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E37A87-9BF6-63D2-FEE7-BF2C15917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7876DA4-905F-FCCF-7866-8B6023162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F3431CC-56CA-2176-BA4D-60F71BD4E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2545B6B-6085-ED39-BEFB-5BD155B4D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8EEBFEB-34E9-F4F3-0639-6DA9A91B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005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123CFE-1199-B92F-1801-4F86FCADF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3EA39F-471D-D26E-629A-862D1D4737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095B06-9777-9F58-607E-B210FF14D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6E6D65C-D9B4-61DF-3A42-26EC7F1D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6E77E3-6C35-9FA2-7C81-21F44056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667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547C976-CD64-BF18-DDAE-9647DD7577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DA56DA9-F00B-DEB7-40F6-394F5BEFE0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4E1CEC-13B0-00EC-164A-594AB8D0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2F157D-3391-D9BC-EB29-446CC9EE8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11ECED-9922-8215-059A-9E1AC6349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8376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6F2350-140C-B8D0-7A2B-C830BD26E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6289B41-2057-97D3-D2FC-78FE78BBA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6ACB5D-9A4A-C995-F85E-B7D972939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DDDA5BA-1BBE-3ACA-29BA-1A31BF9DB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4203CE1-A88F-ABD9-CD4B-AB4A2BE88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645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7FC14B-C6F4-14D7-76E4-5021C18E3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726DF54-B2B3-86AC-364E-07867CF89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6A11C3-BFD2-E76B-7B3D-BF5786594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7CA2019-6625-4D99-3519-B641106B0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9B0337-83C4-832E-B85F-335A1960D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3006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1AE76-17A3-80BE-7000-D04BB03B8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EC5AD61-FC0C-2D5E-257E-BEBC268B6B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A119BA2-16B6-B57B-33B5-71D04CB22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E18C269-BE13-16D5-7D5C-E09762D25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401F98-17BA-85B1-C401-1362A40F6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ED9478-4235-5475-4E0B-E573E58B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120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726DC6-70A0-98F9-AD4E-E61E6CC81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7D7C76-BF95-0C04-C6BF-06CF3E0391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00F49F2-95F1-07F9-5DF6-C77543CF9E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D293D4D-6377-9DD0-872F-3E29367223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9671748-B548-1471-A680-FA502CC505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6C3704B-8548-5D29-9BA6-F170BC44E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4FBB2D7-D810-AEE8-A81F-E2967C5A0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D8FA65B-9778-992B-9C16-62A1DDC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859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797166-0125-03D8-B9D0-6A00551F0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49A2775-E532-4CC3-5CA3-20FC4FF1A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BDE7317-87C5-4F29-E3D2-13228F38E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036B67C-74D7-27B6-50A2-B74C52592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66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87519FB-E458-6597-9BC3-6F40037CA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090F50D-D208-BFD1-127B-7210AC365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0CA7CCC-EBBF-1748-49FC-F6F2C165F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5944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4E6D31-7068-7D02-09C4-D04523AC0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D7ECF6-8BCF-FDC2-BA59-6A70970F0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0649B07-12E3-E3C8-42EA-A5C133914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442F497-8DD1-59C9-D274-A4598046E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D5DCCE-DC59-464B-7A94-04844EDB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05840C-2C95-A8E4-A611-EC870D3B1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1394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2CD6FFB-DB16-4CB9-E8D0-967C4E3F4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BEC4079-C3D6-51A7-6947-68A88D649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97D7D21-95CE-4FB5-7888-C47F6BB3C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543C263-CB1C-B8AA-1ACF-3DBA1166E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CA31AD2-C6EA-A6DD-BA68-8E6922AC5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3C1AA5C-14F4-485C-CB89-59E15F040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230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2B0E387-ACB9-454C-C2EE-5690CF3D2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0F5BEBF-6F17-2334-BD9D-0FF04D874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398645-9E20-7ABF-1BF3-338FD6937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7ACAFB-B63D-4669-A9A9-6EB2A763639B}" type="datetimeFigureOut">
              <a:rPr kumimoji="1" lang="ja-JP" altLang="en-US" smtClean="0"/>
              <a:t>2026/4/13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AC16D3-8EC1-DB1C-D6A8-8F24494423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835593-7502-4EEA-FEDE-2ED544E25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5EE360-C3E7-4849-9B42-E3E3358D47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771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ダイアグラム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D09B242-D59C-86CA-7E74-C64F973F8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166555F-7928-DABE-504C-E4C94225D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47" y="290192"/>
            <a:ext cx="1200128" cy="96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4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ワイド画面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吉田 真梨子</dc:creator>
  <cp:lastModifiedBy>吉田 真梨子</cp:lastModifiedBy>
  <cp:revision>3</cp:revision>
  <dcterms:created xsi:type="dcterms:W3CDTF">2026-02-26T06:58:15Z</dcterms:created>
  <dcterms:modified xsi:type="dcterms:W3CDTF">2026-04-13T02:51:09Z</dcterms:modified>
</cp:coreProperties>
</file>