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C249-F046-447D-916A-C9838712DD99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9FEE-A153-4FBD-BCED-9A0F392D1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23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C249-F046-447D-916A-C9838712DD99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9FEE-A153-4FBD-BCED-9A0F392D1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40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C249-F046-447D-916A-C9838712DD99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9FEE-A153-4FBD-BCED-9A0F392D1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10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C249-F046-447D-916A-C9838712DD99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9FEE-A153-4FBD-BCED-9A0F392D1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72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C249-F046-447D-916A-C9838712DD99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9FEE-A153-4FBD-BCED-9A0F392D1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90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C249-F046-447D-916A-C9838712DD99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9FEE-A153-4FBD-BCED-9A0F392D1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22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C249-F046-447D-916A-C9838712DD99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9FEE-A153-4FBD-BCED-9A0F392D1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45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C249-F046-447D-916A-C9838712DD99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9FEE-A153-4FBD-BCED-9A0F392D1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73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C249-F046-447D-916A-C9838712DD99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9FEE-A153-4FBD-BCED-9A0F392D1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88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C249-F046-447D-916A-C9838712DD99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9FEE-A153-4FBD-BCED-9A0F392D1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92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C249-F046-447D-916A-C9838712DD99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59FEE-A153-4FBD-BCED-9A0F392D1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7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0C249-F046-447D-916A-C9838712DD99}" type="datetimeFigureOut">
              <a:rPr kumimoji="1" lang="ja-JP" altLang="en-US" smtClean="0"/>
              <a:t>2024/2/19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59FEE-A153-4FBD-BCED-9A0F392D14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10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3980218-00DB-F0F5-A8B5-27026616C97E}"/>
              </a:ext>
            </a:extLst>
          </p:cNvPr>
          <p:cNvSpPr txBox="1"/>
          <p:nvPr/>
        </p:nvSpPr>
        <p:spPr>
          <a:xfrm>
            <a:off x="678765" y="548382"/>
            <a:ext cx="5430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16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すごろく気候変動適応への道</a:t>
            </a:r>
            <a:r>
              <a:rPr lang="en-US" altLang="ja-JP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Ver.6.2.2</a:t>
            </a:r>
            <a:r>
              <a:rPr lang="ja-JP" altLang="ja-JP" sz="12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ふり返りシート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8F0043A-A61E-D3C1-7CB6-38CD7603C740}"/>
              </a:ext>
            </a:extLst>
          </p:cNvPr>
          <p:cNvSpPr/>
          <p:nvPr/>
        </p:nvSpPr>
        <p:spPr>
          <a:xfrm>
            <a:off x="406205" y="2840262"/>
            <a:ext cx="6045589" cy="602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3B9F489-F13C-F56C-52C8-6B31BDCE2FD0}"/>
              </a:ext>
            </a:extLst>
          </p:cNvPr>
          <p:cNvSpPr txBox="1"/>
          <p:nvPr/>
        </p:nvSpPr>
        <p:spPr>
          <a:xfrm>
            <a:off x="360484" y="2867526"/>
            <a:ext cx="5226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4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CO</a:t>
            </a:r>
            <a:r>
              <a:rPr lang="en-US" altLang="ja-JP" sz="1400" baseline="-250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4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（二酸化炭素）が</a:t>
            </a:r>
            <a:r>
              <a:rPr lang="ja-JP" altLang="ja-JP" sz="14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増えたり減ったりするイベント</a:t>
            </a:r>
            <a:r>
              <a:rPr lang="ja-JP" altLang="en-US" sz="14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endParaRPr kumimoji="1" lang="ja-JP" altLang="en-US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1CFE616-C8A2-EC3A-7BA9-921BF6A7D650}"/>
              </a:ext>
            </a:extLst>
          </p:cNvPr>
          <p:cNvSpPr/>
          <p:nvPr/>
        </p:nvSpPr>
        <p:spPr>
          <a:xfrm>
            <a:off x="406204" y="3604364"/>
            <a:ext cx="6045589" cy="6107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61270E-2A2E-7ADC-BE67-287C8B4EF41F}"/>
              </a:ext>
            </a:extLst>
          </p:cNvPr>
          <p:cNvSpPr txBox="1"/>
          <p:nvPr/>
        </p:nvSpPr>
        <p:spPr>
          <a:xfrm>
            <a:off x="371034" y="3626395"/>
            <a:ext cx="5226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effectLst/>
                <a:latin typeface="+mn-ea"/>
                <a:cs typeface="Times New Roman" panose="02020603050405020304" pitchFamily="18" charset="0"/>
              </a:rPr>
              <a:t>（ポイントのお札</a:t>
            </a:r>
            <a:r>
              <a:rPr lang="ja-JP" altLang="ja-JP" sz="1400" dirty="0">
                <a:effectLst/>
                <a:latin typeface="+mn-ea"/>
                <a:cs typeface="Times New Roman" panose="02020603050405020304" pitchFamily="18" charset="0"/>
              </a:rPr>
              <a:t>が増えたり減ったりするイベント</a:t>
            </a:r>
            <a:r>
              <a:rPr lang="ja-JP" altLang="en-US" sz="1400" dirty="0">
                <a:effectLst/>
                <a:latin typeface="+mn-ea"/>
                <a:cs typeface="Times New Roman" panose="02020603050405020304" pitchFamily="18" charset="0"/>
              </a:rPr>
              <a:t>）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67CB0F1-45E4-1441-A223-A3C1A4F28EF1}"/>
              </a:ext>
            </a:extLst>
          </p:cNvPr>
          <p:cNvSpPr txBox="1"/>
          <p:nvPr/>
        </p:nvSpPr>
        <p:spPr>
          <a:xfrm>
            <a:off x="258493" y="4323885"/>
            <a:ext cx="63392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/>
            <a:r>
              <a:rPr lang="ja-JP" altLang="ja-JP" sz="14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２．すごろくのイベントで、あなたの身近でも起きたことや、身近に感じたことを一つ選んで、あなた自身はこれからどうしたらよいか、考えたことを書きましょう。（１で選んだイベントでもかまいません。）</a:t>
            </a:r>
          </a:p>
          <a:p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8321FAE-DD3A-0AA7-DF54-254275978313}"/>
              </a:ext>
            </a:extLst>
          </p:cNvPr>
          <p:cNvSpPr/>
          <p:nvPr/>
        </p:nvSpPr>
        <p:spPr>
          <a:xfrm>
            <a:off x="406204" y="5056789"/>
            <a:ext cx="6038557" cy="743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5D031F-0D93-2AC7-FD1B-7CB6A598D5AA}"/>
              </a:ext>
            </a:extLst>
          </p:cNvPr>
          <p:cNvSpPr txBox="1"/>
          <p:nvPr/>
        </p:nvSpPr>
        <p:spPr>
          <a:xfrm>
            <a:off x="360484" y="5099401"/>
            <a:ext cx="5226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effectLst/>
                <a:latin typeface="+mn-ea"/>
                <a:cs typeface="Times New Roman" panose="02020603050405020304" pitchFamily="18" charset="0"/>
              </a:rPr>
              <a:t>（どのような</a:t>
            </a:r>
            <a:r>
              <a:rPr lang="ja-JP" altLang="ja-JP" sz="1400" dirty="0">
                <a:effectLst/>
                <a:latin typeface="+mn-ea"/>
                <a:cs typeface="Times New Roman" panose="02020603050405020304" pitchFamily="18" charset="0"/>
              </a:rPr>
              <a:t>イベント</a:t>
            </a:r>
            <a:r>
              <a:rPr lang="ja-JP" altLang="en-US" sz="1400" dirty="0">
                <a:effectLst/>
                <a:latin typeface="+mn-ea"/>
                <a:cs typeface="Times New Roman" panose="02020603050405020304" pitchFamily="18" charset="0"/>
              </a:rPr>
              <a:t>か）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323CBDD-FA57-3378-7289-3EE33E5BF34C}"/>
              </a:ext>
            </a:extLst>
          </p:cNvPr>
          <p:cNvSpPr/>
          <p:nvPr/>
        </p:nvSpPr>
        <p:spPr>
          <a:xfrm>
            <a:off x="388619" y="5892951"/>
            <a:ext cx="6035038" cy="11073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7EAB823-A73F-D9DD-A938-113761267BCD}"/>
              </a:ext>
            </a:extLst>
          </p:cNvPr>
          <p:cNvSpPr txBox="1"/>
          <p:nvPr/>
        </p:nvSpPr>
        <p:spPr>
          <a:xfrm>
            <a:off x="360484" y="5951664"/>
            <a:ext cx="5226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effectLst/>
                <a:latin typeface="+mn-ea"/>
                <a:cs typeface="Times New Roman" panose="02020603050405020304" pitchFamily="18" charset="0"/>
              </a:rPr>
              <a:t>（あなた自身はどうしたらよいか）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BE14102-48C0-F818-0CCE-9442C7AA2CFE}"/>
              </a:ext>
            </a:extLst>
          </p:cNvPr>
          <p:cNvSpPr txBox="1"/>
          <p:nvPr/>
        </p:nvSpPr>
        <p:spPr>
          <a:xfrm>
            <a:off x="258492" y="7129636"/>
            <a:ext cx="6193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/>
            <a:r>
              <a:rPr lang="ja-JP" altLang="ja-JP" sz="14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３．すごろくをやってみて、よく分からなかったこと、もっと知りたいと思ったことを書きましょう。</a:t>
            </a:r>
            <a:endParaRPr kumimoji="1" lang="ja-JP" altLang="en-US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906AA0A-0509-12D8-C403-325361DC75FE}"/>
              </a:ext>
            </a:extLst>
          </p:cNvPr>
          <p:cNvSpPr/>
          <p:nvPr/>
        </p:nvSpPr>
        <p:spPr>
          <a:xfrm>
            <a:off x="413235" y="7705600"/>
            <a:ext cx="6038556" cy="1203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0F2D8F-2624-C6B2-2286-B7EDDAAB7BC7}"/>
              </a:ext>
            </a:extLst>
          </p:cNvPr>
          <p:cNvSpPr txBox="1"/>
          <p:nvPr/>
        </p:nvSpPr>
        <p:spPr>
          <a:xfrm>
            <a:off x="258493" y="2323410"/>
            <a:ext cx="6339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/>
            <a:r>
              <a:rPr lang="ja-JP" altLang="ja-JP" sz="14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１．すごろくゲームのマスの中に書いてあるできごとをイベントと呼びます。あなたの心に特に残ったイベントを２つ選んで書きましょう。</a:t>
            </a:r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D33D7E0-D38E-EC1B-7FFA-8EE86591E2BD}"/>
              </a:ext>
            </a:extLst>
          </p:cNvPr>
          <p:cNvSpPr txBox="1"/>
          <p:nvPr/>
        </p:nvSpPr>
        <p:spPr>
          <a:xfrm>
            <a:off x="413235" y="1631513"/>
            <a:ext cx="388796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　学年　組（　）名前</a:t>
            </a:r>
          </a:p>
        </p:txBody>
      </p:sp>
      <p:pic>
        <p:nvPicPr>
          <p:cNvPr id="29" name="図 28" descr="テーブル, 線画 が含まれている画像&#10;&#10;自動的に生成された説明">
            <a:extLst>
              <a:ext uri="{FF2B5EF4-FFF2-40B4-BE49-F238E27FC236}">
                <a16:creationId xmlns:a16="http://schemas.microsoft.com/office/drawing/2014/main" id="{C9B827A7-BFF2-8A07-C09E-96988B3CCF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956" y="941037"/>
            <a:ext cx="1765495" cy="1398121"/>
          </a:xfrm>
          <a:prstGeom prst="rect">
            <a:avLst/>
          </a:prstGeom>
        </p:spPr>
      </p:pic>
      <p:pic>
        <p:nvPicPr>
          <p:cNvPr id="31" name="図 30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A4A6F97C-164F-43BC-B65A-CD747A9207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53" y="8752876"/>
            <a:ext cx="56673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651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2F3D0BA3C0B5A469A2022892CBEFAA6" ma:contentTypeVersion="18" ma:contentTypeDescription="新しいドキュメントを作成します。" ma:contentTypeScope="" ma:versionID="71e4dabc55866c5d51058f317efcfd5f">
  <xsd:schema xmlns:xsd="http://www.w3.org/2001/XMLSchema" xmlns:xs="http://www.w3.org/2001/XMLSchema" xmlns:p="http://schemas.microsoft.com/office/2006/metadata/properties" xmlns:ns2="a99f39d0-a826-4b35-87b4-4bab628d9855" xmlns:ns3="9650c959-f0db-484c-be4c-909c1579e88e" targetNamespace="http://schemas.microsoft.com/office/2006/metadata/properties" ma:root="true" ma:fieldsID="7dac4d64da2070560f6273886a7e5305" ns2:_="" ns3:_="">
    <xsd:import namespace="a99f39d0-a826-4b35-87b4-4bab628d9855"/>
    <xsd:import namespace="9650c959-f0db-484c-be4c-909c1579e8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9f39d0-a826-4b35-87b4-4bab628d98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1ae37bb5-37ed-43cc-a7e6-f5b5727dd0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50c959-f0db-484c-be4c-909c1579e88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ad0f432-be01-49be-9cca-9c7ad70025d5}" ma:internalName="TaxCatchAll" ma:showField="CatchAllData" ma:web="9650c959-f0db-484c-be4c-909c1579e8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650c959-f0db-484c-be4c-909c1579e88e" xsi:nil="true"/>
    <lcf76f155ced4ddcb4097134ff3c332f xmlns="a99f39d0-a826-4b35-87b4-4bab628d985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06D76C3-27D0-47C1-B0B0-376361C4479A}"/>
</file>

<file path=customXml/itemProps2.xml><?xml version="1.0" encoding="utf-8"?>
<ds:datastoreItem xmlns:ds="http://schemas.openxmlformats.org/officeDocument/2006/customXml" ds:itemID="{B85D3594-8044-4759-AA4D-1F97873679EB}"/>
</file>

<file path=customXml/itemProps3.xml><?xml version="1.0" encoding="utf-8"?>
<ds:datastoreItem xmlns:ds="http://schemas.openxmlformats.org/officeDocument/2006/customXml" ds:itemID="{4A94E343-9E5C-4D86-868F-D971AE09CB15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200</TotalTime>
  <Words>150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濱 順子</dc:creator>
  <cp:lastModifiedBy>濱 順子</cp:lastModifiedBy>
  <cp:revision>5</cp:revision>
  <cp:lastPrinted>2024-02-19T04:49:17Z</cp:lastPrinted>
  <dcterms:created xsi:type="dcterms:W3CDTF">2024-02-19T02:06:17Z</dcterms:created>
  <dcterms:modified xsi:type="dcterms:W3CDTF">2024-02-19T05:27:15Z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0x01010042F3D0BA3C0B5A469A2022892CBEFAA6</vt:lpwstr>
  </property>
</Properties>
</file>