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98" d="100"/>
          <a:sy n="98" d="100"/>
        </p:scale>
        <p:origin x="95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8133-11B9-4D59-B736-97E965DD51C2}" type="datetimeFigureOut">
              <a:rPr kumimoji="1" lang="ja-JP" altLang="en-US" smtClean="0"/>
              <a:t>2025/4/23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E746-14B6-4EFE-AC01-1613BE0A3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616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8133-11B9-4D59-B736-97E965DD51C2}" type="datetimeFigureOut">
              <a:rPr kumimoji="1" lang="ja-JP" altLang="en-US" smtClean="0"/>
              <a:t>2025/4/23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E746-14B6-4EFE-AC01-1613BE0A3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673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8133-11B9-4D59-B736-97E965DD51C2}" type="datetimeFigureOut">
              <a:rPr kumimoji="1" lang="ja-JP" altLang="en-US" smtClean="0"/>
              <a:t>2025/4/23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E746-14B6-4EFE-AC01-1613BE0A3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447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8133-11B9-4D59-B736-97E965DD51C2}" type="datetimeFigureOut">
              <a:rPr kumimoji="1" lang="ja-JP" altLang="en-US" smtClean="0"/>
              <a:t>2025/4/23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E746-14B6-4EFE-AC01-1613BE0A3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676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8133-11B9-4D59-B736-97E965DD51C2}" type="datetimeFigureOut">
              <a:rPr kumimoji="1" lang="ja-JP" altLang="en-US" smtClean="0"/>
              <a:t>2025/4/23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E746-14B6-4EFE-AC01-1613BE0A3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7481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8133-11B9-4D59-B736-97E965DD51C2}" type="datetimeFigureOut">
              <a:rPr kumimoji="1" lang="ja-JP" altLang="en-US" smtClean="0"/>
              <a:t>2025/4/23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E746-14B6-4EFE-AC01-1613BE0A3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840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8133-11B9-4D59-B736-97E965DD51C2}" type="datetimeFigureOut">
              <a:rPr kumimoji="1" lang="ja-JP" altLang="en-US" smtClean="0"/>
              <a:t>2025/4/23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E746-14B6-4EFE-AC01-1613BE0A3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68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8133-11B9-4D59-B736-97E965DD51C2}" type="datetimeFigureOut">
              <a:rPr kumimoji="1" lang="ja-JP" altLang="en-US" smtClean="0"/>
              <a:t>2025/4/23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E746-14B6-4EFE-AC01-1613BE0A3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42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8133-11B9-4D59-B736-97E965DD51C2}" type="datetimeFigureOut">
              <a:rPr kumimoji="1" lang="ja-JP" altLang="en-US" smtClean="0"/>
              <a:t>2025/4/23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E746-14B6-4EFE-AC01-1613BE0A3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122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8133-11B9-4D59-B736-97E965DD51C2}" type="datetimeFigureOut">
              <a:rPr kumimoji="1" lang="ja-JP" altLang="en-US" smtClean="0"/>
              <a:t>2025/4/23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E746-14B6-4EFE-AC01-1613BE0A3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321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8133-11B9-4D59-B736-97E965DD51C2}" type="datetimeFigureOut">
              <a:rPr kumimoji="1" lang="ja-JP" altLang="en-US" smtClean="0"/>
              <a:t>2025/4/23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E746-14B6-4EFE-AC01-1613BE0A3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D98133-11B9-4D59-B736-97E965DD51C2}" type="datetimeFigureOut">
              <a:rPr kumimoji="1" lang="ja-JP" altLang="en-US" smtClean="0"/>
              <a:t>2025/4/23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F7E746-14B6-4EFE-AC01-1613BE0A3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721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14264EF9-1D8C-B804-DF0B-9B663863C5B8}"/>
              </a:ext>
            </a:extLst>
          </p:cNvPr>
          <p:cNvSpPr txBox="1">
            <a:spLocks/>
          </p:cNvSpPr>
          <p:nvPr/>
        </p:nvSpPr>
        <p:spPr>
          <a:xfrm>
            <a:off x="266007" y="525787"/>
            <a:ext cx="3042458" cy="44122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本日の研修プログラム</a:t>
            </a:r>
            <a:br>
              <a:rPr lang="ja-JP" altLang="en-US" sz="240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endParaRPr lang="ja-JP" altLang="en-US" sz="2400" b="1" dirty="0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2C26ABC-79B1-AC51-5FF2-E7BEFA3096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773211"/>
              </p:ext>
            </p:extLst>
          </p:nvPr>
        </p:nvGraphicFramePr>
        <p:xfrm>
          <a:off x="266007" y="1006492"/>
          <a:ext cx="8534051" cy="5325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870">
                  <a:extLst>
                    <a:ext uri="{9D8B030D-6E8A-4147-A177-3AD203B41FA5}">
                      <a16:colId xmlns:a16="http://schemas.microsoft.com/office/drawing/2014/main" val="3602412768"/>
                    </a:ext>
                  </a:extLst>
                </a:gridCol>
                <a:gridCol w="1923301">
                  <a:extLst>
                    <a:ext uri="{9D8B030D-6E8A-4147-A177-3AD203B41FA5}">
                      <a16:colId xmlns:a16="http://schemas.microsoft.com/office/drawing/2014/main" val="349703244"/>
                    </a:ext>
                  </a:extLst>
                </a:gridCol>
                <a:gridCol w="4267647">
                  <a:extLst>
                    <a:ext uri="{9D8B030D-6E8A-4147-A177-3AD203B41FA5}">
                      <a16:colId xmlns:a16="http://schemas.microsoft.com/office/drawing/2014/main" val="885700272"/>
                    </a:ext>
                  </a:extLst>
                </a:gridCol>
                <a:gridCol w="1763233">
                  <a:extLst>
                    <a:ext uri="{9D8B030D-6E8A-4147-A177-3AD203B41FA5}">
                      <a16:colId xmlns:a16="http://schemas.microsoft.com/office/drawing/2014/main" val="1423724326"/>
                    </a:ext>
                  </a:extLst>
                </a:gridCol>
              </a:tblGrid>
              <a:tr h="36614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No.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素案の目次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　的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時　間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0833125"/>
                  </a:ext>
                </a:extLst>
              </a:tr>
              <a:tr h="63242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はじめに</a:t>
                      </a:r>
                      <a:endParaRPr kumimoji="1" lang="en-US" altLang="ja-JP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304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地域適応計画策定に至った背景および目的を記載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304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説明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</a:t>
                      </a:r>
                      <a:r>
                        <a:rPr kumimoji="1" lang="en-US" altLang="zh-TW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</a:t>
                      </a:r>
                      <a:endParaRPr kumimoji="1" lang="en-US" altLang="zh-TW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作業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2699768"/>
                  </a:ext>
                </a:extLst>
              </a:tr>
              <a:tr h="89871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304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〇〇市町村の特徴</a:t>
                      </a:r>
                      <a:endParaRPr kumimoji="1" lang="en-US" altLang="ja-JP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304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・地理的条件や経済的条件等を把握する　</a:t>
                      </a:r>
                      <a:endParaRPr kumimoji="1" lang="en-US" altLang="ja-JP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9304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・これまでの気候の推移を確認</a:t>
                      </a:r>
                    </a:p>
                    <a:p>
                      <a:pPr marL="0" marR="0" lvl="0" indent="0" algn="l" defTabSz="9304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・気候変動の将来予測を確認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304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説明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 </a:t>
                      </a:r>
                      <a:r>
                        <a:rPr kumimoji="1" lang="en-US" altLang="zh-TW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</a:t>
                      </a:r>
                      <a:endParaRPr kumimoji="1" lang="en-US" altLang="zh-TW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7559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作業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0063473"/>
                  </a:ext>
                </a:extLst>
              </a:tr>
              <a:tr h="63242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/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適応に関する基本的な考え方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304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優先度の高い分野や項目の特定</a:t>
                      </a:r>
                      <a:r>
                        <a:rPr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方法を理解する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説明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</a:t>
                      </a:r>
                      <a:r>
                        <a:rPr kumimoji="1" lang="en-US" altLang="zh-TW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</a:t>
                      </a:r>
                      <a:endParaRPr kumimoji="1" lang="en-US" altLang="zh-TW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作業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</a:t>
                      </a:r>
                      <a:r>
                        <a:rPr kumimoji="1" lang="en-US" altLang="zh-TW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</a:t>
                      </a:r>
                      <a:endParaRPr kumimoji="1" lang="en-US" altLang="zh-TW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8616178"/>
                  </a:ext>
                </a:extLst>
              </a:tr>
              <a:tr h="89871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kumimoji="1" lang="ja-JP" altLang="en-US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/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これまで及び将来の気候変動影響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選定した分野</a:t>
                      </a:r>
                      <a:r>
                        <a:rPr kumimoji="1" lang="en-US" altLang="ja-JP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項目において、以下を把握する</a:t>
                      </a:r>
                    </a:p>
                    <a:p>
                      <a:pPr marL="179388" indent="-179388"/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■これまでにどのような影響が現れているのか</a:t>
                      </a:r>
                    </a:p>
                    <a:p>
                      <a:pPr marL="179388" indent="-179388"/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■将来はどのような影響が予測されているのか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説明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</a:t>
                      </a:r>
                      <a:r>
                        <a:rPr kumimoji="1" lang="en-US" altLang="zh-TW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</a:t>
                      </a:r>
                      <a:endParaRPr kumimoji="1" lang="en-US" altLang="zh-TW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作業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</a:t>
                      </a:r>
                      <a:r>
                        <a:rPr kumimoji="1" lang="en-US" altLang="zh-TW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</a:t>
                      </a:r>
                      <a:endParaRPr kumimoji="1" lang="en-US" altLang="zh-TW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意見交換</a:t>
                      </a:r>
                      <a:r>
                        <a:rPr kumimoji="1" lang="en-US" altLang="ja-JP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6110906"/>
                  </a:ext>
                </a:extLst>
              </a:tr>
              <a:tr h="89871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主な施策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気候変動影響に対する施策の検討方法を理解する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説明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</a:t>
                      </a:r>
                      <a:r>
                        <a:rPr kumimoji="1" lang="en-US" altLang="zh-TW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</a:t>
                      </a:r>
                      <a:endParaRPr kumimoji="1" lang="en-US" altLang="zh-TW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作業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</a:t>
                      </a:r>
                      <a:r>
                        <a:rPr kumimoji="1" lang="en-US" altLang="zh-TW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</a:t>
                      </a:r>
                      <a:endParaRPr kumimoji="1" lang="en-US" altLang="zh-TW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意見交換</a:t>
                      </a:r>
                      <a:r>
                        <a:rPr kumimoji="1" lang="en-US" altLang="ja-JP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</a:t>
                      </a:r>
                      <a:endParaRPr kumimoji="1" lang="en-US" altLang="zh-TW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1543928"/>
                  </a:ext>
                </a:extLst>
              </a:tr>
              <a:tr h="63242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後日行うこと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304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市町村に戻られてから実施する事を把握する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304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説明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　</a:t>
                      </a:r>
                      <a:r>
                        <a:rPr kumimoji="1" lang="en-US" altLang="zh-TW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</a:t>
                      </a:r>
                      <a:endParaRPr kumimoji="1" lang="en-US" altLang="zh-TW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zh-TW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作業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0039038"/>
                  </a:ext>
                </a:extLst>
              </a:tr>
              <a:tr h="366143">
                <a:tc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304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計　　</a:t>
                      </a:r>
                      <a:r>
                        <a:rPr kumimoji="1" lang="en-US" altLang="ja-JP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</a:t>
                      </a:r>
                      <a:r>
                        <a:rPr kumimoji="1" lang="ja-JP" altLang="en-US" sz="16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3842623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C3408DF-84F2-5C03-B3DC-A351F8E14982}"/>
              </a:ext>
            </a:extLst>
          </p:cNvPr>
          <p:cNvSpPr txBox="1"/>
          <p:nvPr/>
        </p:nvSpPr>
        <p:spPr>
          <a:xfrm>
            <a:off x="5918662" y="276200"/>
            <a:ext cx="295933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参考資料1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_WS①の参考プログラム</a:t>
            </a:r>
          </a:p>
        </p:txBody>
      </p:sp>
    </p:spTree>
    <p:extLst>
      <p:ext uri="{BB962C8B-B14F-4D97-AF65-F5344CB8AC3E}">
        <p14:creationId xmlns:p14="http://schemas.microsoft.com/office/powerpoint/2010/main" val="1001068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208</Words>
  <PresentationFormat>画面に合わせる (4:3)</PresentationFormat>
  <Paragraphs>43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terms:created xsi:type="dcterms:W3CDTF">2025-03-28T02:49:44Z</dcterms:created>
  <dcterms:modified xsi:type="dcterms:W3CDTF">2025-04-23T02:44:23Z</dcterms:modified>
</cp:coreProperties>
</file>