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708" r:id="rId5"/>
    <p:sldMasterId id="2147483792" r:id="rId6"/>
  </p:sldMasterIdLst>
  <p:notesMasterIdLst>
    <p:notesMasterId r:id="rId21"/>
  </p:notesMasterIdLst>
  <p:sldIdLst>
    <p:sldId id="277" r:id="rId7"/>
    <p:sldId id="259" r:id="rId8"/>
    <p:sldId id="269" r:id="rId9"/>
    <p:sldId id="270" r:id="rId10"/>
    <p:sldId id="271" r:id="rId11"/>
    <p:sldId id="267" r:id="rId12"/>
    <p:sldId id="260" r:id="rId13"/>
    <p:sldId id="257" r:id="rId14"/>
    <p:sldId id="258" r:id="rId15"/>
    <p:sldId id="261" r:id="rId16"/>
    <p:sldId id="268" r:id="rId17"/>
    <p:sldId id="274" r:id="rId18"/>
    <p:sldId id="273" r:id="rId19"/>
    <p:sldId id="26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75B6"/>
    <a:srgbClr val="F8B3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317023-BF75-4673-8B09-9B6FD4A50A24}" v="6" dt="2025-03-26T08:06:05.8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9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櫻木 萌子" userId="ba53b8e2-c581-456f-b74a-a707e270d7b8" providerId="ADAL" clId="{DA5EEA37-CEC8-4949-BA29-1D0728C67E4E}"/>
    <pc:docChg chg="undo redo custSel addSld delSld modSld sldOrd">
      <pc:chgData name="櫻木 萌子" userId="ba53b8e2-c581-456f-b74a-a707e270d7b8" providerId="ADAL" clId="{DA5EEA37-CEC8-4949-BA29-1D0728C67E4E}" dt="2022-10-12T07:46:52.974" v="3187" actId="20577"/>
      <pc:docMkLst>
        <pc:docMk/>
      </pc:docMkLst>
      <pc:sldChg chg="modSp mod">
        <pc:chgData name="櫻木 萌子" userId="ba53b8e2-c581-456f-b74a-a707e270d7b8" providerId="ADAL" clId="{DA5EEA37-CEC8-4949-BA29-1D0728C67E4E}" dt="2022-10-09T02:48:02.978" v="38" actId="20577"/>
        <pc:sldMkLst>
          <pc:docMk/>
          <pc:sldMk cId="3804248717" sldId="256"/>
        </pc:sldMkLst>
      </pc:sldChg>
      <pc:sldChg chg="modSp mod">
        <pc:chgData name="櫻木 萌子" userId="ba53b8e2-c581-456f-b74a-a707e270d7b8" providerId="ADAL" clId="{DA5EEA37-CEC8-4949-BA29-1D0728C67E4E}" dt="2022-10-09T04:13:46.133" v="1370" actId="20578"/>
        <pc:sldMkLst>
          <pc:docMk/>
          <pc:sldMk cId="2158340277" sldId="257"/>
        </pc:sldMkLst>
      </pc:sldChg>
      <pc:sldChg chg="addSp modSp mod">
        <pc:chgData name="櫻木 萌子" userId="ba53b8e2-c581-456f-b74a-a707e270d7b8" providerId="ADAL" clId="{DA5EEA37-CEC8-4949-BA29-1D0728C67E4E}" dt="2022-10-09T04:29:02.862" v="1904" actId="14100"/>
        <pc:sldMkLst>
          <pc:docMk/>
          <pc:sldMk cId="2593005050" sldId="258"/>
        </pc:sldMkLst>
      </pc:sldChg>
      <pc:sldChg chg="modSp mod modNotesTx">
        <pc:chgData name="櫻木 萌子" userId="ba53b8e2-c581-456f-b74a-a707e270d7b8" providerId="ADAL" clId="{DA5EEA37-CEC8-4949-BA29-1D0728C67E4E}" dt="2022-10-09T05:48:34.983" v="2925" actId="20577"/>
        <pc:sldMkLst>
          <pc:docMk/>
          <pc:sldMk cId="496986544" sldId="259"/>
        </pc:sldMkLst>
      </pc:sldChg>
      <pc:sldChg chg="modSp mod modNotesTx">
        <pc:chgData name="櫻木 萌子" userId="ba53b8e2-c581-456f-b74a-a707e270d7b8" providerId="ADAL" clId="{DA5EEA37-CEC8-4949-BA29-1D0728C67E4E}" dt="2022-10-12T03:19:46.062" v="3088" actId="1076"/>
        <pc:sldMkLst>
          <pc:docMk/>
          <pc:sldMk cId="2866862601" sldId="260"/>
        </pc:sldMkLst>
      </pc:sldChg>
      <pc:sldChg chg="addSp delSp modSp mod">
        <pc:chgData name="櫻木 萌子" userId="ba53b8e2-c581-456f-b74a-a707e270d7b8" providerId="ADAL" clId="{DA5EEA37-CEC8-4949-BA29-1D0728C67E4E}" dt="2022-10-12T03:10:32.076" v="3029" actId="20577"/>
        <pc:sldMkLst>
          <pc:docMk/>
          <pc:sldMk cId="1636203900" sldId="261"/>
        </pc:sldMkLst>
      </pc:sldChg>
      <pc:sldChg chg="modSp mod ord">
        <pc:chgData name="櫻木 萌子" userId="ba53b8e2-c581-456f-b74a-a707e270d7b8" providerId="ADAL" clId="{DA5EEA37-CEC8-4949-BA29-1D0728C67E4E}" dt="2022-10-12T07:45:36.321" v="3136" actId="5793"/>
        <pc:sldMkLst>
          <pc:docMk/>
          <pc:sldMk cId="3052274773" sldId="262"/>
        </pc:sldMkLst>
      </pc:sldChg>
      <pc:sldChg chg="addSp delSp modSp mod ord modShow">
        <pc:chgData name="櫻木 萌子" userId="ba53b8e2-c581-456f-b74a-a707e270d7b8" providerId="ADAL" clId="{DA5EEA37-CEC8-4949-BA29-1D0728C67E4E}" dt="2022-10-12T07:46:52.974" v="3187" actId="20577"/>
        <pc:sldMkLst>
          <pc:docMk/>
          <pc:sldMk cId="491393564" sldId="266"/>
        </pc:sldMkLst>
      </pc:sldChg>
      <pc:sldChg chg="modSp mod">
        <pc:chgData name="櫻木 萌子" userId="ba53b8e2-c581-456f-b74a-a707e270d7b8" providerId="ADAL" clId="{DA5EEA37-CEC8-4949-BA29-1D0728C67E4E}" dt="2022-10-12T07:45:02.889" v="3134" actId="20577"/>
        <pc:sldMkLst>
          <pc:docMk/>
          <pc:sldMk cId="3097432414" sldId="267"/>
        </pc:sldMkLst>
      </pc:sldChg>
      <pc:sldChg chg="addSp modSp mod">
        <pc:chgData name="櫻木 萌子" userId="ba53b8e2-c581-456f-b74a-a707e270d7b8" providerId="ADAL" clId="{DA5EEA37-CEC8-4949-BA29-1D0728C67E4E}" dt="2022-10-09T04:30:02.162" v="1911" actId="164"/>
        <pc:sldMkLst>
          <pc:docMk/>
          <pc:sldMk cId="3639627523" sldId="268"/>
        </pc:sldMkLst>
      </pc:sldChg>
      <pc:sldChg chg="modSp add mod modNotesTx">
        <pc:chgData name="櫻木 萌子" userId="ba53b8e2-c581-456f-b74a-a707e270d7b8" providerId="ADAL" clId="{DA5EEA37-CEC8-4949-BA29-1D0728C67E4E}" dt="2022-10-12T03:11:50.660" v="3031" actId="20577"/>
        <pc:sldMkLst>
          <pc:docMk/>
          <pc:sldMk cId="3653740465" sldId="269"/>
        </pc:sldMkLst>
      </pc:sldChg>
      <pc:sldChg chg="addSp delSp modSp add mod ord">
        <pc:chgData name="櫻木 萌子" userId="ba53b8e2-c581-456f-b74a-a707e270d7b8" providerId="ADAL" clId="{DA5EEA37-CEC8-4949-BA29-1D0728C67E4E}" dt="2022-10-09T04:07:32.632" v="1030"/>
        <pc:sldMkLst>
          <pc:docMk/>
          <pc:sldMk cId="3755566408" sldId="270"/>
        </pc:sldMkLst>
      </pc:sldChg>
      <pc:sldChg chg="addSp delSp modSp add mod ord">
        <pc:chgData name="櫻木 萌子" userId="ba53b8e2-c581-456f-b74a-a707e270d7b8" providerId="ADAL" clId="{DA5EEA37-CEC8-4949-BA29-1D0728C67E4E}" dt="2022-10-09T04:07:32.632" v="1030"/>
        <pc:sldMkLst>
          <pc:docMk/>
          <pc:sldMk cId="3273413500" sldId="271"/>
        </pc:sldMkLst>
      </pc:sldChg>
      <pc:sldChg chg="addSp delSp modSp add mod">
        <pc:chgData name="櫻木 萌子" userId="ba53b8e2-c581-456f-b74a-a707e270d7b8" providerId="ADAL" clId="{DA5EEA37-CEC8-4949-BA29-1D0728C67E4E}" dt="2022-10-09T04:32:29.780" v="1965" actId="1076"/>
        <pc:sldMkLst>
          <pc:docMk/>
          <pc:sldMk cId="2850505364" sldId="272"/>
        </pc:sldMkLst>
      </pc:sldChg>
      <pc:sldChg chg="addSp modSp add mod">
        <pc:chgData name="櫻木 萌子" userId="ba53b8e2-c581-456f-b74a-a707e270d7b8" providerId="ADAL" clId="{DA5EEA37-CEC8-4949-BA29-1D0728C67E4E}" dt="2022-10-09T04:54:10.347" v="2039" actId="1076"/>
        <pc:sldMkLst>
          <pc:docMk/>
          <pc:sldMk cId="1665078083" sldId="273"/>
        </pc:sldMkLst>
      </pc:sldChg>
      <pc:sldChg chg="addSp delSp modSp add del mod">
        <pc:chgData name="櫻木 萌子" userId="ba53b8e2-c581-456f-b74a-a707e270d7b8" providerId="ADAL" clId="{DA5EEA37-CEC8-4949-BA29-1D0728C67E4E}" dt="2022-10-09T05:03:30.871" v="2646" actId="47"/>
        <pc:sldMkLst>
          <pc:docMk/>
          <pc:sldMk cId="3441302952" sldId="274"/>
        </pc:sldMkLst>
      </pc:sldChg>
    </pc:docChg>
  </pc:docChgLst>
  <pc:docChgLst>
    <pc:chgData name="長野 永実" userId="7300d98c-b3ef-49b0-bcd2-5acefb7b2e9c" providerId="ADAL" clId="{8DBCD99E-A9A1-4CCB-AB5E-9F8385152C88}"/>
    <pc:docChg chg="modSld">
      <pc:chgData name="長野 永実" userId="7300d98c-b3ef-49b0-bcd2-5acefb7b2e9c" providerId="ADAL" clId="{8DBCD99E-A9A1-4CCB-AB5E-9F8385152C88}" dt="2024-02-16T03:42:43.167" v="10" actId="20577"/>
      <pc:docMkLst>
        <pc:docMk/>
      </pc:docMkLst>
      <pc:sldChg chg="modSp mod">
        <pc:chgData name="長野 永実" userId="7300d98c-b3ef-49b0-bcd2-5acefb7b2e9c" providerId="ADAL" clId="{8DBCD99E-A9A1-4CCB-AB5E-9F8385152C88}" dt="2024-02-16T03:42:43.167" v="10" actId="20577"/>
        <pc:sldMkLst>
          <pc:docMk/>
          <pc:sldMk cId="3804248717" sldId="256"/>
        </pc:sldMkLst>
      </pc:sldChg>
    </pc:docChg>
  </pc:docChgLst>
  <pc:docChgLst>
    <pc:chgData name="後藤 澄江" userId="43da472e-ec8e-407d-ad3e-797e260d45df" providerId="ADAL" clId="{BE80B83F-CA8D-4350-A8E0-1E9F6E51EAF5}"/>
    <pc:docChg chg="addSld modSld sldOrd">
      <pc:chgData name="後藤 澄江" userId="43da472e-ec8e-407d-ad3e-797e260d45df" providerId="ADAL" clId="{BE80B83F-CA8D-4350-A8E0-1E9F6E51EAF5}" dt="2022-10-31T01:07:46.905" v="9"/>
      <pc:docMkLst>
        <pc:docMk/>
      </pc:docMkLst>
      <pc:sldChg chg="addSp modSp new mod ord">
        <pc:chgData name="後藤 澄江" userId="43da472e-ec8e-407d-ad3e-797e260d45df" providerId="ADAL" clId="{BE80B83F-CA8D-4350-A8E0-1E9F6E51EAF5}" dt="2022-10-31T01:07:46.905" v="9"/>
        <pc:sldMkLst>
          <pc:docMk/>
          <pc:sldMk cId="2042170953" sldId="274"/>
        </pc:sldMkLst>
      </pc:sldChg>
    </pc:docChg>
  </pc:docChgLst>
  <pc:docChgLst>
    <pc:chgData name="倉田 大輝" userId="3208e3c6-400b-4aec-a2dc-4a419964455c" providerId="ADAL" clId="{BAE5BB77-FE83-4E51-B573-DD7C67AF1550}"/>
    <pc:docChg chg="modSld">
      <pc:chgData name="倉田 大輝" userId="3208e3c6-400b-4aec-a2dc-4a419964455c" providerId="ADAL" clId="{BAE5BB77-FE83-4E51-B573-DD7C67AF1550}" dt="2024-01-24T22:31:16.410" v="11" actId="20577"/>
      <pc:docMkLst>
        <pc:docMk/>
      </pc:docMkLst>
      <pc:sldChg chg="modSp mod">
        <pc:chgData name="倉田 大輝" userId="3208e3c6-400b-4aec-a2dc-4a419964455c" providerId="ADAL" clId="{BAE5BB77-FE83-4E51-B573-DD7C67AF1550}" dt="2024-01-24T22:31:16.410" v="11" actId="20577"/>
        <pc:sldMkLst>
          <pc:docMk/>
          <pc:sldMk cId="3804248717" sldId="256"/>
        </pc:sldMkLst>
      </pc:sldChg>
    </pc:docChg>
  </pc:docChgLst>
  <pc:docChgLst>
    <pc:chgData name="櫻木 萌子" userId="ba53b8e2-c581-456f-b74a-a707e270d7b8" providerId="ADAL" clId="{50F8B061-EAAF-4655-B735-062169862228}"/>
    <pc:docChg chg="modSld sldOrd">
      <pc:chgData name="櫻木 萌子" userId="ba53b8e2-c581-456f-b74a-a707e270d7b8" providerId="ADAL" clId="{50F8B061-EAAF-4655-B735-062169862228}" dt="2022-10-30T23:12:43.666" v="26" actId="20577"/>
      <pc:docMkLst>
        <pc:docMk/>
      </pc:docMkLst>
      <pc:sldChg chg="modSp mod">
        <pc:chgData name="櫻木 萌子" userId="ba53b8e2-c581-456f-b74a-a707e270d7b8" providerId="ADAL" clId="{50F8B061-EAAF-4655-B735-062169862228}" dt="2022-10-30T23:10:34.155" v="9" actId="20577"/>
        <pc:sldMkLst>
          <pc:docMk/>
          <pc:sldMk cId="2158340277" sldId="257"/>
        </pc:sldMkLst>
      </pc:sldChg>
      <pc:sldChg chg="ord">
        <pc:chgData name="櫻木 萌子" userId="ba53b8e2-c581-456f-b74a-a707e270d7b8" providerId="ADAL" clId="{50F8B061-EAAF-4655-B735-062169862228}" dt="2022-10-30T23:07:28.957" v="1"/>
        <pc:sldMkLst>
          <pc:docMk/>
          <pc:sldMk cId="496986544" sldId="259"/>
        </pc:sldMkLst>
      </pc:sldChg>
      <pc:sldChg chg="modSp mod">
        <pc:chgData name="櫻木 萌子" userId="ba53b8e2-c581-456f-b74a-a707e270d7b8" providerId="ADAL" clId="{50F8B061-EAAF-4655-B735-062169862228}" dt="2022-10-30T23:12:43.666" v="26" actId="20577"/>
        <pc:sldMkLst>
          <pc:docMk/>
          <pc:sldMk cId="1636203900" sldId="261"/>
        </pc:sldMkLst>
      </pc:sldChg>
      <pc:sldChg chg="ord">
        <pc:chgData name="櫻木 萌子" userId="ba53b8e2-c581-456f-b74a-a707e270d7b8" providerId="ADAL" clId="{50F8B061-EAAF-4655-B735-062169862228}" dt="2022-10-30T23:07:28.957" v="1"/>
        <pc:sldMkLst>
          <pc:docMk/>
          <pc:sldMk cId="3653740465" sldId="269"/>
        </pc:sldMkLst>
      </pc:sldChg>
    </pc:docChg>
  </pc:docChgLst>
  <pc:docChgLst>
    <pc:chgData name="櫻木　萌子" userId="ba53b8e2-c581-456f-b74a-a707e270d7b8" providerId="ADAL" clId="{AFBE1054-AA80-4293-B677-E173EBDD3B1D}"/>
    <pc:docChg chg="undo custSel addSld modSld">
      <pc:chgData name="櫻木　萌子" userId="ba53b8e2-c581-456f-b74a-a707e270d7b8" providerId="ADAL" clId="{AFBE1054-AA80-4293-B677-E173EBDD3B1D}" dt="2022-06-01T06:40:47.779" v="2217" actId="20577"/>
      <pc:docMkLst>
        <pc:docMk/>
      </pc:docMkLst>
      <pc:sldChg chg="modSp mod">
        <pc:chgData name="櫻木　萌子" userId="ba53b8e2-c581-456f-b74a-a707e270d7b8" providerId="ADAL" clId="{AFBE1054-AA80-4293-B677-E173EBDD3B1D}" dt="2022-05-31T08:17:46.129" v="48" actId="20577"/>
        <pc:sldMkLst>
          <pc:docMk/>
          <pc:sldMk cId="3804248717" sldId="256"/>
        </pc:sldMkLst>
      </pc:sldChg>
      <pc:sldChg chg="modSp mod modNotesTx">
        <pc:chgData name="櫻木　萌子" userId="ba53b8e2-c581-456f-b74a-a707e270d7b8" providerId="ADAL" clId="{AFBE1054-AA80-4293-B677-E173EBDD3B1D}" dt="2022-05-31T09:41:19.362" v="2207" actId="20577"/>
        <pc:sldMkLst>
          <pc:docMk/>
          <pc:sldMk cId="2158340277" sldId="257"/>
        </pc:sldMkLst>
      </pc:sldChg>
      <pc:sldChg chg="modSp mod">
        <pc:chgData name="櫻木　萌子" userId="ba53b8e2-c581-456f-b74a-a707e270d7b8" providerId="ADAL" clId="{AFBE1054-AA80-4293-B677-E173EBDD3B1D}" dt="2022-06-01T05:39:43.192" v="2212" actId="20577"/>
        <pc:sldMkLst>
          <pc:docMk/>
          <pc:sldMk cId="2593005050" sldId="258"/>
        </pc:sldMkLst>
      </pc:sldChg>
      <pc:sldChg chg="modSp mod">
        <pc:chgData name="櫻木　萌子" userId="ba53b8e2-c581-456f-b74a-a707e270d7b8" providerId="ADAL" clId="{AFBE1054-AA80-4293-B677-E173EBDD3B1D}" dt="2022-05-31T09:38:56.426" v="2155" actId="20577"/>
        <pc:sldMkLst>
          <pc:docMk/>
          <pc:sldMk cId="496986544" sldId="259"/>
        </pc:sldMkLst>
      </pc:sldChg>
      <pc:sldChg chg="modSp mod">
        <pc:chgData name="櫻木　萌子" userId="ba53b8e2-c581-456f-b74a-a707e270d7b8" providerId="ADAL" clId="{AFBE1054-AA80-4293-B677-E173EBDD3B1D}" dt="2022-05-31T09:12:36.007" v="2048" actId="20577"/>
        <pc:sldMkLst>
          <pc:docMk/>
          <pc:sldMk cId="1636203900" sldId="261"/>
        </pc:sldMkLst>
      </pc:sldChg>
      <pc:sldChg chg="modSp mod">
        <pc:chgData name="櫻木　萌子" userId="ba53b8e2-c581-456f-b74a-a707e270d7b8" providerId="ADAL" clId="{AFBE1054-AA80-4293-B677-E173EBDD3B1D}" dt="2022-05-31T08:56:55.132" v="1944" actId="255"/>
        <pc:sldMkLst>
          <pc:docMk/>
          <pc:sldMk cId="3052274773" sldId="262"/>
        </pc:sldMkLst>
      </pc:sldChg>
      <pc:sldChg chg="mod modShow">
        <pc:chgData name="櫻木　萌子" userId="ba53b8e2-c581-456f-b74a-a707e270d7b8" providerId="ADAL" clId="{AFBE1054-AA80-4293-B677-E173EBDD3B1D}" dt="2022-05-31T08:38:50.004" v="1168" actId="729"/>
        <pc:sldMkLst>
          <pc:docMk/>
          <pc:sldMk cId="1106582100" sldId="263"/>
        </pc:sldMkLst>
      </pc:sldChg>
      <pc:sldChg chg="mod modShow">
        <pc:chgData name="櫻木　萌子" userId="ba53b8e2-c581-456f-b74a-a707e270d7b8" providerId="ADAL" clId="{AFBE1054-AA80-4293-B677-E173EBDD3B1D}" dt="2022-05-31T08:38:51.914" v="1169" actId="729"/>
        <pc:sldMkLst>
          <pc:docMk/>
          <pc:sldMk cId="986161543" sldId="264"/>
        </pc:sldMkLst>
      </pc:sldChg>
      <pc:sldChg chg="mod modShow">
        <pc:chgData name="櫻木　萌子" userId="ba53b8e2-c581-456f-b74a-a707e270d7b8" providerId="ADAL" clId="{AFBE1054-AA80-4293-B677-E173EBDD3B1D}" dt="2022-05-31T08:38:53.977" v="1170" actId="729"/>
        <pc:sldMkLst>
          <pc:docMk/>
          <pc:sldMk cId="3184114660" sldId="265"/>
        </pc:sldMkLst>
      </pc:sldChg>
      <pc:sldChg chg="mod modShow">
        <pc:chgData name="櫻木　萌子" userId="ba53b8e2-c581-456f-b74a-a707e270d7b8" providerId="ADAL" clId="{AFBE1054-AA80-4293-B677-E173EBDD3B1D}" dt="2022-05-31T08:57:15.924" v="1945" actId="729"/>
        <pc:sldMkLst>
          <pc:docMk/>
          <pc:sldMk cId="491393564" sldId="266"/>
        </pc:sldMkLst>
      </pc:sldChg>
      <pc:sldChg chg="modSp mod">
        <pc:chgData name="櫻木　萌子" userId="ba53b8e2-c581-456f-b74a-a707e270d7b8" providerId="ADAL" clId="{AFBE1054-AA80-4293-B677-E173EBDD3B1D}" dt="2022-06-01T06:40:47.779" v="2217" actId="20577"/>
        <pc:sldMkLst>
          <pc:docMk/>
          <pc:sldMk cId="3097432414" sldId="267"/>
        </pc:sldMkLst>
      </pc:sldChg>
      <pc:sldChg chg="modSp add mod">
        <pc:chgData name="櫻木　萌子" userId="ba53b8e2-c581-456f-b74a-a707e270d7b8" providerId="ADAL" clId="{AFBE1054-AA80-4293-B677-E173EBDD3B1D}" dt="2022-05-31T08:54:47.111" v="1796" actId="20577"/>
        <pc:sldMkLst>
          <pc:docMk/>
          <pc:sldMk cId="3639627523" sldId="268"/>
        </pc:sldMkLst>
      </pc:sldChg>
    </pc:docChg>
  </pc:docChgLst>
  <pc:docChgLst>
    <pc:chgData name="櫻木　萌子" userId="ba53b8e2-c581-456f-b74a-a707e270d7b8" providerId="ADAL" clId="{636E8B11-E60D-478A-8033-2B18EB250721}"/>
    <pc:docChg chg="undo redo custSel delSld modSld">
      <pc:chgData name="櫻木　萌子" userId="ba53b8e2-c581-456f-b74a-a707e270d7b8" providerId="ADAL" clId="{636E8B11-E60D-478A-8033-2B18EB250721}" dt="2022-07-22T16:13:55.266" v="654" actId="20577"/>
      <pc:docMkLst>
        <pc:docMk/>
      </pc:docMkLst>
      <pc:sldChg chg="modSp mod">
        <pc:chgData name="櫻木　萌子" userId="ba53b8e2-c581-456f-b74a-a707e270d7b8" providerId="ADAL" clId="{636E8B11-E60D-478A-8033-2B18EB250721}" dt="2022-07-22T00:44:55.416" v="410" actId="20577"/>
        <pc:sldMkLst>
          <pc:docMk/>
          <pc:sldMk cId="2158340277" sldId="257"/>
        </pc:sldMkLst>
      </pc:sldChg>
      <pc:sldChg chg="addSp delSp modSp mod modClrScheme chgLayout">
        <pc:chgData name="櫻木　萌子" userId="ba53b8e2-c581-456f-b74a-a707e270d7b8" providerId="ADAL" clId="{636E8B11-E60D-478A-8033-2B18EB250721}" dt="2022-07-22T16:13:55.266" v="654" actId="20577"/>
        <pc:sldMkLst>
          <pc:docMk/>
          <pc:sldMk cId="2593005050" sldId="258"/>
        </pc:sldMkLst>
      </pc:sldChg>
      <pc:sldChg chg="modSp mod">
        <pc:chgData name="櫻木　萌子" userId="ba53b8e2-c581-456f-b74a-a707e270d7b8" providerId="ADAL" clId="{636E8B11-E60D-478A-8033-2B18EB250721}" dt="2022-07-22T00:37:12.534" v="19" actId="20577"/>
        <pc:sldMkLst>
          <pc:docMk/>
          <pc:sldMk cId="496986544" sldId="259"/>
        </pc:sldMkLst>
      </pc:sldChg>
      <pc:sldChg chg="addSp delSp modSp mod">
        <pc:chgData name="櫻木　萌子" userId="ba53b8e2-c581-456f-b74a-a707e270d7b8" providerId="ADAL" clId="{636E8B11-E60D-478A-8033-2B18EB250721}" dt="2022-07-22T00:47:07" v="468" actId="113"/>
        <pc:sldMkLst>
          <pc:docMk/>
          <pc:sldMk cId="1636203900" sldId="261"/>
        </pc:sldMkLst>
      </pc:sldChg>
      <pc:sldChg chg="del">
        <pc:chgData name="櫻木　萌子" userId="ba53b8e2-c581-456f-b74a-a707e270d7b8" providerId="ADAL" clId="{636E8B11-E60D-478A-8033-2B18EB250721}" dt="2022-07-22T00:28:20.678" v="0" actId="47"/>
        <pc:sldMkLst>
          <pc:docMk/>
          <pc:sldMk cId="1106582100" sldId="263"/>
        </pc:sldMkLst>
      </pc:sldChg>
      <pc:sldChg chg="del">
        <pc:chgData name="櫻木　萌子" userId="ba53b8e2-c581-456f-b74a-a707e270d7b8" providerId="ADAL" clId="{636E8B11-E60D-478A-8033-2B18EB250721}" dt="2022-07-22T00:28:21.817" v="1" actId="47"/>
        <pc:sldMkLst>
          <pc:docMk/>
          <pc:sldMk cId="986161543" sldId="264"/>
        </pc:sldMkLst>
      </pc:sldChg>
      <pc:sldChg chg="del">
        <pc:chgData name="櫻木　萌子" userId="ba53b8e2-c581-456f-b74a-a707e270d7b8" providerId="ADAL" clId="{636E8B11-E60D-478A-8033-2B18EB250721}" dt="2022-07-22T00:28:22.631" v="2" actId="47"/>
        <pc:sldMkLst>
          <pc:docMk/>
          <pc:sldMk cId="3184114660" sldId="265"/>
        </pc:sldMkLst>
      </pc:sldChg>
      <pc:sldChg chg="addSp modSp mod">
        <pc:chgData name="櫻木　萌子" userId="ba53b8e2-c581-456f-b74a-a707e270d7b8" providerId="ADAL" clId="{636E8B11-E60D-478A-8033-2B18EB250721}" dt="2022-07-22T16:10:11.448" v="623" actId="20577"/>
        <pc:sldMkLst>
          <pc:docMk/>
          <pc:sldMk cId="491393564" sldId="266"/>
        </pc:sldMkLst>
      </pc:sldChg>
      <pc:sldChg chg="addSp delSp modSp mod">
        <pc:chgData name="櫻木　萌子" userId="ba53b8e2-c581-456f-b74a-a707e270d7b8" providerId="ADAL" clId="{636E8B11-E60D-478A-8033-2B18EB250721}" dt="2022-07-22T00:46:14.809" v="446" actId="27636"/>
        <pc:sldMkLst>
          <pc:docMk/>
          <pc:sldMk cId="3639627523" sldId="268"/>
        </pc:sldMkLst>
      </pc:sldChg>
    </pc:docChg>
  </pc:docChgLst>
  <pc:docChgLst>
    <pc:chgData name="長野 永実" userId="7300d98c-b3ef-49b0-bcd2-5acefb7b2e9c" providerId="ADAL" clId="{58E2C28B-89E2-4CE4-B191-A536B773D9C6}"/>
    <pc:docChg chg="modSld">
      <pc:chgData name="長野 永実" userId="7300d98c-b3ef-49b0-bcd2-5acefb7b2e9c" providerId="ADAL" clId="{58E2C28B-89E2-4CE4-B191-A536B773D9C6}" dt="2024-02-14T01:30:55.399" v="1" actId="20577"/>
      <pc:docMkLst>
        <pc:docMk/>
      </pc:docMkLst>
      <pc:sldChg chg="modSp mod">
        <pc:chgData name="長野 永実" userId="7300d98c-b3ef-49b0-bcd2-5acefb7b2e9c" providerId="ADAL" clId="{58E2C28B-89E2-4CE4-B191-A536B773D9C6}" dt="2024-02-14T01:30:55.399" v="1" actId="20577"/>
        <pc:sldMkLst>
          <pc:docMk/>
          <pc:sldMk cId="3653740465" sldId="269"/>
        </pc:sldMkLst>
      </pc:sldChg>
    </pc:docChg>
  </pc:docChgLst>
  <pc:docChgLst>
    <pc:chgData name="櫻木 萌子" userId="ba53b8e2-c581-456f-b74a-a707e270d7b8" providerId="ADAL" clId="{21D2A744-6FD2-4E02-9693-EAF16196B225}"/>
    <pc:docChg chg="undo custSel addSld delSld modSld">
      <pc:chgData name="櫻木 萌子" userId="ba53b8e2-c581-456f-b74a-a707e270d7b8" providerId="ADAL" clId="{21D2A744-6FD2-4E02-9693-EAF16196B225}" dt="2024-02-16T08:43:51.357" v="1714" actId="478"/>
      <pc:docMkLst>
        <pc:docMk/>
      </pc:docMkLst>
      <pc:sldChg chg="modSp mod">
        <pc:chgData name="櫻木 萌子" userId="ba53b8e2-c581-456f-b74a-a707e270d7b8" providerId="ADAL" clId="{21D2A744-6FD2-4E02-9693-EAF16196B225}" dt="2024-02-16T08:41:32.390" v="1700" actId="20577"/>
        <pc:sldMkLst>
          <pc:docMk/>
          <pc:sldMk cId="2158340277" sldId="257"/>
        </pc:sldMkLst>
      </pc:sldChg>
      <pc:sldChg chg="addSp delSp modSp mod">
        <pc:chgData name="櫻木 萌子" userId="ba53b8e2-c581-456f-b74a-a707e270d7b8" providerId="ADAL" clId="{21D2A744-6FD2-4E02-9693-EAF16196B225}" dt="2024-02-16T08:00:51.221" v="601" actId="14100"/>
        <pc:sldMkLst>
          <pc:docMk/>
          <pc:sldMk cId="2593005050" sldId="258"/>
        </pc:sldMkLst>
      </pc:sldChg>
      <pc:sldChg chg="addSp modSp mod">
        <pc:chgData name="櫻木 萌子" userId="ba53b8e2-c581-456f-b74a-a707e270d7b8" providerId="ADAL" clId="{21D2A744-6FD2-4E02-9693-EAF16196B225}" dt="2024-02-16T08:01:08.336" v="619" actId="20577"/>
        <pc:sldMkLst>
          <pc:docMk/>
          <pc:sldMk cId="1636203900" sldId="261"/>
        </pc:sldMkLst>
      </pc:sldChg>
      <pc:sldChg chg="addSp modSp mod">
        <pc:chgData name="櫻木 萌子" userId="ba53b8e2-c581-456f-b74a-a707e270d7b8" providerId="ADAL" clId="{21D2A744-6FD2-4E02-9693-EAF16196B225}" dt="2024-02-16T08:43:32.203" v="1713" actId="948"/>
        <pc:sldMkLst>
          <pc:docMk/>
          <pc:sldMk cId="3052274773" sldId="262"/>
        </pc:sldMkLst>
      </pc:sldChg>
      <pc:sldChg chg="modSp mod">
        <pc:chgData name="櫻木 萌子" userId="ba53b8e2-c581-456f-b74a-a707e270d7b8" providerId="ADAL" clId="{21D2A744-6FD2-4E02-9693-EAF16196B225}" dt="2024-02-16T08:26:35.753" v="1453" actId="20577"/>
        <pc:sldMkLst>
          <pc:docMk/>
          <pc:sldMk cId="491393564" sldId="266"/>
        </pc:sldMkLst>
      </pc:sldChg>
      <pc:sldChg chg="modSp mod">
        <pc:chgData name="櫻木 萌子" userId="ba53b8e2-c581-456f-b74a-a707e270d7b8" providerId="ADAL" clId="{21D2A744-6FD2-4E02-9693-EAF16196B225}" dt="2024-02-16T08:32:22.551" v="1698" actId="20577"/>
        <pc:sldMkLst>
          <pc:docMk/>
          <pc:sldMk cId="3097432414" sldId="267"/>
        </pc:sldMkLst>
      </pc:sldChg>
      <pc:sldChg chg="modSp mod">
        <pc:chgData name="櫻木 萌子" userId="ba53b8e2-c581-456f-b74a-a707e270d7b8" providerId="ADAL" clId="{21D2A744-6FD2-4E02-9693-EAF16196B225}" dt="2024-02-16T08:27:08.168" v="1462" actId="20577"/>
        <pc:sldMkLst>
          <pc:docMk/>
          <pc:sldMk cId="3639627523" sldId="268"/>
        </pc:sldMkLst>
      </pc:sldChg>
      <pc:sldChg chg="modNotesTx">
        <pc:chgData name="櫻木 萌子" userId="ba53b8e2-c581-456f-b74a-a707e270d7b8" providerId="ADAL" clId="{21D2A744-6FD2-4E02-9693-EAF16196B225}" dt="2024-02-14T04:12:13.522" v="24" actId="20577"/>
        <pc:sldMkLst>
          <pc:docMk/>
          <pc:sldMk cId="3755566408" sldId="270"/>
        </pc:sldMkLst>
      </pc:sldChg>
      <pc:sldChg chg="modSp del mod">
        <pc:chgData name="櫻木 萌子" userId="ba53b8e2-c581-456f-b74a-a707e270d7b8" providerId="ADAL" clId="{21D2A744-6FD2-4E02-9693-EAF16196B225}" dt="2024-02-16T08:13:21.133" v="1081" actId="47"/>
        <pc:sldMkLst>
          <pc:docMk/>
          <pc:sldMk cId="2850505364" sldId="272"/>
        </pc:sldMkLst>
      </pc:sldChg>
      <pc:sldChg chg="addSp modSp mod">
        <pc:chgData name="櫻木 萌子" userId="ba53b8e2-c581-456f-b74a-a707e270d7b8" providerId="ADAL" clId="{21D2A744-6FD2-4E02-9693-EAF16196B225}" dt="2024-02-16T08:42:31.976" v="1706" actId="20577"/>
        <pc:sldMkLst>
          <pc:docMk/>
          <pc:sldMk cId="1665078083" sldId="273"/>
        </pc:sldMkLst>
      </pc:sldChg>
      <pc:sldChg chg="addSp modSp mod">
        <pc:chgData name="櫻木 萌子" userId="ba53b8e2-c581-456f-b74a-a707e270d7b8" providerId="ADAL" clId="{21D2A744-6FD2-4E02-9693-EAF16196B225}" dt="2024-02-16T08:03:28.210" v="649" actId="14100"/>
        <pc:sldMkLst>
          <pc:docMk/>
          <pc:sldMk cId="2042170953" sldId="274"/>
        </pc:sldMkLst>
      </pc:sldChg>
      <pc:sldChg chg="delSp mod">
        <pc:chgData name="櫻木 萌子" userId="ba53b8e2-c581-456f-b74a-a707e270d7b8" providerId="ADAL" clId="{21D2A744-6FD2-4E02-9693-EAF16196B225}" dt="2024-02-16T08:43:51.357" v="1714" actId="478"/>
        <pc:sldMkLst>
          <pc:docMk/>
          <pc:sldMk cId="3995552731" sldId="275"/>
        </pc:sldMkLst>
      </pc:sldChg>
      <pc:sldChg chg="add">
        <pc:chgData name="櫻木 萌子" userId="ba53b8e2-c581-456f-b74a-a707e270d7b8" providerId="ADAL" clId="{21D2A744-6FD2-4E02-9693-EAF16196B225}" dt="2024-02-16T08:32:40.012" v="1699"/>
        <pc:sldMkLst>
          <pc:docMk/>
          <pc:sldMk cId="1278464501" sldId="277"/>
        </pc:sldMkLst>
      </pc:sldChg>
      <pc:sldChg chg="delSp add del mod">
        <pc:chgData name="櫻木 萌子" userId="ba53b8e2-c581-456f-b74a-a707e270d7b8" providerId="ADAL" clId="{21D2A744-6FD2-4E02-9693-EAF16196B225}" dt="2024-02-16T07:55:50.414" v="254" actId="47"/>
        <pc:sldMkLst>
          <pc:docMk/>
          <pc:sldMk cId="3026192884" sldId="277"/>
        </pc:sldMkLst>
      </pc:sldChg>
    </pc:docChg>
  </pc:docChgLst>
  <pc:docChgLst>
    <pc:chgData name="石澤 沙耶香" userId="f2a4964b-b4bd-4665-83ce-451c3c67b7b4" providerId="ADAL" clId="{31C8191E-CB78-457B-848C-BCF20591D8C2}"/>
    <pc:docChg chg="undo custSel addSld modSld">
      <pc:chgData name="石澤 沙耶香" userId="f2a4964b-b4bd-4665-83ce-451c3c67b7b4" providerId="ADAL" clId="{31C8191E-CB78-457B-848C-BCF20591D8C2}" dt="2024-02-09T06:03:45.280" v="134" actId="20577"/>
      <pc:docMkLst>
        <pc:docMk/>
      </pc:docMkLst>
      <pc:sldChg chg="modSp mod">
        <pc:chgData name="石澤 沙耶香" userId="f2a4964b-b4bd-4665-83ce-451c3c67b7b4" providerId="ADAL" clId="{31C8191E-CB78-457B-848C-BCF20591D8C2}" dt="2024-02-09T05:41:37.582" v="38" actId="20577"/>
        <pc:sldMkLst>
          <pc:docMk/>
          <pc:sldMk cId="3097432414" sldId="267"/>
        </pc:sldMkLst>
      </pc:sldChg>
      <pc:sldChg chg="addSp delSp modSp mod">
        <pc:chgData name="石澤 沙耶香" userId="f2a4964b-b4bd-4665-83ce-451c3c67b7b4" providerId="ADAL" clId="{31C8191E-CB78-457B-848C-BCF20591D8C2}" dt="2024-02-09T05:16:43.537" v="9" actId="478"/>
        <pc:sldMkLst>
          <pc:docMk/>
          <pc:sldMk cId="3755566408" sldId="270"/>
        </pc:sldMkLst>
      </pc:sldChg>
      <pc:sldChg chg="modSp new mod">
        <pc:chgData name="石澤 沙耶香" userId="f2a4964b-b4bd-4665-83ce-451c3c67b7b4" providerId="ADAL" clId="{31C8191E-CB78-457B-848C-BCF20591D8C2}" dt="2024-02-09T06:01:28.753" v="42"/>
        <pc:sldMkLst>
          <pc:docMk/>
          <pc:sldMk cId="3995552731" sldId="275"/>
        </pc:sldMkLst>
      </pc:sldChg>
      <pc:sldChg chg="modSp add mod">
        <pc:chgData name="石澤 沙耶香" userId="f2a4964b-b4bd-4665-83ce-451c3c67b7b4" providerId="ADAL" clId="{31C8191E-CB78-457B-848C-BCF20591D8C2}" dt="2024-02-09T06:03:45.280" v="134" actId="20577"/>
        <pc:sldMkLst>
          <pc:docMk/>
          <pc:sldMk cId="3103328791" sldId="276"/>
        </pc:sldMkLst>
      </pc:sldChg>
    </pc:docChg>
  </pc:docChgLst>
  <pc:docChgLst>
    <pc:chgData name="倉田 大輝" userId="3208e3c6-400b-4aec-a2dc-4a419964455c" providerId="ADAL" clId="{D6317023-BF75-4673-8B09-9B6FD4A50A24}"/>
    <pc:docChg chg="addSld delSld modSld delMainMaster">
      <pc:chgData name="倉田 大輝" userId="3208e3c6-400b-4aec-a2dc-4a419964455c" providerId="ADAL" clId="{D6317023-BF75-4673-8B09-9B6FD4A50A24}" dt="2025-03-26T08:06:15.011" v="7" actId="47"/>
      <pc:docMkLst>
        <pc:docMk/>
      </pc:docMkLst>
      <pc:sldChg chg="del">
        <pc:chgData name="倉田 大輝" userId="3208e3c6-400b-4aec-a2dc-4a419964455c" providerId="ADAL" clId="{D6317023-BF75-4673-8B09-9B6FD4A50A24}" dt="2025-03-26T08:06:15.011" v="7" actId="47"/>
        <pc:sldMkLst>
          <pc:docMk/>
          <pc:sldMk cId="3804248717" sldId="256"/>
        </pc:sldMkLst>
      </pc:sldChg>
      <pc:sldChg chg="add del setBg">
        <pc:chgData name="倉田 大輝" userId="3208e3c6-400b-4aec-a2dc-4a419964455c" providerId="ADAL" clId="{D6317023-BF75-4673-8B09-9B6FD4A50A24}" dt="2025-03-26T08:04:06.396" v="1"/>
        <pc:sldMkLst>
          <pc:docMk/>
          <pc:sldMk cId="941012374" sldId="275"/>
        </pc:sldMkLst>
      </pc:sldChg>
      <pc:sldChg chg="add del">
        <pc:chgData name="倉田 大輝" userId="3208e3c6-400b-4aec-a2dc-4a419964455c" providerId="ADAL" clId="{D6317023-BF75-4673-8B09-9B6FD4A50A24}" dt="2025-03-26T08:06:09.372" v="6" actId="47"/>
        <pc:sldMkLst>
          <pc:docMk/>
          <pc:sldMk cId="2138807732" sldId="275"/>
        </pc:sldMkLst>
      </pc:sldChg>
      <pc:sldChg chg="add">
        <pc:chgData name="倉田 大輝" userId="3208e3c6-400b-4aec-a2dc-4a419964455c" providerId="ADAL" clId="{D6317023-BF75-4673-8B09-9B6FD4A50A24}" dt="2025-03-26T08:06:05.890" v="5"/>
        <pc:sldMkLst>
          <pc:docMk/>
          <pc:sldMk cId="1119814564" sldId="276"/>
        </pc:sldMkLst>
      </pc:sldChg>
      <pc:sldChg chg="add del setBg">
        <pc:chgData name="倉田 大輝" userId="3208e3c6-400b-4aec-a2dc-4a419964455c" providerId="ADAL" clId="{D6317023-BF75-4673-8B09-9B6FD4A50A24}" dt="2025-03-26T08:06:05.875" v="4"/>
        <pc:sldMkLst>
          <pc:docMk/>
          <pc:sldMk cId="1419941060" sldId="276"/>
        </pc:sldMkLst>
      </pc:sldChg>
      <pc:sldMasterChg chg="del delSldLayout">
        <pc:chgData name="倉田 大輝" userId="3208e3c6-400b-4aec-a2dc-4a419964455c" providerId="ADAL" clId="{D6317023-BF75-4673-8B09-9B6FD4A50A24}" dt="2025-03-26T08:06:09.372" v="6" actId="47"/>
        <pc:sldMasterMkLst>
          <pc:docMk/>
          <pc:sldMasterMk cId="3867055158" sldId="2147483696"/>
        </pc:sldMasterMkLst>
        <pc:sldLayoutChg chg="del">
          <pc:chgData name="倉田 大輝" userId="3208e3c6-400b-4aec-a2dc-4a419964455c" providerId="ADAL" clId="{D6317023-BF75-4673-8B09-9B6FD4A50A24}" dt="2025-03-26T08:06:09.372" v="6" actId="47"/>
          <pc:sldLayoutMkLst>
            <pc:docMk/>
            <pc:sldMasterMk cId="3867055158" sldId="2147483696"/>
            <pc:sldLayoutMk cId="1901485726" sldId="2147483697"/>
          </pc:sldLayoutMkLst>
        </pc:sldLayoutChg>
        <pc:sldLayoutChg chg="del">
          <pc:chgData name="倉田 大輝" userId="3208e3c6-400b-4aec-a2dc-4a419964455c" providerId="ADAL" clId="{D6317023-BF75-4673-8B09-9B6FD4A50A24}" dt="2025-03-26T08:06:09.372" v="6" actId="47"/>
          <pc:sldLayoutMkLst>
            <pc:docMk/>
            <pc:sldMasterMk cId="3867055158" sldId="2147483696"/>
            <pc:sldLayoutMk cId="3652446150" sldId="2147483698"/>
          </pc:sldLayoutMkLst>
        </pc:sldLayoutChg>
        <pc:sldLayoutChg chg="del">
          <pc:chgData name="倉田 大輝" userId="3208e3c6-400b-4aec-a2dc-4a419964455c" providerId="ADAL" clId="{D6317023-BF75-4673-8B09-9B6FD4A50A24}" dt="2025-03-26T08:06:09.372" v="6" actId="47"/>
          <pc:sldLayoutMkLst>
            <pc:docMk/>
            <pc:sldMasterMk cId="3867055158" sldId="2147483696"/>
            <pc:sldLayoutMk cId="774686176" sldId="2147483699"/>
          </pc:sldLayoutMkLst>
        </pc:sldLayoutChg>
        <pc:sldLayoutChg chg="del">
          <pc:chgData name="倉田 大輝" userId="3208e3c6-400b-4aec-a2dc-4a419964455c" providerId="ADAL" clId="{D6317023-BF75-4673-8B09-9B6FD4A50A24}" dt="2025-03-26T08:06:09.372" v="6" actId="47"/>
          <pc:sldLayoutMkLst>
            <pc:docMk/>
            <pc:sldMasterMk cId="3867055158" sldId="2147483696"/>
            <pc:sldLayoutMk cId="3747774730" sldId="2147483700"/>
          </pc:sldLayoutMkLst>
        </pc:sldLayoutChg>
        <pc:sldLayoutChg chg="del">
          <pc:chgData name="倉田 大輝" userId="3208e3c6-400b-4aec-a2dc-4a419964455c" providerId="ADAL" clId="{D6317023-BF75-4673-8B09-9B6FD4A50A24}" dt="2025-03-26T08:06:09.372" v="6" actId="47"/>
          <pc:sldLayoutMkLst>
            <pc:docMk/>
            <pc:sldMasterMk cId="3867055158" sldId="2147483696"/>
            <pc:sldLayoutMk cId="2584250315" sldId="2147483701"/>
          </pc:sldLayoutMkLst>
        </pc:sldLayoutChg>
        <pc:sldLayoutChg chg="del">
          <pc:chgData name="倉田 大輝" userId="3208e3c6-400b-4aec-a2dc-4a419964455c" providerId="ADAL" clId="{D6317023-BF75-4673-8B09-9B6FD4A50A24}" dt="2025-03-26T08:06:09.372" v="6" actId="47"/>
          <pc:sldLayoutMkLst>
            <pc:docMk/>
            <pc:sldMasterMk cId="3867055158" sldId="2147483696"/>
            <pc:sldLayoutMk cId="3933752137" sldId="2147483702"/>
          </pc:sldLayoutMkLst>
        </pc:sldLayoutChg>
        <pc:sldLayoutChg chg="del">
          <pc:chgData name="倉田 大輝" userId="3208e3c6-400b-4aec-a2dc-4a419964455c" providerId="ADAL" clId="{D6317023-BF75-4673-8B09-9B6FD4A50A24}" dt="2025-03-26T08:06:09.372" v="6" actId="47"/>
          <pc:sldLayoutMkLst>
            <pc:docMk/>
            <pc:sldMasterMk cId="3867055158" sldId="2147483696"/>
            <pc:sldLayoutMk cId="488898196" sldId="2147483703"/>
          </pc:sldLayoutMkLst>
        </pc:sldLayoutChg>
        <pc:sldLayoutChg chg="del">
          <pc:chgData name="倉田 大輝" userId="3208e3c6-400b-4aec-a2dc-4a419964455c" providerId="ADAL" clId="{D6317023-BF75-4673-8B09-9B6FD4A50A24}" dt="2025-03-26T08:06:09.372" v="6" actId="47"/>
          <pc:sldLayoutMkLst>
            <pc:docMk/>
            <pc:sldMasterMk cId="3867055158" sldId="2147483696"/>
            <pc:sldLayoutMk cId="2300407880" sldId="2147483704"/>
          </pc:sldLayoutMkLst>
        </pc:sldLayoutChg>
        <pc:sldLayoutChg chg="del">
          <pc:chgData name="倉田 大輝" userId="3208e3c6-400b-4aec-a2dc-4a419964455c" providerId="ADAL" clId="{D6317023-BF75-4673-8B09-9B6FD4A50A24}" dt="2025-03-26T08:06:09.372" v="6" actId="47"/>
          <pc:sldLayoutMkLst>
            <pc:docMk/>
            <pc:sldMasterMk cId="3867055158" sldId="2147483696"/>
            <pc:sldLayoutMk cId="4136308930" sldId="2147483705"/>
          </pc:sldLayoutMkLst>
        </pc:sldLayoutChg>
        <pc:sldLayoutChg chg="del">
          <pc:chgData name="倉田 大輝" userId="3208e3c6-400b-4aec-a2dc-4a419964455c" providerId="ADAL" clId="{D6317023-BF75-4673-8B09-9B6FD4A50A24}" dt="2025-03-26T08:06:09.372" v="6" actId="47"/>
          <pc:sldLayoutMkLst>
            <pc:docMk/>
            <pc:sldMasterMk cId="3867055158" sldId="2147483696"/>
            <pc:sldLayoutMk cId="3330788092" sldId="2147483706"/>
          </pc:sldLayoutMkLst>
        </pc:sldLayoutChg>
        <pc:sldLayoutChg chg="del">
          <pc:chgData name="倉田 大輝" userId="3208e3c6-400b-4aec-a2dc-4a419964455c" providerId="ADAL" clId="{D6317023-BF75-4673-8B09-9B6FD4A50A24}" dt="2025-03-26T08:06:09.372" v="6" actId="47"/>
          <pc:sldLayoutMkLst>
            <pc:docMk/>
            <pc:sldMasterMk cId="3867055158" sldId="2147483696"/>
            <pc:sldLayoutMk cId="1147825989" sldId="2147483707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B59271-7581-45D5-852B-A77742611D17}" type="doc">
      <dgm:prSet loTypeId="urn:microsoft.com/office/officeart/2008/layout/LinedList" loCatId="list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n-US"/>
        </a:p>
      </dgm:t>
    </dgm:pt>
    <dgm:pt modelId="{6DD862E0-AAEC-4775-8EB2-46434D75E5DF}">
      <dgm:prSet custT="1"/>
      <dgm:spPr/>
      <dgm:t>
        <a:bodyPr/>
        <a:lstStyle/>
        <a:p>
          <a:r>
            <a:rPr kumimoji="1" lang="ja-JP" sz="3000" dirty="0"/>
            <a:t>計画策定の流れのイメージをつかむ　等</a:t>
          </a:r>
          <a:endParaRPr lang="en-US" sz="3000" dirty="0"/>
        </a:p>
      </dgm:t>
    </dgm:pt>
    <dgm:pt modelId="{E80A89AB-0C9E-452D-B62B-5FF9599BD11B}" type="parTrans" cxnId="{2C3BF5D7-6A2E-48E6-A572-7C8AA1BC27E1}">
      <dgm:prSet/>
      <dgm:spPr/>
      <dgm:t>
        <a:bodyPr/>
        <a:lstStyle/>
        <a:p>
          <a:endParaRPr lang="en-US"/>
        </a:p>
      </dgm:t>
    </dgm:pt>
    <dgm:pt modelId="{E851D777-1009-4165-892A-C84252D92D92}" type="sibTrans" cxnId="{2C3BF5D7-6A2E-48E6-A572-7C8AA1BC27E1}">
      <dgm:prSet/>
      <dgm:spPr/>
      <dgm:t>
        <a:bodyPr/>
        <a:lstStyle/>
        <a:p>
          <a:endParaRPr lang="en-US"/>
        </a:p>
      </dgm:t>
    </dgm:pt>
    <dgm:pt modelId="{42031DF7-D278-4DF1-B3AA-22D8463494BE}">
      <dgm:prSet custT="1"/>
      <dgm:spPr/>
      <dgm:t>
        <a:bodyPr/>
        <a:lstStyle/>
        <a:p>
          <a:r>
            <a:rPr kumimoji="1" lang="en-US" sz="3000" dirty="0"/>
            <a:t>XXX</a:t>
          </a:r>
          <a:endParaRPr lang="en-US" sz="3000" dirty="0"/>
        </a:p>
      </dgm:t>
    </dgm:pt>
    <dgm:pt modelId="{ADF3D47F-416F-49FA-A94C-2479AA8BFCA9}" type="parTrans" cxnId="{C9806052-7E6E-45F0-BD8E-9B1B7D103AE6}">
      <dgm:prSet/>
      <dgm:spPr/>
      <dgm:t>
        <a:bodyPr/>
        <a:lstStyle/>
        <a:p>
          <a:endParaRPr lang="en-US"/>
        </a:p>
      </dgm:t>
    </dgm:pt>
    <dgm:pt modelId="{2493F04D-34A8-4AEF-8C47-525E723CE85C}" type="sibTrans" cxnId="{C9806052-7E6E-45F0-BD8E-9B1B7D103AE6}">
      <dgm:prSet/>
      <dgm:spPr/>
      <dgm:t>
        <a:bodyPr/>
        <a:lstStyle/>
        <a:p>
          <a:endParaRPr lang="en-US"/>
        </a:p>
      </dgm:t>
    </dgm:pt>
    <dgm:pt modelId="{C05A99D6-AFD0-47AE-8454-1890FFAB8A13}" type="pres">
      <dgm:prSet presAssocID="{D4B59271-7581-45D5-852B-A77742611D17}" presName="vert0" presStyleCnt="0">
        <dgm:presLayoutVars>
          <dgm:dir/>
          <dgm:animOne val="branch"/>
          <dgm:animLvl val="lvl"/>
        </dgm:presLayoutVars>
      </dgm:prSet>
      <dgm:spPr/>
    </dgm:pt>
    <dgm:pt modelId="{58979073-F2F4-42FD-85D4-048DD3D693DB}" type="pres">
      <dgm:prSet presAssocID="{6DD862E0-AAEC-4775-8EB2-46434D75E5DF}" presName="thickLine" presStyleLbl="alignNode1" presStyleIdx="0" presStyleCnt="2"/>
      <dgm:spPr/>
    </dgm:pt>
    <dgm:pt modelId="{2929B9B4-F14F-4D30-B848-FFC3D676F80E}" type="pres">
      <dgm:prSet presAssocID="{6DD862E0-AAEC-4775-8EB2-46434D75E5DF}" presName="horz1" presStyleCnt="0"/>
      <dgm:spPr/>
    </dgm:pt>
    <dgm:pt modelId="{668E1A34-0096-405C-AC87-421D7B517959}" type="pres">
      <dgm:prSet presAssocID="{6DD862E0-AAEC-4775-8EB2-46434D75E5DF}" presName="tx1" presStyleLbl="revTx" presStyleIdx="0" presStyleCnt="2"/>
      <dgm:spPr/>
    </dgm:pt>
    <dgm:pt modelId="{BB0C046C-AA19-4E90-AFE7-B755ABD88529}" type="pres">
      <dgm:prSet presAssocID="{6DD862E0-AAEC-4775-8EB2-46434D75E5DF}" presName="vert1" presStyleCnt="0"/>
      <dgm:spPr/>
    </dgm:pt>
    <dgm:pt modelId="{6FF8F16C-DB00-4BB7-8820-269FA23DE674}" type="pres">
      <dgm:prSet presAssocID="{42031DF7-D278-4DF1-B3AA-22D8463494BE}" presName="thickLine" presStyleLbl="alignNode1" presStyleIdx="1" presStyleCnt="2"/>
      <dgm:spPr/>
    </dgm:pt>
    <dgm:pt modelId="{BFAE49E0-77A9-4E48-8D69-48F2A26659B0}" type="pres">
      <dgm:prSet presAssocID="{42031DF7-D278-4DF1-B3AA-22D8463494BE}" presName="horz1" presStyleCnt="0"/>
      <dgm:spPr/>
    </dgm:pt>
    <dgm:pt modelId="{6FDF3248-1D5F-44FD-BA85-27E3A253E59D}" type="pres">
      <dgm:prSet presAssocID="{42031DF7-D278-4DF1-B3AA-22D8463494BE}" presName="tx1" presStyleLbl="revTx" presStyleIdx="1" presStyleCnt="2"/>
      <dgm:spPr/>
    </dgm:pt>
    <dgm:pt modelId="{EE35B301-D93E-4AAF-B7DD-68161DB1FE48}" type="pres">
      <dgm:prSet presAssocID="{42031DF7-D278-4DF1-B3AA-22D8463494BE}" presName="vert1" presStyleCnt="0"/>
      <dgm:spPr/>
    </dgm:pt>
  </dgm:ptLst>
  <dgm:cxnLst>
    <dgm:cxn modelId="{C9806052-7E6E-45F0-BD8E-9B1B7D103AE6}" srcId="{D4B59271-7581-45D5-852B-A77742611D17}" destId="{42031DF7-D278-4DF1-B3AA-22D8463494BE}" srcOrd="1" destOrd="0" parTransId="{ADF3D47F-416F-49FA-A94C-2479AA8BFCA9}" sibTransId="{2493F04D-34A8-4AEF-8C47-525E723CE85C}"/>
    <dgm:cxn modelId="{E4172986-9577-4727-97D6-E3BAEE8F08A0}" type="presOf" srcId="{42031DF7-D278-4DF1-B3AA-22D8463494BE}" destId="{6FDF3248-1D5F-44FD-BA85-27E3A253E59D}" srcOrd="0" destOrd="0" presId="urn:microsoft.com/office/officeart/2008/layout/LinedList"/>
    <dgm:cxn modelId="{8A3C0E8E-BF23-435B-B09C-17B2FCEEE5E4}" type="presOf" srcId="{D4B59271-7581-45D5-852B-A77742611D17}" destId="{C05A99D6-AFD0-47AE-8454-1890FFAB8A13}" srcOrd="0" destOrd="0" presId="urn:microsoft.com/office/officeart/2008/layout/LinedList"/>
    <dgm:cxn modelId="{2C3BF5D7-6A2E-48E6-A572-7C8AA1BC27E1}" srcId="{D4B59271-7581-45D5-852B-A77742611D17}" destId="{6DD862E0-AAEC-4775-8EB2-46434D75E5DF}" srcOrd="0" destOrd="0" parTransId="{E80A89AB-0C9E-452D-B62B-5FF9599BD11B}" sibTransId="{E851D777-1009-4165-892A-C84252D92D92}"/>
    <dgm:cxn modelId="{542E37E5-2C29-4F6C-AE94-9F3E88D9B71A}" type="presOf" srcId="{6DD862E0-AAEC-4775-8EB2-46434D75E5DF}" destId="{668E1A34-0096-405C-AC87-421D7B517959}" srcOrd="0" destOrd="0" presId="urn:microsoft.com/office/officeart/2008/layout/LinedList"/>
    <dgm:cxn modelId="{75AA47B2-2122-40A8-8543-968D26EA0860}" type="presParOf" srcId="{C05A99D6-AFD0-47AE-8454-1890FFAB8A13}" destId="{58979073-F2F4-42FD-85D4-048DD3D693DB}" srcOrd="0" destOrd="0" presId="urn:microsoft.com/office/officeart/2008/layout/LinedList"/>
    <dgm:cxn modelId="{A41F9183-42BB-463A-9673-CCBE4FDC9D2D}" type="presParOf" srcId="{C05A99D6-AFD0-47AE-8454-1890FFAB8A13}" destId="{2929B9B4-F14F-4D30-B848-FFC3D676F80E}" srcOrd="1" destOrd="0" presId="urn:microsoft.com/office/officeart/2008/layout/LinedList"/>
    <dgm:cxn modelId="{DA1248DD-3751-46A3-ACC4-E95DCC64613A}" type="presParOf" srcId="{2929B9B4-F14F-4D30-B848-FFC3D676F80E}" destId="{668E1A34-0096-405C-AC87-421D7B517959}" srcOrd="0" destOrd="0" presId="urn:microsoft.com/office/officeart/2008/layout/LinedList"/>
    <dgm:cxn modelId="{555874DC-CA88-491F-B915-9CD4C4BE26EE}" type="presParOf" srcId="{2929B9B4-F14F-4D30-B848-FFC3D676F80E}" destId="{BB0C046C-AA19-4E90-AFE7-B755ABD88529}" srcOrd="1" destOrd="0" presId="urn:microsoft.com/office/officeart/2008/layout/LinedList"/>
    <dgm:cxn modelId="{9762D086-30E0-445E-B448-4C7127784CDE}" type="presParOf" srcId="{C05A99D6-AFD0-47AE-8454-1890FFAB8A13}" destId="{6FF8F16C-DB00-4BB7-8820-269FA23DE674}" srcOrd="2" destOrd="0" presId="urn:microsoft.com/office/officeart/2008/layout/LinedList"/>
    <dgm:cxn modelId="{FA80CAB9-872C-4147-BB85-E118AFB90CD0}" type="presParOf" srcId="{C05A99D6-AFD0-47AE-8454-1890FFAB8A13}" destId="{BFAE49E0-77A9-4E48-8D69-48F2A26659B0}" srcOrd="3" destOrd="0" presId="urn:microsoft.com/office/officeart/2008/layout/LinedList"/>
    <dgm:cxn modelId="{CAF9BC06-7FDC-40DF-AF2D-C4266CB6FB67}" type="presParOf" srcId="{BFAE49E0-77A9-4E48-8D69-48F2A26659B0}" destId="{6FDF3248-1D5F-44FD-BA85-27E3A253E59D}" srcOrd="0" destOrd="0" presId="urn:microsoft.com/office/officeart/2008/layout/LinedList"/>
    <dgm:cxn modelId="{86CB7B75-1BA6-4528-A81A-D6210DAC8FB2}" type="presParOf" srcId="{BFAE49E0-77A9-4E48-8D69-48F2A26659B0}" destId="{EE35B301-D93E-4AAF-B7DD-68161DB1FE4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979073-F2F4-42FD-85D4-048DD3D693DB}">
      <dsp:nvSpPr>
        <dsp:cNvPr id="0" name=""/>
        <dsp:cNvSpPr/>
      </dsp:nvSpPr>
      <dsp:spPr>
        <a:xfrm>
          <a:off x="0" y="0"/>
          <a:ext cx="7404497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8E1A34-0096-405C-AC87-421D7B517959}">
      <dsp:nvSpPr>
        <dsp:cNvPr id="0" name=""/>
        <dsp:cNvSpPr/>
      </dsp:nvSpPr>
      <dsp:spPr>
        <a:xfrm>
          <a:off x="0" y="0"/>
          <a:ext cx="7404497" cy="18987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000" kern="1200" dirty="0"/>
            <a:t>計画策定の流れのイメージをつかむ　等</a:t>
          </a:r>
          <a:endParaRPr lang="en-US" sz="3000" kern="1200" dirty="0"/>
        </a:p>
      </dsp:txBody>
      <dsp:txXfrm>
        <a:off x="0" y="0"/>
        <a:ext cx="7404497" cy="1898735"/>
      </dsp:txXfrm>
    </dsp:sp>
    <dsp:sp modelId="{6FF8F16C-DB00-4BB7-8820-269FA23DE674}">
      <dsp:nvSpPr>
        <dsp:cNvPr id="0" name=""/>
        <dsp:cNvSpPr/>
      </dsp:nvSpPr>
      <dsp:spPr>
        <a:xfrm>
          <a:off x="0" y="1898735"/>
          <a:ext cx="7404497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DF3248-1D5F-44FD-BA85-27E3A253E59D}">
      <dsp:nvSpPr>
        <dsp:cNvPr id="0" name=""/>
        <dsp:cNvSpPr/>
      </dsp:nvSpPr>
      <dsp:spPr>
        <a:xfrm>
          <a:off x="0" y="1898735"/>
          <a:ext cx="7404497" cy="18987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3000" kern="1200" dirty="0"/>
            <a:t>XXX</a:t>
          </a:r>
          <a:endParaRPr lang="en-US" sz="3000" kern="1200" dirty="0"/>
        </a:p>
      </dsp:txBody>
      <dsp:txXfrm>
        <a:off x="0" y="1898735"/>
        <a:ext cx="7404497" cy="18987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47BC7-7120-4166-8509-DBBDB79AEE95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35B2A-3E68-4DE6-AD53-6F1E65930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454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35B2A-3E68-4DE6-AD53-6F1E65930B0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8412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35B2A-3E68-4DE6-AD53-6F1E65930B0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227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35B2A-3E68-4DE6-AD53-6F1E65930B0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888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35B2A-3E68-4DE6-AD53-6F1E65930B0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3901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35B2A-3E68-4DE6-AD53-6F1E65930B01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29699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35B2A-3E68-4DE6-AD53-6F1E65930B01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1230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35B2A-3E68-4DE6-AD53-6F1E65930B01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6348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35B2A-3E68-4DE6-AD53-6F1E65930B01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2255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553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0247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81688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4959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21359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1145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108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0149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4869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88282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861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01536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31102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24980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93409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42451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49039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78729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8482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1002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9862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457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0830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20223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510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54460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6498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9735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277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93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23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567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92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6616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5319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34AC9E3B-A0EA-4BB1-9678-93C4FF701296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57C5DBA7-51FB-4B1C-97DF-967734353B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720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kumimoji="1"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4DADA3-2AA2-3BC3-9AA9-0595453D0447}"/>
              </a:ext>
            </a:extLst>
          </p:cNvPr>
          <p:cNvSpPr txBox="1">
            <a:spLocks/>
          </p:cNvSpPr>
          <p:nvPr/>
        </p:nvSpPr>
        <p:spPr>
          <a:xfrm>
            <a:off x="1188720" y="2859578"/>
            <a:ext cx="6835140" cy="870347"/>
          </a:xfrm>
          <a:prstGeom prst="rect">
            <a:avLst/>
          </a:prstGeom>
          <a:noFill/>
          <a:ln w="12700" cmpd="sng">
            <a:noFill/>
          </a:ln>
        </p:spPr>
        <p:txBody>
          <a:bodyPr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ja-JP" altLang="en-US" sz="18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（テーマに即したタイトル）</a:t>
            </a:r>
            <a:br>
              <a:rPr lang="en-US" altLang="ja-JP" sz="18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</a:br>
            <a:r>
              <a:rPr lang="ja-JP" altLang="en-US" sz="18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例：地域気候変動適応計画策定に向けた</a:t>
            </a:r>
            <a:r>
              <a:rPr lang="en-US" altLang="ja-JP" sz="18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WS</a:t>
            </a:r>
            <a:endParaRPr lang="ja-JP" altLang="en-US" sz="180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FEFBBE9-9DB3-0313-499A-04EAE36DEF5D}"/>
              </a:ext>
            </a:extLst>
          </p:cNvPr>
          <p:cNvSpPr txBox="1"/>
          <p:nvPr/>
        </p:nvSpPr>
        <p:spPr>
          <a:xfrm>
            <a:off x="5602777" y="313541"/>
            <a:ext cx="320246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参考資料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12_WS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①</a:t>
            </a: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②</a:t>
            </a: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進行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資料（その１）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574E9A73-3078-98E3-0087-3CACD24A1C49}"/>
              </a:ext>
            </a:extLst>
          </p:cNvPr>
          <p:cNvCxnSpPr/>
          <p:nvPr/>
        </p:nvCxnSpPr>
        <p:spPr>
          <a:xfrm>
            <a:off x="1188720" y="3794760"/>
            <a:ext cx="683514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タイトル 1">
            <a:extLst>
              <a:ext uri="{FF2B5EF4-FFF2-40B4-BE49-F238E27FC236}">
                <a16:creationId xmlns:a16="http://schemas.microsoft.com/office/drawing/2014/main" id="{ADC576CB-8D25-7060-4397-DB54EB8DEBCE}"/>
              </a:ext>
            </a:extLst>
          </p:cNvPr>
          <p:cNvSpPr txBox="1">
            <a:spLocks/>
          </p:cNvSpPr>
          <p:nvPr/>
        </p:nvSpPr>
        <p:spPr>
          <a:xfrm>
            <a:off x="1188720" y="1522202"/>
            <a:ext cx="6835140" cy="1272541"/>
          </a:xfrm>
          <a:prstGeom prst="rect">
            <a:avLst/>
          </a:prstGeom>
          <a:noFill/>
          <a:ln w="12700" cmpd="sng">
            <a:noFill/>
          </a:ln>
        </p:spPr>
        <p:txBody>
          <a:bodyPr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3000"/>
              </a:lnSpc>
            </a:pPr>
            <a:r>
              <a:rPr lang="ja-JP" altLang="en-US" sz="24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地域気候変動適応計画策定マニュアルに</a:t>
            </a:r>
            <a:endParaRPr lang="en-US" altLang="ja-JP" sz="240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>
              <a:lnSpc>
                <a:spcPts val="3000"/>
              </a:lnSpc>
            </a:pPr>
            <a:r>
              <a:rPr lang="ja-JP" altLang="en-US" sz="24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沿った計画素案作成</a:t>
            </a:r>
          </a:p>
        </p:txBody>
      </p:sp>
    </p:spTree>
    <p:extLst>
      <p:ext uri="{BB962C8B-B14F-4D97-AF65-F5344CB8AC3E}">
        <p14:creationId xmlns:p14="http://schemas.microsoft.com/office/powerpoint/2010/main" val="1135066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A04660-5F58-4126-B073-753D1C8B5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13" y="382385"/>
            <a:ext cx="7406640" cy="615142"/>
          </a:xfrm>
        </p:spPr>
        <p:txBody>
          <a:bodyPr>
            <a:noAutofit/>
          </a:bodyPr>
          <a:lstStyle/>
          <a:p>
            <a:r>
              <a:rPr kumimoji="1" lang="ja-JP" altLang="en-US" dirty="0">
                <a:latin typeface="+mj-ea"/>
              </a:rPr>
              <a:t>課題②</a:t>
            </a:r>
            <a:r>
              <a:rPr lang="ja-JP" altLang="ja-JP" dirty="0">
                <a:latin typeface="+mj-ea"/>
              </a:rPr>
              <a:t> （</a:t>
            </a:r>
            <a:r>
              <a:rPr lang="en-US" altLang="ja-JP" dirty="0">
                <a:latin typeface="+mj-ea"/>
              </a:rPr>
              <a:t>25</a:t>
            </a:r>
            <a:r>
              <a:rPr lang="ja-JP" altLang="ja-JP" dirty="0">
                <a:latin typeface="+mj-ea"/>
              </a:rPr>
              <a:t>分</a:t>
            </a:r>
            <a:r>
              <a:rPr lang="ja-JP" altLang="en-US" dirty="0">
                <a:latin typeface="+mj-ea"/>
              </a:rPr>
              <a:t>間</a:t>
            </a:r>
            <a:r>
              <a:rPr lang="ja-JP" altLang="ja-JP" dirty="0">
                <a:latin typeface="+mj-ea"/>
              </a:rPr>
              <a:t>）</a:t>
            </a:r>
            <a:endParaRPr kumimoji="1" lang="ja-JP" altLang="en-US" dirty="0">
              <a:latin typeface="+mj-ea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832F0A-8A77-4A4F-8D1A-B1F542052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130" y="1325126"/>
            <a:ext cx="7633742" cy="2390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>
                <a:solidFill>
                  <a:schemeClr val="tx1"/>
                </a:solidFill>
                <a:latin typeface="+mn-ea"/>
              </a:rPr>
              <a:t>課題①の気象現象によって、どのような</a:t>
            </a:r>
            <a:r>
              <a:rPr lang="ja-JP" altLang="en-US" sz="2400" b="1" dirty="0">
                <a:solidFill>
                  <a:schemeClr val="tx1"/>
                </a:solidFill>
                <a:latin typeface="+mn-ea"/>
              </a:rPr>
              <a:t>影響があるか、想定されるか</a:t>
            </a:r>
            <a:r>
              <a:rPr lang="ja-JP" altLang="en-US" sz="2400" dirty="0">
                <a:solidFill>
                  <a:schemeClr val="tx1"/>
                </a:solidFill>
                <a:latin typeface="+mn-ea"/>
              </a:rPr>
              <a:t>を出し合う</a:t>
            </a:r>
            <a:endParaRPr lang="en-US" altLang="ja-JP" sz="2400" dirty="0">
              <a:solidFill>
                <a:schemeClr val="tx1"/>
              </a:solidFill>
              <a:highlight>
                <a:srgbClr val="FFFF00"/>
              </a:highlight>
              <a:latin typeface="+mn-ea"/>
            </a:endParaRPr>
          </a:p>
          <a:p>
            <a:pPr marL="0" indent="0">
              <a:buNone/>
            </a:pPr>
            <a:r>
              <a:rPr lang="ja-JP" altLang="en-US" sz="2400" dirty="0">
                <a:solidFill>
                  <a:schemeClr val="tx1"/>
                </a:solidFill>
                <a:latin typeface="+mn-ea"/>
              </a:rPr>
              <a:t>・	各自きいろの付箋に記入（</a:t>
            </a:r>
            <a:r>
              <a:rPr lang="en-US" altLang="ja-JP" sz="2400" dirty="0">
                <a:solidFill>
                  <a:schemeClr val="tx1"/>
                </a:solidFill>
                <a:latin typeface="+mn-ea"/>
              </a:rPr>
              <a:t>10</a:t>
            </a:r>
            <a:r>
              <a:rPr lang="ja-JP" altLang="en-US" sz="2400" dirty="0">
                <a:solidFill>
                  <a:schemeClr val="tx1"/>
                </a:solidFill>
                <a:latin typeface="+mn-ea"/>
              </a:rPr>
              <a:t>分）</a:t>
            </a:r>
          </a:p>
          <a:p>
            <a:pPr marL="0" indent="0">
              <a:buNone/>
            </a:pPr>
            <a:r>
              <a:rPr lang="ja-JP" altLang="en-US" sz="2400" dirty="0">
                <a:solidFill>
                  <a:schemeClr val="tx1"/>
                </a:solidFill>
                <a:latin typeface="+mn-ea"/>
              </a:rPr>
              <a:t>・	付箋を貼りながら一人ずつ発表（</a:t>
            </a:r>
            <a:r>
              <a:rPr lang="en-US" altLang="ja-JP" sz="2400" dirty="0">
                <a:solidFill>
                  <a:schemeClr val="tx1"/>
                </a:solidFill>
                <a:latin typeface="+mn-ea"/>
              </a:rPr>
              <a:t>10</a:t>
            </a:r>
            <a:r>
              <a:rPr lang="ja-JP" altLang="en-US" sz="2400" dirty="0">
                <a:solidFill>
                  <a:schemeClr val="tx1"/>
                </a:solidFill>
                <a:latin typeface="+mn-ea"/>
              </a:rPr>
              <a:t>分）</a:t>
            </a:r>
          </a:p>
          <a:p>
            <a:pPr marL="0" indent="0">
              <a:buNone/>
            </a:pPr>
            <a:r>
              <a:rPr lang="ja-JP" altLang="en-US" sz="2400" dirty="0">
                <a:solidFill>
                  <a:schemeClr val="tx1"/>
                </a:solidFill>
                <a:latin typeface="+mn-ea"/>
              </a:rPr>
              <a:t>・	出された影響について意見交換（</a:t>
            </a:r>
            <a:r>
              <a:rPr lang="en-US" altLang="ja-JP" sz="2400" dirty="0">
                <a:solidFill>
                  <a:schemeClr val="tx1"/>
                </a:solidFill>
                <a:latin typeface="+mn-ea"/>
              </a:rPr>
              <a:t>5</a:t>
            </a:r>
            <a:r>
              <a:rPr lang="ja-JP" altLang="en-US" sz="2400" dirty="0">
                <a:solidFill>
                  <a:schemeClr val="tx1"/>
                </a:solidFill>
                <a:latin typeface="+mn-ea"/>
              </a:rPr>
              <a:t>分）</a:t>
            </a:r>
          </a:p>
          <a:p>
            <a:pPr marL="0" indent="0">
              <a:buNone/>
            </a:pPr>
            <a:endParaRPr lang="en-US" altLang="ja-JP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" name="四角形: メモ 4">
            <a:extLst>
              <a:ext uri="{FF2B5EF4-FFF2-40B4-BE49-F238E27FC236}">
                <a16:creationId xmlns:a16="http://schemas.microsoft.com/office/drawing/2014/main" id="{89199F08-14B9-4DEF-9033-4202E17D64F7}"/>
              </a:ext>
            </a:extLst>
          </p:cNvPr>
          <p:cNvSpPr/>
          <p:nvPr/>
        </p:nvSpPr>
        <p:spPr>
          <a:xfrm>
            <a:off x="6736663" y="4385749"/>
            <a:ext cx="1163429" cy="632624"/>
          </a:xfrm>
          <a:prstGeom prst="foldedCorne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1400">
                <a:solidFill>
                  <a:schemeClr val="tx1"/>
                </a:solidFill>
                <a:latin typeface="+mj-ea"/>
                <a:ea typeface="+mj-ea"/>
              </a:rPr>
              <a:t>洪水がさらに頻発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29D11A1-A256-4371-A182-811737F0E498}"/>
              </a:ext>
            </a:extLst>
          </p:cNvPr>
          <p:cNvGrpSpPr/>
          <p:nvPr/>
        </p:nvGrpSpPr>
        <p:grpSpPr>
          <a:xfrm>
            <a:off x="4565797" y="4348434"/>
            <a:ext cx="1283525" cy="632624"/>
            <a:chOff x="3426269" y="4920834"/>
            <a:chExt cx="868680" cy="462915"/>
          </a:xfrm>
        </p:grpSpPr>
        <p:sp>
          <p:nvSpPr>
            <p:cNvPr id="4" name="四角形: メモ 3">
              <a:extLst>
                <a:ext uri="{FF2B5EF4-FFF2-40B4-BE49-F238E27FC236}">
                  <a16:creationId xmlns:a16="http://schemas.microsoft.com/office/drawing/2014/main" id="{D908DE7B-E4AD-427E-8B81-E9636312699F}"/>
                </a:ext>
              </a:extLst>
            </p:cNvPr>
            <p:cNvSpPr/>
            <p:nvPr/>
          </p:nvSpPr>
          <p:spPr>
            <a:xfrm>
              <a:off x="3426269" y="4920834"/>
              <a:ext cx="868680" cy="462915"/>
            </a:xfrm>
            <a:prstGeom prst="foldedCorner">
              <a:avLst/>
            </a:prstGeom>
            <a:solidFill>
              <a:srgbClr val="FF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000"/>
                </a:lnSpc>
              </a:pPr>
              <a:endParaRPr lang="ja-JP" altLang="en-US" sz="1400">
                <a:latin typeface="+mj-ea"/>
                <a:ea typeface="+mj-ea"/>
              </a:endParaRPr>
            </a:p>
          </p:txBody>
        </p:sp>
        <p:sp>
          <p:nvSpPr>
            <p:cNvPr id="9" name="テキスト ボックス 2">
              <a:extLst>
                <a:ext uri="{FF2B5EF4-FFF2-40B4-BE49-F238E27FC236}">
                  <a16:creationId xmlns:a16="http://schemas.microsoft.com/office/drawing/2014/main" id="{107FC241-65B0-41F8-AE7A-EE636FE2C7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8019" y="4948139"/>
              <a:ext cx="805180" cy="435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ts val="2000"/>
                </a:lnSpc>
              </a:pPr>
              <a:r>
                <a:rPr lang="ja-JP" sz="1400" kern="100">
                  <a:effectLst/>
                  <a:latin typeface="+mj-ea"/>
                  <a:ea typeface="+mj-ea"/>
                  <a:cs typeface="Arial" panose="020B0604020202020204" pitchFamily="34" charset="0"/>
                </a:rPr>
                <a:t>大雨の増加による洪水</a:t>
              </a:r>
            </a:p>
            <a:p>
              <a:pPr algn="ctr">
                <a:lnSpc>
                  <a:spcPts val="2000"/>
                </a:lnSpc>
              </a:pPr>
              <a:r>
                <a:rPr lang="en-US" sz="1400" kern="100">
                  <a:effectLst/>
                  <a:latin typeface="+mj-ea"/>
                  <a:ea typeface="+mj-ea"/>
                  <a:cs typeface="Arial" panose="020B0604020202020204" pitchFamily="34" charset="0"/>
                </a:rPr>
                <a:t> </a:t>
              </a:r>
              <a:endParaRPr lang="ja-JP" sz="1400" kern="100">
                <a:effectLst/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9011E02-026F-44CE-83C5-7A881D600E52}"/>
              </a:ext>
            </a:extLst>
          </p:cNvPr>
          <p:cNvGrpSpPr/>
          <p:nvPr/>
        </p:nvGrpSpPr>
        <p:grpSpPr>
          <a:xfrm>
            <a:off x="6714099" y="5728560"/>
            <a:ext cx="1176562" cy="585763"/>
            <a:chOff x="4421951" y="5400259"/>
            <a:chExt cx="796288" cy="428625"/>
          </a:xfrm>
        </p:grpSpPr>
        <p:sp>
          <p:nvSpPr>
            <p:cNvPr id="12" name="四角形: メモ 11">
              <a:extLst>
                <a:ext uri="{FF2B5EF4-FFF2-40B4-BE49-F238E27FC236}">
                  <a16:creationId xmlns:a16="http://schemas.microsoft.com/office/drawing/2014/main" id="{8963467E-C2F5-43FC-A2E0-EB312998BC3A}"/>
                </a:ext>
              </a:extLst>
            </p:cNvPr>
            <p:cNvSpPr/>
            <p:nvPr/>
          </p:nvSpPr>
          <p:spPr>
            <a:xfrm>
              <a:off x="4439729" y="5400259"/>
              <a:ext cx="778510" cy="428625"/>
            </a:xfrm>
            <a:prstGeom prst="foldedCorner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000"/>
                </a:lnSpc>
              </a:pPr>
              <a:endParaRPr lang="ja-JP" altLang="en-US" sz="1400">
                <a:latin typeface="+mj-ea"/>
                <a:ea typeface="+mj-ea"/>
              </a:endParaRPr>
            </a:p>
          </p:txBody>
        </p:sp>
        <p:sp>
          <p:nvSpPr>
            <p:cNvPr id="13" name="テキスト ボックス 2">
              <a:extLst>
                <a:ext uri="{FF2B5EF4-FFF2-40B4-BE49-F238E27FC236}">
                  <a16:creationId xmlns:a16="http://schemas.microsoft.com/office/drawing/2014/main" id="{A9827340-F230-413F-A155-54EF5B3A51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1951" y="5409152"/>
              <a:ext cx="746760" cy="4178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ts val="2000"/>
                </a:lnSpc>
              </a:pPr>
              <a:r>
                <a:rPr lang="ja-JP" altLang="en-US" sz="1400" kern="100">
                  <a:effectLst/>
                  <a:latin typeface="+mj-ea"/>
                  <a:ea typeface="+mj-ea"/>
                  <a:cs typeface="Arial" panose="020B0604020202020204" pitchFamily="34" charset="0"/>
                </a:rPr>
                <a:t>沿岸域が居住不可</a:t>
              </a:r>
              <a:endParaRPr lang="ja-JP" sz="1400" kern="100">
                <a:effectLst/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435C545B-1BEE-426E-81F4-4FC41DDB462D}"/>
              </a:ext>
            </a:extLst>
          </p:cNvPr>
          <p:cNvSpPr/>
          <p:nvPr/>
        </p:nvSpPr>
        <p:spPr>
          <a:xfrm>
            <a:off x="6736663" y="5057055"/>
            <a:ext cx="1163429" cy="632624"/>
          </a:xfrm>
          <a:prstGeom prst="foldedCorne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1400">
                <a:solidFill>
                  <a:schemeClr val="tx1"/>
                </a:solidFill>
                <a:latin typeface="+mj-ea"/>
                <a:ea typeface="+mj-ea"/>
              </a:rPr>
              <a:t>交通麻痺の発生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B1F49EA-DAB1-455E-9BF1-2BC14454A4A7}"/>
              </a:ext>
            </a:extLst>
          </p:cNvPr>
          <p:cNvSpPr txBox="1"/>
          <p:nvPr/>
        </p:nvSpPr>
        <p:spPr>
          <a:xfrm>
            <a:off x="3950182" y="3866008"/>
            <a:ext cx="50088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ja-JP" sz="1800" dirty="0">
                <a:effectLst/>
                <a:latin typeface="+mn-ea"/>
                <a:cs typeface="Arial" panose="020B0604020202020204" pitchFamily="34" charset="0"/>
              </a:rPr>
              <a:t>＜</a:t>
            </a:r>
            <a:r>
              <a:rPr lang="ja-JP" altLang="en-US" sz="1800" dirty="0">
                <a:effectLst/>
                <a:latin typeface="+mn-ea"/>
                <a:cs typeface="Arial" panose="020B0604020202020204" pitchFamily="34" charset="0"/>
              </a:rPr>
              <a:t>気になる気象現象</a:t>
            </a:r>
            <a:r>
              <a:rPr lang="ja-JP" altLang="ja-JP" sz="1800" dirty="0">
                <a:effectLst/>
                <a:latin typeface="+mn-ea"/>
                <a:cs typeface="Arial" panose="020B0604020202020204" pitchFamily="34" charset="0"/>
              </a:rPr>
              <a:t>＞</a:t>
            </a:r>
            <a:r>
              <a:rPr lang="ja-JP" altLang="en-US" sz="1800" dirty="0">
                <a:effectLst/>
                <a:latin typeface="+mn-ea"/>
                <a:cs typeface="Arial" panose="020B0604020202020204" pitchFamily="34" charset="0"/>
              </a:rPr>
              <a:t>　＜</a:t>
            </a:r>
            <a:r>
              <a:rPr lang="ja-JP" altLang="en-US" dirty="0">
                <a:latin typeface="+mn-ea"/>
                <a:cs typeface="Arial" panose="020B0604020202020204" pitchFamily="34" charset="0"/>
              </a:rPr>
              <a:t>気になる</a:t>
            </a:r>
            <a:r>
              <a:rPr lang="ja-JP" altLang="en-US" sz="1800" dirty="0">
                <a:effectLst/>
                <a:latin typeface="+mn-ea"/>
                <a:cs typeface="Arial" panose="020B0604020202020204" pitchFamily="34" charset="0"/>
              </a:rPr>
              <a:t>影響＞</a:t>
            </a:r>
            <a:endParaRPr lang="ja-JP" altLang="en-US" dirty="0">
              <a:latin typeface="+mn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CD0FA59-8959-4EA3-EC93-BC5346B9D034}"/>
              </a:ext>
            </a:extLst>
          </p:cNvPr>
          <p:cNvSpPr txBox="1"/>
          <p:nvPr/>
        </p:nvSpPr>
        <p:spPr>
          <a:xfrm>
            <a:off x="441613" y="4124887"/>
            <a:ext cx="3620777" cy="21852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ja-JP" altLang="en-US" sz="2000">
                <a:solidFill>
                  <a:schemeClr val="accent3">
                    <a:lumMod val="50000"/>
                  </a:schemeClr>
                </a:solidFill>
              </a:rPr>
              <a:t>影響を考えるヒント</a:t>
            </a:r>
            <a:endParaRPr lang="en-US" altLang="ja-JP" sz="200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ja-JP" altLang="en-US" sz="1400">
                <a:solidFill>
                  <a:schemeClr val="accent3">
                    <a:lumMod val="50000"/>
                  </a:schemeClr>
                </a:solidFill>
              </a:rPr>
              <a:t>食生活</a:t>
            </a:r>
            <a:endParaRPr lang="en-US" altLang="ja-JP" sz="140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ja-JP" altLang="en-US" sz="1400">
                <a:solidFill>
                  <a:schemeClr val="accent3">
                    <a:lumMod val="50000"/>
                  </a:schemeClr>
                </a:solidFill>
              </a:rPr>
              <a:t>生活用水、農業用水</a:t>
            </a:r>
            <a:endParaRPr lang="en-US" altLang="ja-JP" sz="140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ja-JP" altLang="en-US" sz="1400">
                <a:solidFill>
                  <a:schemeClr val="accent3">
                    <a:lumMod val="50000"/>
                  </a:schemeClr>
                </a:solidFill>
              </a:rPr>
              <a:t>　自然災害</a:t>
            </a:r>
            <a:endParaRPr lang="en-US" altLang="ja-JP" sz="140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ja-JP" altLang="en-US" sz="1400">
                <a:solidFill>
                  <a:schemeClr val="accent3">
                    <a:lumMod val="50000"/>
                  </a:schemeClr>
                </a:solidFill>
              </a:rPr>
              <a:t>　身の回りのいきもの</a:t>
            </a:r>
            <a:endParaRPr lang="en-US" altLang="ja-JP" sz="140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ja-JP" altLang="en-US" sz="1400">
                <a:solidFill>
                  <a:schemeClr val="accent3">
                    <a:lumMod val="50000"/>
                  </a:schemeClr>
                </a:solidFill>
              </a:rPr>
              <a:t>　熱中症、感染症</a:t>
            </a:r>
            <a:endParaRPr lang="en-US" altLang="ja-JP" sz="140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ja-JP" altLang="en-US" sz="1400">
                <a:solidFill>
                  <a:schemeClr val="accent3">
                    <a:lumMod val="50000"/>
                  </a:schemeClr>
                </a:solidFill>
              </a:rPr>
              <a:t>　地域の産業、観光</a:t>
            </a:r>
            <a:endParaRPr lang="en-US" altLang="ja-JP" sz="140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ja-JP" altLang="en-US" sz="1400">
                <a:solidFill>
                  <a:schemeClr val="accent3">
                    <a:lumMod val="50000"/>
                  </a:schemeClr>
                </a:solidFill>
              </a:rPr>
              <a:t>　一市民としてのくらし、レジャー</a:t>
            </a:r>
            <a:endParaRPr lang="en-US" altLang="ja-JP" sz="1400">
              <a:solidFill>
                <a:schemeClr val="accent3">
                  <a:lumMod val="50000"/>
                </a:schemeClr>
              </a:solidFill>
            </a:endParaRPr>
          </a:p>
          <a:p>
            <a:endParaRPr kumimoji="1" lang="ja-JP" altLang="en-US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2039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A04660-5F58-4126-B073-753D1C8B5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35" y="327599"/>
            <a:ext cx="7406640" cy="703179"/>
          </a:xfrm>
        </p:spPr>
        <p:txBody>
          <a:bodyPr/>
          <a:lstStyle/>
          <a:p>
            <a:r>
              <a:rPr kumimoji="1" lang="ja-JP" altLang="en-US" dirty="0">
                <a:latin typeface="+mj-ea"/>
              </a:rPr>
              <a:t>課題③</a:t>
            </a:r>
            <a:r>
              <a:rPr lang="ja-JP" altLang="ja-JP" dirty="0">
                <a:latin typeface="+mj-ea"/>
              </a:rPr>
              <a:t> （</a:t>
            </a:r>
            <a:r>
              <a:rPr lang="en-US" altLang="ja-JP" dirty="0">
                <a:latin typeface="+mj-ea"/>
              </a:rPr>
              <a:t>10</a:t>
            </a:r>
            <a:r>
              <a:rPr lang="ja-JP" altLang="ja-JP" dirty="0">
                <a:latin typeface="+mj-ea"/>
              </a:rPr>
              <a:t>分</a:t>
            </a:r>
            <a:r>
              <a:rPr lang="ja-JP" altLang="en-US" dirty="0">
                <a:latin typeface="+mj-ea"/>
              </a:rPr>
              <a:t>間</a:t>
            </a:r>
            <a:r>
              <a:rPr lang="ja-JP" altLang="ja-JP" dirty="0">
                <a:latin typeface="+mj-ea"/>
              </a:rPr>
              <a:t>）</a:t>
            </a:r>
            <a:endParaRPr kumimoji="1" lang="ja-JP" altLang="en-US" dirty="0">
              <a:latin typeface="+mj-ea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832F0A-8A77-4A4F-8D1A-B1F542052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129" y="1356565"/>
            <a:ext cx="7633742" cy="50512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>
                <a:solidFill>
                  <a:schemeClr val="tx1"/>
                </a:solidFill>
                <a:latin typeface="+mn-ea"/>
              </a:rPr>
              <a:t>課題②で出された気候変動影響の重大性と緊急性を整理する</a:t>
            </a:r>
            <a:endParaRPr lang="en-US" altLang="ja-JP" sz="2400" dirty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endParaRPr lang="en-US" altLang="ja-JP" sz="2400" dirty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kumimoji="1" lang="ja-JP" altLang="en-US" sz="2400" dirty="0">
                <a:solidFill>
                  <a:schemeClr val="tx1"/>
                </a:solidFill>
                <a:latin typeface="+mn-ea"/>
              </a:rPr>
              <a:t>・	グループ内で議論しながら整理する（</a:t>
            </a:r>
            <a:r>
              <a:rPr lang="en-US" altLang="ja-JP" sz="2400" dirty="0">
                <a:solidFill>
                  <a:schemeClr val="tx1"/>
                </a:solidFill>
                <a:latin typeface="+mn-ea"/>
              </a:rPr>
              <a:t>10</a:t>
            </a:r>
            <a:r>
              <a:rPr kumimoji="1" lang="ja-JP" altLang="en-US" sz="2400" dirty="0">
                <a:solidFill>
                  <a:schemeClr val="tx1"/>
                </a:solidFill>
                <a:latin typeface="+mn-ea"/>
              </a:rPr>
              <a:t>分）</a:t>
            </a:r>
          </a:p>
          <a:p>
            <a:pPr marL="0" indent="0">
              <a:buNone/>
            </a:pPr>
            <a:endParaRPr kumimoji="1" lang="ja-JP" altLang="en-US" sz="2400" dirty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D60D367-4662-43C0-BCD3-46766AA80F4B}"/>
              </a:ext>
            </a:extLst>
          </p:cNvPr>
          <p:cNvGrpSpPr/>
          <p:nvPr/>
        </p:nvGrpSpPr>
        <p:grpSpPr>
          <a:xfrm>
            <a:off x="2368169" y="3407272"/>
            <a:ext cx="4407662" cy="3152424"/>
            <a:chOff x="2368169" y="3407272"/>
            <a:chExt cx="4407662" cy="3152424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6A138E6E-ABB7-4338-9102-15B54C5432EA}"/>
                </a:ext>
              </a:extLst>
            </p:cNvPr>
            <p:cNvGrpSpPr/>
            <p:nvPr/>
          </p:nvGrpSpPr>
          <p:grpSpPr>
            <a:xfrm>
              <a:off x="2368169" y="3407272"/>
              <a:ext cx="4407662" cy="3152424"/>
              <a:chOff x="2005330" y="4211320"/>
              <a:chExt cx="3450590" cy="1849120"/>
            </a:xfrm>
          </p:grpSpPr>
          <p:cxnSp>
            <p:nvCxnSpPr>
              <p:cNvPr id="4" name="直線矢印コネクタ 3">
                <a:extLst>
                  <a:ext uri="{FF2B5EF4-FFF2-40B4-BE49-F238E27FC236}">
                    <a16:creationId xmlns:a16="http://schemas.microsoft.com/office/drawing/2014/main" id="{F89AB1F0-7C27-432C-9421-494D0785D444}"/>
                  </a:ext>
                </a:extLst>
              </p:cNvPr>
              <p:cNvCxnSpPr/>
              <p:nvPr/>
            </p:nvCxnSpPr>
            <p:spPr>
              <a:xfrm flipH="1" flipV="1">
                <a:off x="2341880" y="4514215"/>
                <a:ext cx="7620" cy="1437640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テキスト ボックス 2">
                <a:extLst>
                  <a:ext uri="{FF2B5EF4-FFF2-40B4-BE49-F238E27FC236}">
                    <a16:creationId xmlns:a16="http://schemas.microsoft.com/office/drawing/2014/main" id="{E7BB9BE7-C3FE-4D08-81AB-F9C43AEE817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05330" y="4211320"/>
                <a:ext cx="671195" cy="26543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>
                <a:noAutofit/>
              </a:bodyPr>
              <a:lstStyle/>
              <a:p>
                <a:pPr algn="ctr" fontAlgn="ctr">
                  <a:lnSpc>
                    <a:spcPts val="1200"/>
                  </a:lnSpc>
                </a:pPr>
                <a:r>
                  <a:rPr lang="ja-JP" sz="1400" kern="100">
                    <a:effectLst/>
                    <a:latin typeface="+mn-ea"/>
                    <a:cs typeface="Arial" panose="020B0604020202020204" pitchFamily="34" charset="0"/>
                  </a:rPr>
                  <a:t>重大性</a:t>
                </a:r>
              </a:p>
            </p:txBody>
          </p:sp>
          <p:sp>
            <p:nvSpPr>
              <p:cNvPr id="6" name="テキスト ボックス 2">
                <a:extLst>
                  <a:ext uri="{FF2B5EF4-FFF2-40B4-BE49-F238E27FC236}">
                    <a16:creationId xmlns:a16="http://schemas.microsoft.com/office/drawing/2014/main" id="{E8809357-7E49-49C7-8959-ABC8743AFE1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84725" y="5800725"/>
                <a:ext cx="671195" cy="25971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>
                <a:noAutofit/>
              </a:bodyPr>
              <a:lstStyle/>
              <a:p>
                <a:pPr algn="ctr" fontAlgn="ctr">
                  <a:lnSpc>
                    <a:spcPts val="1200"/>
                  </a:lnSpc>
                </a:pPr>
                <a:r>
                  <a:rPr lang="ja-JP" sz="1400" kern="100">
                    <a:effectLst/>
                    <a:latin typeface="+mn-ea"/>
                    <a:cs typeface="Arial" panose="020B0604020202020204" pitchFamily="34" charset="0"/>
                  </a:rPr>
                  <a:t>緊急性</a:t>
                </a:r>
              </a:p>
            </p:txBody>
          </p:sp>
          <p:cxnSp>
            <p:nvCxnSpPr>
              <p:cNvPr id="7" name="直線矢印コネクタ 6">
                <a:extLst>
                  <a:ext uri="{FF2B5EF4-FFF2-40B4-BE49-F238E27FC236}">
                    <a16:creationId xmlns:a16="http://schemas.microsoft.com/office/drawing/2014/main" id="{67A38987-FCA7-42EE-B504-719D284BA6B9}"/>
                  </a:ext>
                </a:extLst>
              </p:cNvPr>
              <p:cNvCxnSpPr/>
              <p:nvPr/>
            </p:nvCxnSpPr>
            <p:spPr>
              <a:xfrm>
                <a:off x="2340610" y="5952490"/>
                <a:ext cx="2231390" cy="0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EDF552C-0DC9-4386-8E2B-63DDD2397E64}"/>
                </a:ext>
              </a:extLst>
            </p:cNvPr>
            <p:cNvGrpSpPr/>
            <p:nvPr/>
          </p:nvGrpSpPr>
          <p:grpSpPr>
            <a:xfrm>
              <a:off x="2809422" y="4136921"/>
              <a:ext cx="2850299" cy="1492132"/>
              <a:chOff x="3225530" y="4983484"/>
              <a:chExt cx="1692910" cy="1080135"/>
            </a:xfrm>
          </p:grpSpPr>
          <p:sp>
            <p:nvSpPr>
              <p:cNvPr id="9" name="四角形: メモ 8">
                <a:extLst>
                  <a:ext uri="{FF2B5EF4-FFF2-40B4-BE49-F238E27FC236}">
                    <a16:creationId xmlns:a16="http://schemas.microsoft.com/office/drawing/2014/main" id="{EE0AACB0-4B63-4224-9D79-A10F61F8DDA3}"/>
                  </a:ext>
                </a:extLst>
              </p:cNvPr>
              <p:cNvSpPr/>
              <p:nvPr/>
            </p:nvSpPr>
            <p:spPr>
              <a:xfrm>
                <a:off x="3707495" y="4994914"/>
                <a:ext cx="149860" cy="167640"/>
              </a:xfrm>
              <a:prstGeom prst="foldedCorner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" name="四角形: メモ 9">
                <a:extLst>
                  <a:ext uri="{FF2B5EF4-FFF2-40B4-BE49-F238E27FC236}">
                    <a16:creationId xmlns:a16="http://schemas.microsoft.com/office/drawing/2014/main" id="{C231A1B1-8C4F-446B-AEDC-251277B8C6E1}"/>
                  </a:ext>
                </a:extLst>
              </p:cNvPr>
              <p:cNvSpPr/>
              <p:nvPr/>
            </p:nvSpPr>
            <p:spPr>
              <a:xfrm>
                <a:off x="4666345" y="4983484"/>
                <a:ext cx="149860" cy="167640"/>
              </a:xfrm>
              <a:prstGeom prst="foldedCorner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" name="四角形: メモ 10">
                <a:extLst>
                  <a:ext uri="{FF2B5EF4-FFF2-40B4-BE49-F238E27FC236}">
                    <a16:creationId xmlns:a16="http://schemas.microsoft.com/office/drawing/2014/main" id="{76770B37-FD63-4A8A-A7CD-5B1F773ABA59}"/>
                  </a:ext>
                </a:extLst>
              </p:cNvPr>
              <p:cNvSpPr/>
              <p:nvPr/>
            </p:nvSpPr>
            <p:spPr>
              <a:xfrm>
                <a:off x="4508230" y="5581654"/>
                <a:ext cx="149860" cy="167640"/>
              </a:xfrm>
              <a:prstGeom prst="foldedCorner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" name="四角形: メモ 11">
                <a:extLst>
                  <a:ext uri="{FF2B5EF4-FFF2-40B4-BE49-F238E27FC236}">
                    <a16:creationId xmlns:a16="http://schemas.microsoft.com/office/drawing/2014/main" id="{2606630F-8414-40FE-9C4F-9831A6B4D100}"/>
                  </a:ext>
                </a:extLst>
              </p:cNvPr>
              <p:cNvSpPr/>
              <p:nvPr/>
            </p:nvSpPr>
            <p:spPr>
              <a:xfrm>
                <a:off x="3981815" y="5349879"/>
                <a:ext cx="149860" cy="167640"/>
              </a:xfrm>
              <a:prstGeom prst="foldedCorner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" name="四角形: メモ 12">
                <a:extLst>
                  <a:ext uri="{FF2B5EF4-FFF2-40B4-BE49-F238E27FC236}">
                    <a16:creationId xmlns:a16="http://schemas.microsoft.com/office/drawing/2014/main" id="{5AA8A928-06F2-4127-8EED-5C74D1FCB202}"/>
                  </a:ext>
                </a:extLst>
              </p:cNvPr>
              <p:cNvSpPr/>
              <p:nvPr/>
            </p:nvSpPr>
            <p:spPr>
              <a:xfrm>
                <a:off x="3225530" y="5762629"/>
                <a:ext cx="149860" cy="167640"/>
              </a:xfrm>
              <a:prstGeom prst="foldedCorner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" name="四角形: メモ 13">
                <a:extLst>
                  <a:ext uri="{FF2B5EF4-FFF2-40B4-BE49-F238E27FC236}">
                    <a16:creationId xmlns:a16="http://schemas.microsoft.com/office/drawing/2014/main" id="{09C33A82-C88E-4098-807E-46D60B3BFD46}"/>
                  </a:ext>
                </a:extLst>
              </p:cNvPr>
              <p:cNvSpPr/>
              <p:nvPr/>
            </p:nvSpPr>
            <p:spPr>
              <a:xfrm>
                <a:off x="4768580" y="5895979"/>
                <a:ext cx="149860" cy="167640"/>
              </a:xfrm>
              <a:prstGeom prst="foldedCorner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9627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60AAF13-5CFD-4843-92A1-119C579CD8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539" t="15093" r="23258" b="6005"/>
          <a:stretch/>
        </p:blipFill>
        <p:spPr>
          <a:xfrm>
            <a:off x="165999" y="74515"/>
            <a:ext cx="8895808" cy="6783485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DAE4E0A-23A8-2488-449F-8C2E9DACAAC2}"/>
              </a:ext>
            </a:extLst>
          </p:cNvPr>
          <p:cNvSpPr/>
          <p:nvPr/>
        </p:nvSpPr>
        <p:spPr>
          <a:xfrm>
            <a:off x="1459345" y="1791854"/>
            <a:ext cx="831273" cy="979055"/>
          </a:xfrm>
          <a:prstGeom prst="rect">
            <a:avLst/>
          </a:prstGeom>
          <a:noFill/>
          <a:ln w="28575">
            <a:solidFill>
              <a:srgbClr val="2E75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1ACBD8E-FF4F-DEB6-3D7E-1AE2DE4C9056}"/>
              </a:ext>
            </a:extLst>
          </p:cNvPr>
          <p:cNvSpPr/>
          <p:nvPr/>
        </p:nvSpPr>
        <p:spPr>
          <a:xfrm>
            <a:off x="1782618" y="3971636"/>
            <a:ext cx="2715491" cy="353291"/>
          </a:xfrm>
          <a:prstGeom prst="rect">
            <a:avLst/>
          </a:prstGeom>
          <a:noFill/>
          <a:ln w="28575">
            <a:solidFill>
              <a:srgbClr val="2E75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170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A04660-5F58-4126-B073-753D1C8B5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690" y="330699"/>
            <a:ext cx="7406640" cy="674613"/>
          </a:xfrm>
        </p:spPr>
        <p:txBody>
          <a:bodyPr/>
          <a:lstStyle/>
          <a:p>
            <a:r>
              <a:rPr kumimoji="1" lang="ja-JP" altLang="en-US" dirty="0">
                <a:latin typeface="+mj-ea"/>
              </a:rPr>
              <a:t>課題④</a:t>
            </a:r>
            <a:r>
              <a:rPr lang="ja-JP" altLang="ja-JP" dirty="0">
                <a:latin typeface="+mj-ea"/>
              </a:rPr>
              <a:t> （</a:t>
            </a:r>
            <a:r>
              <a:rPr lang="en-US" altLang="ja-JP" dirty="0">
                <a:latin typeface="+mj-ea"/>
              </a:rPr>
              <a:t>20</a:t>
            </a:r>
            <a:r>
              <a:rPr lang="ja-JP" altLang="ja-JP" dirty="0">
                <a:latin typeface="+mj-ea"/>
              </a:rPr>
              <a:t>分</a:t>
            </a:r>
            <a:r>
              <a:rPr lang="ja-JP" altLang="en-US" dirty="0">
                <a:latin typeface="+mj-ea"/>
              </a:rPr>
              <a:t>間</a:t>
            </a:r>
            <a:r>
              <a:rPr lang="ja-JP" altLang="ja-JP" dirty="0">
                <a:latin typeface="+mj-ea"/>
              </a:rPr>
              <a:t>）</a:t>
            </a:r>
            <a:endParaRPr kumimoji="1" lang="ja-JP" altLang="en-US" dirty="0">
              <a:latin typeface="+mj-ea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832F0A-8A77-4A4F-8D1A-B1F542052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129" y="1371312"/>
            <a:ext cx="7633742" cy="50512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>
                <a:solidFill>
                  <a:schemeClr val="tx1"/>
                </a:solidFill>
                <a:latin typeface="+mj-ea"/>
                <a:ea typeface="+mj-ea"/>
              </a:rPr>
              <a:t>課題③で整理した影響について適応策、施策を考える</a:t>
            </a:r>
            <a:endParaRPr lang="en-US" altLang="ja-JP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kumimoji="1" lang="ja-JP" altLang="en-US" sz="2400" dirty="0">
                <a:solidFill>
                  <a:schemeClr val="tx1"/>
                </a:solidFill>
                <a:latin typeface="+mj-ea"/>
                <a:ea typeface="+mj-ea"/>
              </a:rPr>
              <a:t>１つの影響を選び、対策を各自みどりの付箋に記入</a:t>
            </a:r>
            <a:endParaRPr kumimoji="1" lang="en-US" altLang="ja-JP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→迷ったら、重大性・緊急性の大きい影響を</a:t>
            </a:r>
            <a:endParaRPr kumimoji="1" lang="ja-JP" altLang="en-US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kumimoji="1" lang="ja-JP" altLang="en-US" sz="2400" dirty="0">
                <a:solidFill>
                  <a:schemeClr val="tx1"/>
                </a:solidFill>
                <a:latin typeface="+mj-ea"/>
                <a:ea typeface="+mj-ea"/>
              </a:rPr>
              <a:t>対策を市町村が実施可能な施策を各自あお付箋に記入（上記と合わせて</a:t>
            </a:r>
            <a:r>
              <a:rPr kumimoji="1" lang="en-US" altLang="ja-JP" sz="2400" dirty="0">
                <a:solidFill>
                  <a:schemeClr val="tx1"/>
                </a:solidFill>
                <a:latin typeface="+mj-ea"/>
                <a:ea typeface="+mj-ea"/>
              </a:rPr>
              <a:t>10</a:t>
            </a:r>
            <a:r>
              <a:rPr kumimoji="1" lang="ja-JP" altLang="en-US" sz="2400" dirty="0">
                <a:solidFill>
                  <a:schemeClr val="tx1"/>
                </a:solidFill>
                <a:latin typeface="+mj-ea"/>
                <a:ea typeface="+mj-ea"/>
              </a:rPr>
              <a:t>分）</a:t>
            </a:r>
          </a:p>
          <a:p>
            <a:r>
              <a:rPr kumimoji="1" lang="ja-JP" altLang="en-US" sz="2400" dirty="0">
                <a:solidFill>
                  <a:schemeClr val="tx1"/>
                </a:solidFill>
                <a:latin typeface="+mj-ea"/>
                <a:ea typeface="+mj-ea"/>
              </a:rPr>
              <a:t>一人ずつ発表（</a:t>
            </a:r>
            <a:r>
              <a:rPr lang="en-US" altLang="ja-JP" sz="2400" dirty="0">
                <a:solidFill>
                  <a:schemeClr val="tx1"/>
                </a:solidFill>
                <a:latin typeface="+mj-ea"/>
                <a:ea typeface="+mj-ea"/>
              </a:rPr>
              <a:t>5</a:t>
            </a:r>
            <a:r>
              <a:rPr kumimoji="1" lang="ja-JP" altLang="en-US" sz="2400" dirty="0">
                <a:solidFill>
                  <a:schemeClr val="tx1"/>
                </a:solidFill>
                <a:latin typeface="+mj-ea"/>
                <a:ea typeface="+mj-ea"/>
              </a:rPr>
              <a:t>分）</a:t>
            </a:r>
          </a:p>
          <a:p>
            <a:r>
              <a:rPr kumimoji="1" lang="ja-JP" altLang="en-US" sz="2400" dirty="0">
                <a:solidFill>
                  <a:schemeClr val="tx1"/>
                </a:solidFill>
                <a:latin typeface="+mj-ea"/>
                <a:ea typeface="+mj-ea"/>
              </a:rPr>
              <a:t>意見をまとめる時間（</a:t>
            </a:r>
            <a:r>
              <a:rPr kumimoji="1" lang="en-US" altLang="ja-JP" sz="2400" dirty="0">
                <a:solidFill>
                  <a:schemeClr val="tx1"/>
                </a:solidFill>
                <a:latin typeface="+mj-ea"/>
                <a:ea typeface="+mj-ea"/>
              </a:rPr>
              <a:t>5</a:t>
            </a:r>
            <a:r>
              <a:rPr kumimoji="1" lang="ja-JP" altLang="en-US" sz="2400" dirty="0">
                <a:solidFill>
                  <a:schemeClr val="tx1"/>
                </a:solidFill>
                <a:latin typeface="+mj-ea"/>
                <a:ea typeface="+mj-ea"/>
              </a:rPr>
              <a:t>分）</a:t>
            </a:r>
          </a:p>
          <a:p>
            <a:pPr marL="0" indent="0">
              <a:buNone/>
            </a:pPr>
            <a:endParaRPr kumimoji="1" lang="ja-JP" altLang="en-US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0" indent="0">
              <a:buNone/>
            </a:pPr>
            <a:endParaRPr kumimoji="1" lang="ja-JP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D60D367-4662-43C0-BCD3-46766AA80F4B}"/>
              </a:ext>
            </a:extLst>
          </p:cNvPr>
          <p:cNvGrpSpPr/>
          <p:nvPr/>
        </p:nvGrpSpPr>
        <p:grpSpPr>
          <a:xfrm>
            <a:off x="1431471" y="4619810"/>
            <a:ext cx="3154807" cy="1938928"/>
            <a:chOff x="2368169" y="3407272"/>
            <a:chExt cx="4407662" cy="3152424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6A138E6E-ABB7-4338-9102-15B54C5432EA}"/>
                </a:ext>
              </a:extLst>
            </p:cNvPr>
            <p:cNvGrpSpPr/>
            <p:nvPr/>
          </p:nvGrpSpPr>
          <p:grpSpPr>
            <a:xfrm>
              <a:off x="2368169" y="3407272"/>
              <a:ext cx="4407662" cy="3152424"/>
              <a:chOff x="2005330" y="4211320"/>
              <a:chExt cx="3450590" cy="1849120"/>
            </a:xfrm>
          </p:grpSpPr>
          <p:cxnSp>
            <p:nvCxnSpPr>
              <p:cNvPr id="4" name="直線矢印コネクタ 3">
                <a:extLst>
                  <a:ext uri="{FF2B5EF4-FFF2-40B4-BE49-F238E27FC236}">
                    <a16:creationId xmlns:a16="http://schemas.microsoft.com/office/drawing/2014/main" id="{F89AB1F0-7C27-432C-9421-494D0785D444}"/>
                  </a:ext>
                </a:extLst>
              </p:cNvPr>
              <p:cNvCxnSpPr/>
              <p:nvPr/>
            </p:nvCxnSpPr>
            <p:spPr>
              <a:xfrm flipH="1" flipV="1">
                <a:off x="2341880" y="4514215"/>
                <a:ext cx="7620" cy="1437640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テキスト ボックス 2">
                <a:extLst>
                  <a:ext uri="{FF2B5EF4-FFF2-40B4-BE49-F238E27FC236}">
                    <a16:creationId xmlns:a16="http://schemas.microsoft.com/office/drawing/2014/main" id="{E7BB9BE7-C3FE-4D08-81AB-F9C43AEE817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05330" y="4211320"/>
                <a:ext cx="671195" cy="26543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>
                <a:noAutofit/>
              </a:bodyPr>
              <a:lstStyle/>
              <a:p>
                <a:pPr algn="ctr" fontAlgn="ctr">
                  <a:lnSpc>
                    <a:spcPts val="1200"/>
                  </a:lnSpc>
                </a:pPr>
                <a:r>
                  <a:rPr lang="ja-JP" sz="1100" kern="100">
                    <a:effectLst/>
                    <a:latin typeface="+mn-ea"/>
                    <a:cs typeface="Arial" panose="020B0604020202020204" pitchFamily="34" charset="0"/>
                  </a:rPr>
                  <a:t>重大性</a:t>
                </a:r>
              </a:p>
            </p:txBody>
          </p:sp>
          <p:sp>
            <p:nvSpPr>
              <p:cNvPr id="6" name="テキスト ボックス 2">
                <a:extLst>
                  <a:ext uri="{FF2B5EF4-FFF2-40B4-BE49-F238E27FC236}">
                    <a16:creationId xmlns:a16="http://schemas.microsoft.com/office/drawing/2014/main" id="{E8809357-7E49-49C7-8959-ABC8743AFE1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84725" y="5800725"/>
                <a:ext cx="671195" cy="25971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>
                <a:noAutofit/>
              </a:bodyPr>
              <a:lstStyle/>
              <a:p>
                <a:pPr algn="ctr" fontAlgn="ctr">
                  <a:lnSpc>
                    <a:spcPts val="1200"/>
                  </a:lnSpc>
                </a:pPr>
                <a:r>
                  <a:rPr lang="ja-JP" sz="1100" kern="100">
                    <a:effectLst/>
                    <a:latin typeface="+mn-ea"/>
                    <a:cs typeface="Arial" panose="020B0604020202020204" pitchFamily="34" charset="0"/>
                  </a:rPr>
                  <a:t>緊急性</a:t>
                </a:r>
              </a:p>
            </p:txBody>
          </p:sp>
          <p:cxnSp>
            <p:nvCxnSpPr>
              <p:cNvPr id="7" name="直線矢印コネクタ 6">
                <a:extLst>
                  <a:ext uri="{FF2B5EF4-FFF2-40B4-BE49-F238E27FC236}">
                    <a16:creationId xmlns:a16="http://schemas.microsoft.com/office/drawing/2014/main" id="{67A38987-FCA7-42EE-B504-719D284BA6B9}"/>
                  </a:ext>
                </a:extLst>
              </p:cNvPr>
              <p:cNvCxnSpPr/>
              <p:nvPr/>
            </p:nvCxnSpPr>
            <p:spPr>
              <a:xfrm>
                <a:off x="2340610" y="5952490"/>
                <a:ext cx="2231390" cy="0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EDF552C-0DC9-4386-8E2B-63DDD2397E64}"/>
                </a:ext>
              </a:extLst>
            </p:cNvPr>
            <p:cNvGrpSpPr/>
            <p:nvPr/>
          </p:nvGrpSpPr>
          <p:grpSpPr>
            <a:xfrm>
              <a:off x="2809422" y="4136921"/>
              <a:ext cx="2850299" cy="1492132"/>
              <a:chOff x="3225530" y="4983484"/>
              <a:chExt cx="1692910" cy="1080135"/>
            </a:xfrm>
          </p:grpSpPr>
          <p:sp>
            <p:nvSpPr>
              <p:cNvPr id="9" name="四角形: メモ 8">
                <a:extLst>
                  <a:ext uri="{FF2B5EF4-FFF2-40B4-BE49-F238E27FC236}">
                    <a16:creationId xmlns:a16="http://schemas.microsoft.com/office/drawing/2014/main" id="{EE0AACB0-4B63-4224-9D79-A10F61F8DDA3}"/>
                  </a:ext>
                </a:extLst>
              </p:cNvPr>
              <p:cNvSpPr/>
              <p:nvPr/>
            </p:nvSpPr>
            <p:spPr>
              <a:xfrm>
                <a:off x="3707495" y="4994914"/>
                <a:ext cx="149860" cy="167640"/>
              </a:xfrm>
              <a:prstGeom prst="foldedCorner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" name="四角形: メモ 9">
                <a:extLst>
                  <a:ext uri="{FF2B5EF4-FFF2-40B4-BE49-F238E27FC236}">
                    <a16:creationId xmlns:a16="http://schemas.microsoft.com/office/drawing/2014/main" id="{C231A1B1-8C4F-446B-AEDC-251277B8C6E1}"/>
                  </a:ext>
                </a:extLst>
              </p:cNvPr>
              <p:cNvSpPr/>
              <p:nvPr/>
            </p:nvSpPr>
            <p:spPr>
              <a:xfrm>
                <a:off x="4666345" y="4983484"/>
                <a:ext cx="149860" cy="167640"/>
              </a:xfrm>
              <a:prstGeom prst="foldedCorner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" name="四角形: メモ 10">
                <a:extLst>
                  <a:ext uri="{FF2B5EF4-FFF2-40B4-BE49-F238E27FC236}">
                    <a16:creationId xmlns:a16="http://schemas.microsoft.com/office/drawing/2014/main" id="{76770B37-FD63-4A8A-A7CD-5B1F773ABA59}"/>
                  </a:ext>
                </a:extLst>
              </p:cNvPr>
              <p:cNvSpPr/>
              <p:nvPr/>
            </p:nvSpPr>
            <p:spPr>
              <a:xfrm>
                <a:off x="4508230" y="5581654"/>
                <a:ext cx="149860" cy="167640"/>
              </a:xfrm>
              <a:prstGeom prst="foldedCorner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" name="四角形: メモ 11">
                <a:extLst>
                  <a:ext uri="{FF2B5EF4-FFF2-40B4-BE49-F238E27FC236}">
                    <a16:creationId xmlns:a16="http://schemas.microsoft.com/office/drawing/2014/main" id="{2606630F-8414-40FE-9C4F-9831A6B4D100}"/>
                  </a:ext>
                </a:extLst>
              </p:cNvPr>
              <p:cNvSpPr/>
              <p:nvPr/>
            </p:nvSpPr>
            <p:spPr>
              <a:xfrm>
                <a:off x="3981815" y="5349879"/>
                <a:ext cx="149860" cy="167640"/>
              </a:xfrm>
              <a:prstGeom prst="foldedCorner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" name="四角形: メモ 12">
                <a:extLst>
                  <a:ext uri="{FF2B5EF4-FFF2-40B4-BE49-F238E27FC236}">
                    <a16:creationId xmlns:a16="http://schemas.microsoft.com/office/drawing/2014/main" id="{5AA8A928-06F2-4127-8EED-5C74D1FCB202}"/>
                  </a:ext>
                </a:extLst>
              </p:cNvPr>
              <p:cNvSpPr/>
              <p:nvPr/>
            </p:nvSpPr>
            <p:spPr>
              <a:xfrm>
                <a:off x="3225530" y="5762629"/>
                <a:ext cx="149860" cy="167640"/>
              </a:xfrm>
              <a:prstGeom prst="foldedCorner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" name="四角形: メモ 13">
                <a:extLst>
                  <a:ext uri="{FF2B5EF4-FFF2-40B4-BE49-F238E27FC236}">
                    <a16:creationId xmlns:a16="http://schemas.microsoft.com/office/drawing/2014/main" id="{09C33A82-C88E-4098-807E-46D60B3BFD46}"/>
                  </a:ext>
                </a:extLst>
              </p:cNvPr>
              <p:cNvSpPr/>
              <p:nvPr/>
            </p:nvSpPr>
            <p:spPr>
              <a:xfrm>
                <a:off x="4768580" y="5895979"/>
                <a:ext cx="149860" cy="167640"/>
              </a:xfrm>
              <a:prstGeom prst="foldedCorner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E5725893-7C7C-49C0-BCD9-4C98344C2358}"/>
              </a:ext>
            </a:extLst>
          </p:cNvPr>
          <p:cNvSpPr/>
          <p:nvPr/>
        </p:nvSpPr>
        <p:spPr>
          <a:xfrm>
            <a:off x="3326641" y="4919268"/>
            <a:ext cx="487376" cy="447975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9D76326-1F90-4F4E-8A78-191E55E3EA34}"/>
              </a:ext>
            </a:extLst>
          </p:cNvPr>
          <p:cNvGrpSpPr/>
          <p:nvPr/>
        </p:nvGrpSpPr>
        <p:grpSpPr>
          <a:xfrm>
            <a:off x="4871992" y="5097497"/>
            <a:ext cx="1070890" cy="552391"/>
            <a:chOff x="0" y="0"/>
            <a:chExt cx="764539" cy="462988"/>
          </a:xfrm>
        </p:grpSpPr>
        <p:sp>
          <p:nvSpPr>
            <p:cNvPr id="34" name="四角形: メモ 33">
              <a:extLst>
                <a:ext uri="{FF2B5EF4-FFF2-40B4-BE49-F238E27FC236}">
                  <a16:creationId xmlns:a16="http://schemas.microsoft.com/office/drawing/2014/main" id="{5A982E43-E548-4924-9379-F50CD940212C}"/>
                </a:ext>
              </a:extLst>
            </p:cNvPr>
            <p:cNvSpPr/>
            <p:nvPr/>
          </p:nvSpPr>
          <p:spPr>
            <a:xfrm>
              <a:off x="71252" y="0"/>
              <a:ext cx="659757" cy="462988"/>
            </a:xfrm>
            <a:prstGeom prst="foldedCorner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3200">
                <a:latin typeface="BIZ UDゴシック" panose="020B0400000000000000" pitchFamily="49" charset="-128"/>
                <a:ea typeface="BIZ UDゴシック" panose="020B0400000000000000" pitchFamily="49" charset="-128"/>
              </a:endParaRPr>
            </a:p>
          </p:txBody>
        </p:sp>
        <p:sp>
          <p:nvSpPr>
            <p:cNvPr id="35" name="テキスト ボックス 2">
              <a:extLst>
                <a:ext uri="{FF2B5EF4-FFF2-40B4-BE49-F238E27FC236}">
                  <a16:creationId xmlns:a16="http://schemas.microsoft.com/office/drawing/2014/main" id="{A86506EC-4CC8-4B59-8734-C5907519C1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0"/>
              <a:ext cx="764539" cy="335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ja-JP" sz="1200" kern="100">
                  <a:solidFill>
                    <a:srgbClr val="000000"/>
                  </a:solidFill>
                  <a:effectLst/>
                  <a:latin typeface="BIZ UDゴシック" panose="020B0400000000000000" pitchFamily="49" charset="-128"/>
                  <a:ea typeface="BIZ UDゴシック" panose="020B0400000000000000" pitchFamily="49" charset="-128"/>
                  <a:cs typeface="Arial" panose="020B0604020202020204" pitchFamily="34" charset="0"/>
                </a:rPr>
                <a:t>住宅の浸水頻度上昇</a:t>
              </a:r>
              <a:endParaRPr lang="ja-JP" sz="1600" kern="10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Arial" panose="020B0604020202020204" pitchFamily="34" charset="0"/>
              </a:endParaRPr>
            </a:p>
          </p:txBody>
        </p:sp>
      </p:grp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936311F4-DBA7-4F70-9A44-4FE261640145}"/>
              </a:ext>
            </a:extLst>
          </p:cNvPr>
          <p:cNvSpPr/>
          <p:nvPr/>
        </p:nvSpPr>
        <p:spPr>
          <a:xfrm>
            <a:off x="6201900" y="5085357"/>
            <a:ext cx="924010" cy="552391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240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28" name="テキスト ボックス 2">
            <a:extLst>
              <a:ext uri="{FF2B5EF4-FFF2-40B4-BE49-F238E27FC236}">
                <a16:creationId xmlns:a16="http://schemas.microsoft.com/office/drawing/2014/main" id="{1FFC66E3-8A42-4E10-98FF-4E5693AB91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8041" y="5097497"/>
            <a:ext cx="107089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ja-JP" sz="1200" kern="100">
                <a:solidFill>
                  <a:srgbClr val="000000"/>
                </a:solidFill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Arial" panose="020B0604020202020204" pitchFamily="34" charset="0"/>
              </a:rPr>
              <a:t>防災情報の利活用</a:t>
            </a:r>
            <a:endParaRPr lang="ja-JP" sz="1600" kern="10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Arial" panose="020B0604020202020204" pitchFamily="34" charset="0"/>
            </a:endParaRPr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CB1C7865-DA2F-4732-BED9-42CFFEAB34A1}"/>
              </a:ext>
            </a:extLst>
          </p:cNvPr>
          <p:cNvSpPr/>
          <p:nvPr/>
        </p:nvSpPr>
        <p:spPr>
          <a:xfrm>
            <a:off x="7484815" y="5081403"/>
            <a:ext cx="924010" cy="552391"/>
          </a:xfrm>
          <a:prstGeom prst="foldedCorner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240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30" name="テキスト ボックス 2">
            <a:extLst>
              <a:ext uri="{FF2B5EF4-FFF2-40B4-BE49-F238E27FC236}">
                <a16:creationId xmlns:a16="http://schemas.microsoft.com/office/drawing/2014/main" id="{2BEEB410-AC2D-4686-B9C5-77F27592B0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3337" y="5045233"/>
            <a:ext cx="107089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ja-JP" sz="1200" kern="100">
                <a:solidFill>
                  <a:srgbClr val="000000"/>
                </a:solidFill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Arial" panose="020B0604020202020204" pitchFamily="34" charset="0"/>
              </a:rPr>
              <a:t>ハザードマップの配布</a:t>
            </a:r>
            <a:endParaRPr lang="ja-JP" sz="1600" kern="10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Arial" panose="020B0604020202020204" pitchFamily="34" charset="0"/>
            </a:endParaRP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C2F39E95-2519-432B-AA38-BE746FF6ED92}"/>
              </a:ext>
            </a:extLst>
          </p:cNvPr>
          <p:cNvSpPr/>
          <p:nvPr/>
        </p:nvSpPr>
        <p:spPr>
          <a:xfrm>
            <a:off x="6201900" y="5691147"/>
            <a:ext cx="924010" cy="552391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240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32" name="テキスト ボックス 2">
            <a:extLst>
              <a:ext uri="{FF2B5EF4-FFF2-40B4-BE49-F238E27FC236}">
                <a16:creationId xmlns:a16="http://schemas.microsoft.com/office/drawing/2014/main" id="{A2C88466-D5EB-4873-A514-BA3BE7C7CA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8041" y="5703287"/>
            <a:ext cx="107089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ja-JP" sz="1200" kern="100">
                <a:solidFill>
                  <a:srgbClr val="000000"/>
                </a:solidFill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Arial" panose="020B0604020202020204" pitchFamily="34" charset="0"/>
              </a:rPr>
              <a:t>堤防の強化</a:t>
            </a:r>
            <a:endParaRPr lang="ja-JP" sz="1600" kern="10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Arial" panose="020B0604020202020204" pitchFamily="34" charset="0"/>
            </a:endParaRPr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6AD098BA-603F-4883-A726-2AEA3440182C}"/>
              </a:ext>
            </a:extLst>
          </p:cNvPr>
          <p:cNvSpPr/>
          <p:nvPr/>
        </p:nvSpPr>
        <p:spPr>
          <a:xfrm>
            <a:off x="7477830" y="5668276"/>
            <a:ext cx="924010" cy="552391"/>
          </a:xfrm>
          <a:prstGeom prst="foldedCorner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240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33" name="テキスト ボックス 2">
            <a:extLst>
              <a:ext uri="{FF2B5EF4-FFF2-40B4-BE49-F238E27FC236}">
                <a16:creationId xmlns:a16="http://schemas.microsoft.com/office/drawing/2014/main" id="{4A09F352-BA3C-41F3-93F4-DB3BA91BE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3338" y="5681255"/>
            <a:ext cx="107089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1100" kern="100">
                <a:solidFill>
                  <a:srgbClr val="000000"/>
                </a:solidFill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Arial" panose="020B0604020202020204" pitchFamily="34" charset="0"/>
              </a:rPr>
              <a:t>1</a:t>
            </a:r>
            <a:r>
              <a:rPr lang="ja-JP" sz="1100" kern="100">
                <a:solidFill>
                  <a:srgbClr val="000000"/>
                </a:solidFill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Arial" panose="020B0604020202020204" pitchFamily="34" charset="0"/>
              </a:rPr>
              <a:t>～</a:t>
            </a:r>
            <a:r>
              <a:rPr lang="en-US" sz="1100" kern="100">
                <a:solidFill>
                  <a:srgbClr val="000000"/>
                </a:solidFill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Arial" panose="020B0604020202020204" pitchFamily="34" charset="0"/>
              </a:rPr>
              <a:t>2</a:t>
            </a:r>
            <a:r>
              <a:rPr lang="ja-JP" sz="1100" kern="100">
                <a:solidFill>
                  <a:srgbClr val="000000"/>
                </a:solidFill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Arial" panose="020B0604020202020204" pitchFamily="34" charset="0"/>
              </a:rPr>
              <a:t>級河川について国・県へ強化要請</a:t>
            </a:r>
            <a:endParaRPr lang="ja-JP" sz="2000" kern="10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Arial" panose="020B0604020202020204" pitchFamily="34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03AC2A2-E1AF-4645-9922-49F86A390487}"/>
              </a:ext>
            </a:extLst>
          </p:cNvPr>
          <p:cNvSpPr txBox="1"/>
          <p:nvPr/>
        </p:nvSpPr>
        <p:spPr>
          <a:xfrm>
            <a:off x="4628683" y="4741275"/>
            <a:ext cx="15089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900" b="1">
                <a:effectLst/>
                <a:latin typeface="+mn-ea"/>
                <a:cs typeface="Arial" panose="020B0604020202020204" pitchFamily="34" charset="0"/>
              </a:rPr>
              <a:t>   </a:t>
            </a:r>
            <a:r>
              <a:rPr lang="ja-JP" altLang="ja-JP" sz="900" b="1">
                <a:effectLst/>
                <a:latin typeface="+mn-ea"/>
                <a:cs typeface="Arial" panose="020B0604020202020204" pitchFamily="34" charset="0"/>
              </a:rPr>
              <a:t>＜影響＞</a:t>
            </a:r>
            <a:endParaRPr lang="ja-JP" altLang="en-US" sz="900" b="1">
              <a:latin typeface="+mn-ea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AFEAE07-A720-266F-1E6E-B759AACA6ADB}"/>
              </a:ext>
            </a:extLst>
          </p:cNvPr>
          <p:cNvSpPr txBox="1"/>
          <p:nvPr/>
        </p:nvSpPr>
        <p:spPr>
          <a:xfrm>
            <a:off x="7269914" y="4760744"/>
            <a:ext cx="15089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1">
                <a:latin typeface="+mn-ea"/>
                <a:cs typeface="Arial" panose="020B0604020202020204" pitchFamily="34" charset="0"/>
              </a:rPr>
              <a:t>＜市町村ができる施策</a:t>
            </a:r>
            <a:r>
              <a:rPr lang="ja-JP" altLang="ja-JP" sz="900" b="1">
                <a:effectLst/>
                <a:latin typeface="+mn-ea"/>
                <a:cs typeface="Arial" panose="020B0604020202020204" pitchFamily="34" charset="0"/>
              </a:rPr>
              <a:t>＞</a:t>
            </a:r>
            <a:endParaRPr lang="ja-JP" altLang="en-US" sz="900" b="1">
              <a:latin typeface="+mn-ea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59E6866-1FB6-4C00-D847-76A666A612DF}"/>
              </a:ext>
            </a:extLst>
          </p:cNvPr>
          <p:cNvSpPr txBox="1"/>
          <p:nvPr/>
        </p:nvSpPr>
        <p:spPr>
          <a:xfrm>
            <a:off x="5973276" y="4618251"/>
            <a:ext cx="15089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1">
                <a:latin typeface="+mn-ea"/>
                <a:cs typeface="Arial" panose="020B0604020202020204" pitchFamily="34" charset="0"/>
              </a:rPr>
              <a:t>＜（主体関わらず）</a:t>
            </a:r>
            <a:endParaRPr lang="en-US" altLang="ja-JP" sz="900" b="1">
              <a:latin typeface="+mn-ea"/>
              <a:cs typeface="Arial" panose="020B0604020202020204" pitchFamily="34" charset="0"/>
            </a:endParaRPr>
          </a:p>
          <a:p>
            <a:r>
              <a:rPr lang="ja-JP" altLang="en-US" sz="900" b="1">
                <a:latin typeface="+mn-ea"/>
                <a:cs typeface="Arial" panose="020B0604020202020204" pitchFamily="34" charset="0"/>
              </a:rPr>
              <a:t>　　考えられる対策</a:t>
            </a:r>
            <a:r>
              <a:rPr lang="ja-JP" altLang="ja-JP" sz="900" b="1">
                <a:effectLst/>
                <a:latin typeface="+mn-ea"/>
                <a:cs typeface="Arial" panose="020B0604020202020204" pitchFamily="34" charset="0"/>
              </a:rPr>
              <a:t>＞</a:t>
            </a:r>
            <a:endParaRPr lang="ja-JP" altLang="en-US" sz="900" b="1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650780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E2E15C-831B-42E8-9592-E11C1C86B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181" y="355363"/>
            <a:ext cx="7406640" cy="648412"/>
          </a:xfrm>
        </p:spPr>
        <p:txBody>
          <a:bodyPr>
            <a:normAutofit/>
          </a:bodyPr>
          <a:lstStyle/>
          <a:p>
            <a:r>
              <a:rPr kumimoji="1" lang="ja-JP" altLang="en-US" dirty="0">
                <a:latin typeface="+mj-ea"/>
              </a:rPr>
              <a:t>発表（</a:t>
            </a:r>
            <a:r>
              <a:rPr lang="en-US" altLang="ja-JP" dirty="0">
                <a:latin typeface="+mj-ea"/>
              </a:rPr>
              <a:t>2</a:t>
            </a:r>
            <a:r>
              <a:rPr kumimoji="1" lang="ja-JP" altLang="en-US" dirty="0">
                <a:latin typeface="+mj-ea"/>
              </a:rPr>
              <a:t>分</a:t>
            </a:r>
            <a:r>
              <a:rPr lang="en-US" altLang="ja-JP" dirty="0">
                <a:latin typeface="+mj-ea"/>
              </a:rPr>
              <a:t>/</a:t>
            </a:r>
            <a:r>
              <a:rPr kumimoji="1" lang="ja-JP" altLang="en-US" dirty="0">
                <a:latin typeface="+mj-ea"/>
              </a:rPr>
              <a:t>グループ）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1AD6AE-14FA-4064-9183-22A8A8E4F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587" y="1435396"/>
            <a:ext cx="7670826" cy="39872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2400" dirty="0">
                <a:solidFill>
                  <a:schemeClr val="tx1"/>
                </a:solidFill>
                <a:latin typeface="+mj-ea"/>
                <a:ea typeface="+mj-ea"/>
              </a:rPr>
              <a:t>　＜発表の仕方＞</a:t>
            </a:r>
            <a:endParaRPr lang="en-US" altLang="ja-JP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457200" lvl="1" indent="0">
              <a:buNone/>
            </a:pPr>
            <a:r>
              <a:rPr lang="ja-JP" altLang="en-US" sz="2400" dirty="0">
                <a:solidFill>
                  <a:schemeClr val="tx1"/>
                </a:solidFill>
                <a:latin typeface="+mj-ea"/>
                <a:ea typeface="+mj-ea"/>
              </a:rPr>
              <a:t>下記の順番で説明をお願いします。</a:t>
            </a:r>
            <a:endParaRPr lang="en-US" altLang="ja-JP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457200" lvl="1" indent="0">
              <a:buNone/>
            </a:pPr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　→なぜこの施策が必要なのか、何に役立つのか</a:t>
            </a:r>
            <a:endParaRPr lang="en-US" altLang="ja-JP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457200" lvl="1" indent="0">
              <a:buNone/>
            </a:pPr>
            <a:endParaRPr lang="en-US" altLang="ja-JP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457200" lvl="1" indent="0">
              <a:buNone/>
            </a:pPr>
            <a:endParaRPr lang="en-US" altLang="ja-JP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457200" lvl="1" indent="0">
              <a:buNone/>
            </a:pPr>
            <a:endParaRPr lang="en-US" altLang="ja-JP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457200" lvl="1" indent="0">
              <a:buNone/>
            </a:pPr>
            <a:endParaRPr lang="en-US" altLang="ja-JP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457200" lvl="1" indent="0">
              <a:buNone/>
            </a:pPr>
            <a:endParaRPr lang="en-US" altLang="ja-JP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457200" lvl="1" indent="0">
              <a:buNone/>
            </a:pPr>
            <a:r>
              <a:rPr lang="en-US" altLang="ja-JP" sz="2400" dirty="0">
                <a:solidFill>
                  <a:schemeClr val="tx1"/>
                </a:solidFill>
                <a:latin typeface="+mj-ea"/>
                <a:ea typeface="+mj-ea"/>
              </a:rPr>
              <a:t>※</a:t>
            </a:r>
            <a:r>
              <a:rPr lang="ja-JP" altLang="en-US" sz="2400" dirty="0">
                <a:solidFill>
                  <a:schemeClr val="tx1"/>
                </a:solidFill>
                <a:latin typeface="+mj-ea"/>
                <a:ea typeface="+mj-ea"/>
              </a:rPr>
              <a:t>発表に対して別グループからのコメント（</a:t>
            </a:r>
            <a:r>
              <a:rPr lang="en-US" altLang="ja-JP" sz="240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lang="ja-JP" altLang="en-US" sz="2400" dirty="0">
                <a:solidFill>
                  <a:schemeClr val="tx1"/>
                </a:solidFill>
                <a:latin typeface="+mj-ea"/>
                <a:ea typeface="+mj-ea"/>
              </a:rPr>
              <a:t>分）をいただきます。</a:t>
            </a:r>
            <a:endParaRPr lang="en-US" altLang="ja-JP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7A834922-DC99-AAAF-5701-776B8CFA01F1}"/>
              </a:ext>
            </a:extLst>
          </p:cNvPr>
          <p:cNvGrpSpPr/>
          <p:nvPr/>
        </p:nvGrpSpPr>
        <p:grpSpPr>
          <a:xfrm>
            <a:off x="1397509" y="2546908"/>
            <a:ext cx="6190807" cy="1625287"/>
            <a:chOff x="1119360" y="4735070"/>
            <a:chExt cx="6190807" cy="162528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1999DA2-8EC6-0CC2-B47C-18CC7AD66BC8}"/>
                </a:ext>
              </a:extLst>
            </p:cNvPr>
            <p:cNvGrpSpPr/>
            <p:nvPr/>
          </p:nvGrpSpPr>
          <p:grpSpPr>
            <a:xfrm>
              <a:off x="4537550" y="5229792"/>
              <a:ext cx="1070890" cy="552391"/>
              <a:chOff x="33530" y="0"/>
              <a:chExt cx="764539" cy="462988"/>
            </a:xfrm>
          </p:grpSpPr>
          <p:sp>
            <p:nvSpPr>
              <p:cNvPr id="5" name="四角形: メモ 4">
                <a:extLst>
                  <a:ext uri="{FF2B5EF4-FFF2-40B4-BE49-F238E27FC236}">
                    <a16:creationId xmlns:a16="http://schemas.microsoft.com/office/drawing/2014/main" id="{E62897C4-5273-0F4B-CFF6-9836162C346B}"/>
                  </a:ext>
                </a:extLst>
              </p:cNvPr>
              <p:cNvSpPr/>
              <p:nvPr/>
            </p:nvSpPr>
            <p:spPr>
              <a:xfrm>
                <a:off x="71252" y="0"/>
                <a:ext cx="659757" cy="462988"/>
              </a:xfrm>
              <a:prstGeom prst="foldedCorner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sz="3200">
                  <a:latin typeface="BIZ UDゴシック" panose="020B0400000000000000" pitchFamily="49" charset="-128"/>
                  <a:ea typeface="BIZ UDゴシック" panose="020B0400000000000000" pitchFamily="49" charset="-128"/>
                </a:endParaRPr>
              </a:p>
            </p:txBody>
          </p:sp>
          <p:sp>
            <p:nvSpPr>
              <p:cNvPr id="6" name="テキスト ボックス 2">
                <a:extLst>
                  <a:ext uri="{FF2B5EF4-FFF2-40B4-BE49-F238E27FC236}">
                    <a16:creationId xmlns:a16="http://schemas.microsoft.com/office/drawing/2014/main" id="{77197365-59C6-61AD-9103-582CC9CE5A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530" y="68858"/>
                <a:ext cx="764539" cy="3353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ja-JP" sz="1200" kern="100">
                    <a:solidFill>
                      <a:srgbClr val="000000"/>
                    </a:solidFill>
                    <a:effectLst/>
                    <a:latin typeface="BIZ UDゴシック" panose="020B0400000000000000" pitchFamily="49" charset="-128"/>
                    <a:ea typeface="BIZ UDゴシック" panose="020B0400000000000000" pitchFamily="49" charset="-128"/>
                    <a:cs typeface="Arial" panose="020B0604020202020204" pitchFamily="34" charset="0"/>
                  </a:rPr>
                  <a:t>住宅の浸水頻度上昇</a:t>
                </a:r>
                <a:endParaRPr lang="ja-JP" sz="1600" kern="100">
                  <a:effectLst/>
                  <a:latin typeface="BIZ UDゴシック" panose="020B0400000000000000" pitchFamily="49" charset="-128"/>
                  <a:ea typeface="BIZ UDゴシック" panose="020B0400000000000000" pitchFamily="49" charset="-128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" name="四角形: メモ 6">
              <a:extLst>
                <a:ext uri="{FF2B5EF4-FFF2-40B4-BE49-F238E27FC236}">
                  <a16:creationId xmlns:a16="http://schemas.microsoft.com/office/drawing/2014/main" id="{FC3F12A8-EACA-824F-F1BB-1D04DBE2BFDD}"/>
                </a:ext>
              </a:extLst>
            </p:cNvPr>
            <p:cNvSpPr/>
            <p:nvPr/>
          </p:nvSpPr>
          <p:spPr>
            <a:xfrm>
              <a:off x="3107800" y="5202176"/>
              <a:ext cx="924010" cy="552391"/>
            </a:xfrm>
            <a:prstGeom prst="foldedCorner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2400">
                <a:latin typeface="BIZ UDゴシック" panose="020B0400000000000000" pitchFamily="49" charset="-128"/>
                <a:ea typeface="BIZ UDゴシック" panose="020B0400000000000000" pitchFamily="49" charset="-128"/>
              </a:endParaRPr>
            </a:p>
          </p:txBody>
        </p:sp>
        <p:sp>
          <p:nvSpPr>
            <p:cNvPr id="8" name="テキスト ボックス 2">
              <a:extLst>
                <a:ext uri="{FF2B5EF4-FFF2-40B4-BE49-F238E27FC236}">
                  <a16:creationId xmlns:a16="http://schemas.microsoft.com/office/drawing/2014/main" id="{E895270E-25AE-624A-CDCB-ECAA5D0F55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60723" y="5300134"/>
              <a:ext cx="107089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ja-JP" sz="1200" kern="100">
                  <a:solidFill>
                    <a:srgbClr val="000000"/>
                  </a:solidFill>
                  <a:effectLst/>
                  <a:latin typeface="BIZ UDゴシック" panose="020B0400000000000000" pitchFamily="49" charset="-128"/>
                  <a:ea typeface="BIZ UDゴシック" panose="020B0400000000000000" pitchFamily="49" charset="-128"/>
                  <a:cs typeface="Arial" panose="020B0604020202020204" pitchFamily="34" charset="0"/>
                </a:rPr>
                <a:t>防災情報の利活用</a:t>
              </a:r>
              <a:endParaRPr lang="ja-JP" sz="1600" kern="10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Arial" panose="020B0604020202020204" pitchFamily="34" charset="0"/>
              </a:endParaRPr>
            </a:p>
          </p:txBody>
        </p:sp>
        <p:sp>
          <p:nvSpPr>
            <p:cNvPr id="9" name="四角形: メモ 8">
              <a:extLst>
                <a:ext uri="{FF2B5EF4-FFF2-40B4-BE49-F238E27FC236}">
                  <a16:creationId xmlns:a16="http://schemas.microsoft.com/office/drawing/2014/main" id="{80B4EAEC-2252-A096-5860-A6AC4ECA6C90}"/>
                </a:ext>
              </a:extLst>
            </p:cNvPr>
            <p:cNvSpPr/>
            <p:nvPr/>
          </p:nvSpPr>
          <p:spPr>
            <a:xfrm>
              <a:off x="1481105" y="5194229"/>
              <a:ext cx="924010" cy="552391"/>
            </a:xfrm>
            <a:prstGeom prst="foldedCorner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2400">
                <a:latin typeface="BIZ UDゴシック" panose="020B0400000000000000" pitchFamily="49" charset="-128"/>
                <a:ea typeface="BIZ UDゴシック" panose="020B0400000000000000" pitchFamily="49" charset="-128"/>
              </a:endParaRPr>
            </a:p>
          </p:txBody>
        </p:sp>
        <p:sp>
          <p:nvSpPr>
            <p:cNvPr id="10" name="テキスト ボックス 2">
              <a:extLst>
                <a:ext uri="{FF2B5EF4-FFF2-40B4-BE49-F238E27FC236}">
                  <a16:creationId xmlns:a16="http://schemas.microsoft.com/office/drawing/2014/main" id="{134737C5-9150-E603-7900-E66FB13C60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79627" y="5158059"/>
              <a:ext cx="1070890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ja-JP" sz="1200" kern="100">
                  <a:solidFill>
                    <a:srgbClr val="000000"/>
                  </a:solidFill>
                  <a:effectLst/>
                  <a:latin typeface="BIZ UDゴシック" panose="020B0400000000000000" pitchFamily="49" charset="-128"/>
                  <a:ea typeface="BIZ UDゴシック" panose="020B0400000000000000" pitchFamily="49" charset="-128"/>
                  <a:cs typeface="Arial" panose="020B0604020202020204" pitchFamily="34" charset="0"/>
                </a:rPr>
                <a:t>ハザードマップの配布</a:t>
              </a:r>
              <a:endParaRPr lang="ja-JP" sz="1600" kern="10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Arial" panose="020B0604020202020204" pitchFamily="34" charset="0"/>
              </a:endParaRPr>
            </a:p>
          </p:txBody>
        </p:sp>
        <p:sp>
          <p:nvSpPr>
            <p:cNvPr id="11" name="四角形: メモ 10">
              <a:extLst>
                <a:ext uri="{FF2B5EF4-FFF2-40B4-BE49-F238E27FC236}">
                  <a16:creationId xmlns:a16="http://schemas.microsoft.com/office/drawing/2014/main" id="{DFE38372-1879-F875-4710-F9C48F2C1812}"/>
                </a:ext>
              </a:extLst>
            </p:cNvPr>
            <p:cNvSpPr/>
            <p:nvPr/>
          </p:nvSpPr>
          <p:spPr>
            <a:xfrm>
              <a:off x="3107800" y="5807966"/>
              <a:ext cx="924010" cy="552391"/>
            </a:xfrm>
            <a:prstGeom prst="foldedCorner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2400">
                <a:latin typeface="BIZ UDゴシック" panose="020B0400000000000000" pitchFamily="49" charset="-128"/>
                <a:ea typeface="BIZ UDゴシック" panose="020B0400000000000000" pitchFamily="49" charset="-128"/>
              </a:endParaRPr>
            </a:p>
          </p:txBody>
        </p:sp>
        <p:sp>
          <p:nvSpPr>
            <p:cNvPr id="12" name="テキスト ボックス 2">
              <a:extLst>
                <a:ext uri="{FF2B5EF4-FFF2-40B4-BE49-F238E27FC236}">
                  <a16:creationId xmlns:a16="http://schemas.microsoft.com/office/drawing/2014/main" id="{33C90A67-6378-B6B6-B96F-1D63AF8869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34360" y="5957777"/>
              <a:ext cx="107089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ja-JP" sz="1200" kern="100">
                  <a:solidFill>
                    <a:srgbClr val="000000"/>
                  </a:solidFill>
                  <a:effectLst/>
                  <a:latin typeface="BIZ UDゴシック" panose="020B0400000000000000" pitchFamily="49" charset="-128"/>
                  <a:ea typeface="BIZ UDゴシック" panose="020B0400000000000000" pitchFamily="49" charset="-128"/>
                  <a:cs typeface="Arial" panose="020B0604020202020204" pitchFamily="34" charset="0"/>
                </a:rPr>
                <a:t>堤防の強化</a:t>
              </a:r>
              <a:endParaRPr lang="ja-JP" sz="1600" kern="10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Arial" panose="020B0604020202020204" pitchFamily="34" charset="0"/>
              </a:endParaRPr>
            </a:p>
          </p:txBody>
        </p:sp>
        <p:sp>
          <p:nvSpPr>
            <p:cNvPr id="13" name="四角形: メモ 12">
              <a:extLst>
                <a:ext uri="{FF2B5EF4-FFF2-40B4-BE49-F238E27FC236}">
                  <a16:creationId xmlns:a16="http://schemas.microsoft.com/office/drawing/2014/main" id="{5DFEC6E5-7C60-08DF-4515-51EBEC56D46D}"/>
                </a:ext>
              </a:extLst>
            </p:cNvPr>
            <p:cNvSpPr/>
            <p:nvPr/>
          </p:nvSpPr>
          <p:spPr>
            <a:xfrm>
              <a:off x="1474120" y="5781102"/>
              <a:ext cx="924010" cy="552391"/>
            </a:xfrm>
            <a:prstGeom prst="foldedCorner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2400">
                <a:latin typeface="BIZ UDゴシック" panose="020B0400000000000000" pitchFamily="49" charset="-128"/>
                <a:ea typeface="BIZ UDゴシック" panose="020B0400000000000000" pitchFamily="49" charset="-128"/>
              </a:endParaRPr>
            </a:p>
          </p:txBody>
        </p:sp>
        <p:sp>
          <p:nvSpPr>
            <p:cNvPr id="14" name="テキスト ボックス 2">
              <a:extLst>
                <a:ext uri="{FF2B5EF4-FFF2-40B4-BE49-F238E27FC236}">
                  <a16:creationId xmlns:a16="http://schemas.microsoft.com/office/drawing/2014/main" id="{1E79FC35-E60C-BA95-B26D-B106703FA7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79628" y="5794081"/>
              <a:ext cx="1070890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lnSpc>
                  <a:spcPts val="1000"/>
                </a:lnSpc>
              </a:pPr>
              <a:r>
                <a:rPr lang="en-US" sz="1100" kern="100">
                  <a:solidFill>
                    <a:srgbClr val="000000"/>
                  </a:solidFill>
                  <a:effectLst/>
                  <a:latin typeface="BIZ UDゴシック" panose="020B0400000000000000" pitchFamily="49" charset="-128"/>
                  <a:ea typeface="BIZ UDゴシック" panose="020B0400000000000000" pitchFamily="49" charset="-128"/>
                  <a:cs typeface="Arial" panose="020B0604020202020204" pitchFamily="34" charset="0"/>
                </a:rPr>
                <a:t>1</a:t>
              </a:r>
              <a:r>
                <a:rPr lang="ja-JP" sz="1100" kern="100">
                  <a:solidFill>
                    <a:srgbClr val="000000"/>
                  </a:solidFill>
                  <a:effectLst/>
                  <a:latin typeface="BIZ UDゴシック" panose="020B0400000000000000" pitchFamily="49" charset="-128"/>
                  <a:ea typeface="BIZ UDゴシック" panose="020B0400000000000000" pitchFamily="49" charset="-128"/>
                  <a:cs typeface="Arial" panose="020B0604020202020204" pitchFamily="34" charset="0"/>
                </a:rPr>
                <a:t>～</a:t>
              </a:r>
              <a:r>
                <a:rPr lang="en-US" sz="1100" kern="100">
                  <a:solidFill>
                    <a:srgbClr val="000000"/>
                  </a:solidFill>
                  <a:effectLst/>
                  <a:latin typeface="BIZ UDゴシック" panose="020B0400000000000000" pitchFamily="49" charset="-128"/>
                  <a:ea typeface="BIZ UDゴシック" panose="020B0400000000000000" pitchFamily="49" charset="-128"/>
                  <a:cs typeface="Arial" panose="020B0604020202020204" pitchFamily="34" charset="0"/>
                </a:rPr>
                <a:t>2</a:t>
              </a:r>
              <a:r>
                <a:rPr lang="ja-JP" sz="1100" kern="100">
                  <a:solidFill>
                    <a:srgbClr val="000000"/>
                  </a:solidFill>
                  <a:effectLst/>
                  <a:latin typeface="BIZ UDゴシック" panose="020B0400000000000000" pitchFamily="49" charset="-128"/>
                  <a:ea typeface="BIZ UDゴシック" panose="020B0400000000000000" pitchFamily="49" charset="-128"/>
                  <a:cs typeface="Arial" panose="020B0604020202020204" pitchFamily="34" charset="0"/>
                </a:rPr>
                <a:t>級河川について国・県へ強化要請</a:t>
              </a:r>
              <a:endParaRPr lang="ja-JP" sz="2000" kern="10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Arial" panose="020B0604020202020204" pitchFamily="34" charset="0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02FE4A72-8964-18BD-14FE-CFBB20955D26}"/>
                </a:ext>
              </a:extLst>
            </p:cNvPr>
            <p:cNvSpPr txBox="1"/>
            <p:nvPr/>
          </p:nvSpPr>
          <p:spPr>
            <a:xfrm>
              <a:off x="2879176" y="4735070"/>
              <a:ext cx="1508943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ja-JP" altLang="en-US" sz="1000" b="1">
                  <a:latin typeface="+mn-ea"/>
                  <a:cs typeface="Arial" panose="020B0604020202020204" pitchFamily="34" charset="0"/>
                </a:rPr>
                <a:t>＜（主体関わらず）</a:t>
              </a:r>
              <a:endParaRPr lang="en-US" altLang="ja-JP" sz="1000" b="1">
                <a:latin typeface="+mn-ea"/>
                <a:cs typeface="Arial" panose="020B0604020202020204" pitchFamily="34" charset="0"/>
              </a:endParaRPr>
            </a:p>
            <a:p>
              <a:r>
                <a:rPr lang="ja-JP" altLang="en-US" sz="1000" b="1">
                  <a:latin typeface="+mn-ea"/>
                  <a:cs typeface="Arial" panose="020B0604020202020204" pitchFamily="34" charset="0"/>
                </a:rPr>
                <a:t>　　考えられる対策</a:t>
              </a:r>
              <a:r>
                <a:rPr lang="ja-JP" altLang="ja-JP" sz="1000" b="1">
                  <a:effectLst/>
                  <a:latin typeface="+mn-ea"/>
                  <a:cs typeface="Arial" panose="020B0604020202020204" pitchFamily="34" charset="0"/>
                </a:rPr>
                <a:t>＞</a:t>
              </a:r>
              <a:endParaRPr lang="ja-JP" altLang="en-US" sz="1000" b="1">
                <a:latin typeface="+mn-ea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C416ED94-A110-4FE5-5E25-F5414F4D55F2}"/>
                </a:ext>
              </a:extLst>
            </p:cNvPr>
            <p:cNvSpPr txBox="1"/>
            <p:nvPr/>
          </p:nvSpPr>
          <p:spPr>
            <a:xfrm>
              <a:off x="4247276" y="4873570"/>
              <a:ext cx="1508943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000" b="1">
                  <a:effectLst/>
                  <a:latin typeface="+mn-ea"/>
                  <a:cs typeface="Arial" panose="020B0604020202020204" pitchFamily="34" charset="0"/>
                </a:rPr>
                <a:t>   </a:t>
              </a:r>
              <a:r>
                <a:rPr lang="ja-JP" altLang="ja-JP" sz="1000" b="1">
                  <a:effectLst/>
                  <a:latin typeface="+mn-ea"/>
                  <a:cs typeface="Arial" panose="020B0604020202020204" pitchFamily="34" charset="0"/>
                </a:rPr>
                <a:t>＜影響＞</a:t>
              </a:r>
              <a:endParaRPr lang="ja-JP" altLang="en-US" sz="1000" b="1">
                <a:latin typeface="+mn-ea"/>
              </a:endParaRPr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D0E88D6D-5E49-92E2-9501-EE2C50A43E8A}"/>
                </a:ext>
              </a:extLst>
            </p:cNvPr>
            <p:cNvGrpSpPr/>
            <p:nvPr/>
          </p:nvGrpSpPr>
          <p:grpSpPr>
            <a:xfrm>
              <a:off x="6020250" y="5184878"/>
              <a:ext cx="1070891" cy="642218"/>
              <a:chOff x="3426269" y="4920834"/>
              <a:chExt cx="868680" cy="462915"/>
            </a:xfrm>
          </p:grpSpPr>
          <p:sp>
            <p:nvSpPr>
              <p:cNvPr id="18" name="四角形: メモ 17">
                <a:extLst>
                  <a:ext uri="{FF2B5EF4-FFF2-40B4-BE49-F238E27FC236}">
                    <a16:creationId xmlns:a16="http://schemas.microsoft.com/office/drawing/2014/main" id="{B034C3DB-F0A4-7752-D1C0-49D1521AC7E7}"/>
                  </a:ext>
                </a:extLst>
              </p:cNvPr>
              <p:cNvSpPr/>
              <p:nvPr/>
            </p:nvSpPr>
            <p:spPr>
              <a:xfrm>
                <a:off x="3426269" y="4920834"/>
                <a:ext cx="868680" cy="462915"/>
              </a:xfrm>
              <a:prstGeom prst="foldedCorner">
                <a:avLst/>
              </a:prstGeom>
              <a:solidFill>
                <a:srgbClr val="FF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ts val="2000"/>
                  </a:lnSpc>
                </a:pPr>
                <a:endParaRPr lang="ja-JP" altLang="en-US" sz="1100">
                  <a:latin typeface="+mj-ea"/>
                  <a:ea typeface="+mj-ea"/>
                </a:endParaRPr>
              </a:p>
            </p:txBody>
          </p:sp>
          <p:sp>
            <p:nvSpPr>
              <p:cNvPr id="19" name="テキスト ボックス 2">
                <a:extLst>
                  <a:ext uri="{FF2B5EF4-FFF2-40B4-BE49-F238E27FC236}">
                    <a16:creationId xmlns:a16="http://schemas.microsoft.com/office/drawing/2014/main" id="{16D7FB09-9162-A293-FF88-9728E92ABB8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58019" y="4948139"/>
                <a:ext cx="805180" cy="435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ja-JP" altLang="en-US" sz="1200" kern="100">
                    <a:solidFill>
                      <a:srgbClr val="000000"/>
                    </a:solidFill>
                    <a:latin typeface="BIZ UDゴシック" panose="020B0400000000000000" pitchFamily="49" charset="-128"/>
                    <a:ea typeface="BIZ UDゴシック" panose="020B0400000000000000" pitchFamily="49" charset="-128"/>
                    <a:cs typeface="Arial" panose="020B0604020202020204" pitchFamily="34" charset="0"/>
                  </a:rPr>
                  <a:t>大雨の増加による洪水</a:t>
                </a:r>
              </a:p>
              <a:p>
                <a:pPr algn="ctr">
                  <a:lnSpc>
                    <a:spcPts val="2000"/>
                  </a:lnSpc>
                </a:pPr>
                <a:r>
                  <a:rPr lang="en-US" sz="1100" kern="100">
                    <a:effectLst/>
                    <a:latin typeface="+mj-ea"/>
                    <a:ea typeface="+mj-ea"/>
                    <a:cs typeface="Arial" panose="020B0604020202020204" pitchFamily="34" charset="0"/>
                  </a:rPr>
                  <a:t> </a:t>
                </a:r>
                <a:endParaRPr lang="ja-JP" sz="1100" kern="100">
                  <a:effectLst/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33AFAD6D-89A8-FBE2-B302-0E4B3460213B}"/>
                </a:ext>
              </a:extLst>
            </p:cNvPr>
            <p:cNvSpPr txBox="1"/>
            <p:nvPr/>
          </p:nvSpPr>
          <p:spPr>
            <a:xfrm>
              <a:off x="5801223" y="4867272"/>
              <a:ext cx="1508944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ja-JP" altLang="ja-JP" sz="1000" b="1">
                  <a:effectLst/>
                  <a:latin typeface="+mn-ea"/>
                  <a:cs typeface="Arial" panose="020B0604020202020204" pitchFamily="34" charset="0"/>
                </a:rPr>
                <a:t>＜</a:t>
              </a:r>
              <a:r>
                <a:rPr lang="ja-JP" altLang="en-US" sz="1000" b="1">
                  <a:effectLst/>
                  <a:latin typeface="+mn-ea"/>
                  <a:cs typeface="Arial" panose="020B0604020202020204" pitchFamily="34" charset="0"/>
                </a:rPr>
                <a:t>気象現象</a:t>
              </a:r>
              <a:r>
                <a:rPr lang="ja-JP" altLang="ja-JP" sz="1000" b="1">
                  <a:effectLst/>
                  <a:latin typeface="+mn-ea"/>
                  <a:cs typeface="Arial" panose="020B0604020202020204" pitchFamily="34" charset="0"/>
                </a:rPr>
                <a:t>＞</a:t>
              </a:r>
              <a:r>
                <a:rPr lang="ja-JP" altLang="en-US" sz="1000" b="1">
                  <a:effectLst/>
                  <a:latin typeface="+mn-ea"/>
                  <a:cs typeface="Arial" panose="020B0604020202020204" pitchFamily="34" charset="0"/>
                </a:rPr>
                <a:t>　</a:t>
              </a:r>
              <a:endParaRPr lang="ja-JP" altLang="en-US" sz="1000" b="1">
                <a:latin typeface="+mn-ea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2C3EFE3A-84A5-9A12-1E37-803C2020D56F}"/>
                </a:ext>
              </a:extLst>
            </p:cNvPr>
            <p:cNvSpPr txBox="1"/>
            <p:nvPr/>
          </p:nvSpPr>
          <p:spPr>
            <a:xfrm>
              <a:off x="1119360" y="4873570"/>
              <a:ext cx="1655787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ja-JP" altLang="en-US" sz="1000" b="1">
                  <a:latin typeface="+mn-ea"/>
                  <a:cs typeface="Arial" panose="020B0604020202020204" pitchFamily="34" charset="0"/>
                </a:rPr>
                <a:t>＜市町村ができる施策</a:t>
              </a:r>
              <a:r>
                <a:rPr lang="ja-JP" altLang="ja-JP" sz="1000" b="1">
                  <a:effectLst/>
                  <a:latin typeface="+mn-ea"/>
                  <a:cs typeface="Arial" panose="020B0604020202020204" pitchFamily="34" charset="0"/>
                </a:rPr>
                <a:t>＞</a:t>
              </a:r>
              <a:endParaRPr lang="ja-JP" altLang="en-US" sz="1000" b="1">
                <a:latin typeface="+mn-ea"/>
              </a:endParaRPr>
            </a:p>
          </p:txBody>
        </p:sp>
      </p:grp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1D9A3950-8434-7454-7F28-BA4A67701253}"/>
              </a:ext>
            </a:extLst>
          </p:cNvPr>
          <p:cNvCxnSpPr/>
          <p:nvPr/>
        </p:nvCxnSpPr>
        <p:spPr>
          <a:xfrm>
            <a:off x="2811216" y="3319121"/>
            <a:ext cx="4320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C4F433F1-B806-C960-C7DD-0E5484820B33}"/>
              </a:ext>
            </a:extLst>
          </p:cNvPr>
          <p:cNvCxnSpPr/>
          <p:nvPr/>
        </p:nvCxnSpPr>
        <p:spPr>
          <a:xfrm>
            <a:off x="4407663" y="3331017"/>
            <a:ext cx="4320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8F490B69-CA95-234C-945C-FFADB9B86A89}"/>
              </a:ext>
            </a:extLst>
          </p:cNvPr>
          <p:cNvCxnSpPr/>
          <p:nvPr/>
        </p:nvCxnSpPr>
        <p:spPr>
          <a:xfrm>
            <a:off x="5849809" y="3365499"/>
            <a:ext cx="4320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2274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A5135A-BD9A-4AED-92C5-318528E5F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864" y="393469"/>
            <a:ext cx="7406640" cy="653935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ワークショップの目的</a:t>
            </a:r>
          </a:p>
        </p:txBody>
      </p:sp>
      <p:graphicFrame>
        <p:nvGraphicFramePr>
          <p:cNvPr id="5" name="コンテンツ プレースホルダー 2">
            <a:extLst>
              <a:ext uri="{FF2B5EF4-FFF2-40B4-BE49-F238E27FC236}">
                <a16:creationId xmlns:a16="http://schemas.microsoft.com/office/drawing/2014/main" id="{B9E49A56-EF36-7F67-093F-8C49253A2A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5305281"/>
              </p:ext>
            </p:extLst>
          </p:nvPr>
        </p:nvGraphicFramePr>
        <p:xfrm>
          <a:off x="971550" y="2363844"/>
          <a:ext cx="7404497" cy="3797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96986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A5135A-BD9A-4AED-92C5-318528E5F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427" y="410095"/>
            <a:ext cx="7406640" cy="703811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ワークショップのゴール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6DD602-CDD5-435F-8CC4-F659AA7F2E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7250" y="2258293"/>
            <a:ext cx="7633742" cy="20940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ja-JP" altLang="en-US" sz="3000" dirty="0">
                <a:solidFill>
                  <a:schemeClr val="tx1"/>
                </a:solidFill>
              </a:rPr>
              <a:t>他の自治体と意見交換しながら策定の手順を体験することで、計画策定への意欲が高まる　等</a:t>
            </a:r>
            <a:endParaRPr lang="en-US" altLang="ja-JP" sz="30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lang="en-US" altLang="ja-JP" sz="3000" dirty="0">
                <a:solidFill>
                  <a:schemeClr val="tx1"/>
                </a:solidFill>
              </a:rPr>
              <a:t>XXX</a:t>
            </a:r>
            <a:endParaRPr lang="ja-JP" altLang="en-US" sz="3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740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7F4BB7-05C8-4261-921C-B4EF5DB40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240" y="422441"/>
            <a:ext cx="7406640" cy="671253"/>
          </a:xfrm>
        </p:spPr>
        <p:txBody>
          <a:bodyPr>
            <a:normAutofit/>
          </a:bodyPr>
          <a:lstStyle/>
          <a:p>
            <a:r>
              <a:rPr kumimoji="1" lang="ja-JP" altLang="en-US" sz="3200" dirty="0"/>
              <a:t>地域気候変動適応計画策定マニュアル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FA5874B-54A9-631E-1117-957F58D31D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648"/>
          <a:stretch/>
        </p:blipFill>
        <p:spPr>
          <a:xfrm>
            <a:off x="1269797" y="1185852"/>
            <a:ext cx="4384541" cy="51547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吹き出し: 四角形 7">
            <a:extLst>
              <a:ext uri="{FF2B5EF4-FFF2-40B4-BE49-F238E27FC236}">
                <a16:creationId xmlns:a16="http://schemas.microsoft.com/office/drawing/2014/main" id="{2ED9ECD6-4280-4FD6-AA63-3298360BDA6C}"/>
              </a:ext>
            </a:extLst>
          </p:cNvPr>
          <p:cNvSpPr/>
          <p:nvPr/>
        </p:nvSpPr>
        <p:spPr>
          <a:xfrm>
            <a:off x="5401057" y="1093694"/>
            <a:ext cx="3330568" cy="968188"/>
          </a:xfrm>
          <a:prstGeom prst="wedgeRectCallout">
            <a:avLst>
              <a:gd name="adj1" fmla="val -44255"/>
              <a:gd name="adj2" fmla="val 977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策定の標準的な手順に沿って</a:t>
            </a:r>
            <a:endParaRPr kumimoji="1" lang="en-US" altLang="ja-JP"/>
          </a:p>
          <a:p>
            <a:pPr algn="ctr"/>
            <a:r>
              <a:rPr kumimoji="1" lang="ja-JP" altLang="en-US" b="1"/>
              <a:t>情報収集の方法</a:t>
            </a:r>
            <a:r>
              <a:rPr kumimoji="1" lang="ja-JP" altLang="en-US"/>
              <a:t>や</a:t>
            </a:r>
            <a:r>
              <a:rPr kumimoji="1" lang="ja-JP" altLang="en-US" b="1"/>
              <a:t>記載内容</a:t>
            </a:r>
            <a:r>
              <a:rPr kumimoji="1" lang="ja-JP" altLang="en-US"/>
              <a:t>について解説</a:t>
            </a:r>
          </a:p>
        </p:txBody>
      </p:sp>
    </p:spTree>
    <p:extLst>
      <p:ext uri="{BB962C8B-B14F-4D97-AF65-F5344CB8AC3E}">
        <p14:creationId xmlns:p14="http://schemas.microsoft.com/office/powerpoint/2010/main" val="3755566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7F4BB7-05C8-4261-921C-B4EF5DB40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428" y="403651"/>
            <a:ext cx="7633742" cy="527307"/>
          </a:xfrm>
        </p:spPr>
        <p:txBody>
          <a:bodyPr>
            <a:noAutofit/>
          </a:bodyPr>
          <a:lstStyle/>
          <a:p>
            <a:r>
              <a:rPr kumimoji="1" lang="ja-JP" altLang="en-US" dirty="0"/>
              <a:t>ワークショップで実施する部分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7F077D5C-5E07-4398-89FC-91AAF06D19E9}"/>
              </a:ext>
            </a:extLst>
          </p:cNvPr>
          <p:cNvGrpSpPr/>
          <p:nvPr/>
        </p:nvGrpSpPr>
        <p:grpSpPr>
          <a:xfrm>
            <a:off x="1260277" y="1074496"/>
            <a:ext cx="6623445" cy="5497894"/>
            <a:chOff x="1389888" y="991288"/>
            <a:chExt cx="6815354" cy="5786767"/>
          </a:xfrm>
        </p:grpSpPr>
        <p:sp>
          <p:nvSpPr>
            <p:cNvPr id="6" name="フローチャート: 処理 5">
              <a:extLst>
                <a:ext uri="{FF2B5EF4-FFF2-40B4-BE49-F238E27FC236}">
                  <a16:creationId xmlns:a16="http://schemas.microsoft.com/office/drawing/2014/main" id="{792A84F5-9CF1-4C5B-B460-135BF98D7EE4}"/>
                </a:ext>
              </a:extLst>
            </p:cNvPr>
            <p:cNvSpPr/>
            <p:nvPr/>
          </p:nvSpPr>
          <p:spPr>
            <a:xfrm>
              <a:off x="1389888" y="991288"/>
              <a:ext cx="6815354" cy="527307"/>
            </a:xfrm>
            <a:prstGeom prst="flowChartProcess">
              <a:avLst/>
            </a:prstGeom>
            <a:noFill/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 dirty="0">
                  <a:solidFill>
                    <a:schemeClr val="tx1"/>
                  </a:solidFill>
                  <a:latin typeface="+mj-ea"/>
                  <a:ea typeface="+mj-ea"/>
                </a:rPr>
                <a:t>【STEP1】</a:t>
              </a:r>
              <a:r>
                <a:rPr kumimoji="1" lang="ja-JP" altLang="en-US" dirty="0">
                  <a:solidFill>
                    <a:schemeClr val="tx1"/>
                  </a:solidFill>
                  <a:latin typeface="+mj-ea"/>
                  <a:ea typeface="+mj-ea"/>
                </a:rPr>
                <a:t>計画策定／変更に向けた準備</a:t>
              </a:r>
            </a:p>
          </p:txBody>
        </p:sp>
        <p:sp>
          <p:nvSpPr>
            <p:cNvPr id="9" name="フローチャート: 組合せ 8">
              <a:extLst>
                <a:ext uri="{FF2B5EF4-FFF2-40B4-BE49-F238E27FC236}">
                  <a16:creationId xmlns:a16="http://schemas.microsoft.com/office/drawing/2014/main" id="{228073BA-A3F6-4BD8-8C4C-0EC3C7224CDC}"/>
                </a:ext>
              </a:extLst>
            </p:cNvPr>
            <p:cNvSpPr/>
            <p:nvPr/>
          </p:nvSpPr>
          <p:spPr>
            <a:xfrm>
              <a:off x="4450080" y="1524000"/>
              <a:ext cx="694944" cy="192021"/>
            </a:xfrm>
            <a:prstGeom prst="flowChartMerg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10" name="フローチャート: 処理 9">
              <a:extLst>
                <a:ext uri="{FF2B5EF4-FFF2-40B4-BE49-F238E27FC236}">
                  <a16:creationId xmlns:a16="http://schemas.microsoft.com/office/drawing/2014/main" id="{CDD17129-BE7F-4D0C-98B7-85D758B10A81}"/>
                </a:ext>
              </a:extLst>
            </p:cNvPr>
            <p:cNvSpPr/>
            <p:nvPr/>
          </p:nvSpPr>
          <p:spPr>
            <a:xfrm>
              <a:off x="1389888" y="1747186"/>
              <a:ext cx="6815354" cy="527307"/>
            </a:xfrm>
            <a:prstGeom prst="flowChartProcess">
              <a:avLst/>
            </a:prstGeom>
            <a:noFill/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 dirty="0">
                  <a:solidFill>
                    <a:schemeClr val="tx1"/>
                  </a:solidFill>
                  <a:latin typeface="+mj-ea"/>
                  <a:ea typeface="+mj-ea"/>
                </a:rPr>
                <a:t>【STEP2】</a:t>
              </a:r>
              <a:r>
                <a:rPr kumimoji="1" lang="ja-JP" altLang="en-US" dirty="0">
                  <a:solidFill>
                    <a:schemeClr val="tx1"/>
                  </a:solidFill>
                  <a:latin typeface="+mj-ea"/>
                  <a:ea typeface="+mj-ea"/>
                </a:rPr>
                <a:t>これまでの気候変動影響の整理</a:t>
              </a:r>
            </a:p>
          </p:txBody>
        </p:sp>
        <p:sp>
          <p:nvSpPr>
            <p:cNvPr id="11" name="フローチャート: 組合せ 10">
              <a:extLst>
                <a:ext uri="{FF2B5EF4-FFF2-40B4-BE49-F238E27FC236}">
                  <a16:creationId xmlns:a16="http://schemas.microsoft.com/office/drawing/2014/main" id="{927E7A8A-8BEF-4C14-A658-EA04A113DF93}"/>
                </a:ext>
              </a:extLst>
            </p:cNvPr>
            <p:cNvSpPr/>
            <p:nvPr/>
          </p:nvSpPr>
          <p:spPr>
            <a:xfrm>
              <a:off x="4450080" y="2279898"/>
              <a:ext cx="694944" cy="192021"/>
            </a:xfrm>
            <a:prstGeom prst="flowChartMerg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12" name="フローチャート: 処理 11">
              <a:extLst>
                <a:ext uri="{FF2B5EF4-FFF2-40B4-BE49-F238E27FC236}">
                  <a16:creationId xmlns:a16="http://schemas.microsoft.com/office/drawing/2014/main" id="{FC7B0891-9C87-4F04-8DDF-7A9CD6085A6B}"/>
                </a:ext>
              </a:extLst>
            </p:cNvPr>
            <p:cNvSpPr/>
            <p:nvPr/>
          </p:nvSpPr>
          <p:spPr>
            <a:xfrm>
              <a:off x="1389888" y="2497003"/>
              <a:ext cx="6815354" cy="527307"/>
            </a:xfrm>
            <a:prstGeom prst="flowChartProcess">
              <a:avLst/>
            </a:prstGeom>
            <a:noFill/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>
                  <a:solidFill>
                    <a:schemeClr val="tx1"/>
                  </a:solidFill>
                  <a:latin typeface="+mj-ea"/>
                  <a:ea typeface="+mj-ea"/>
                </a:rPr>
                <a:t>【STEP3】</a:t>
              </a:r>
              <a:r>
                <a:rPr kumimoji="1" lang="ja-JP" altLang="en-US">
                  <a:solidFill>
                    <a:schemeClr val="tx1"/>
                  </a:solidFill>
                  <a:latin typeface="+mj-ea"/>
                  <a:ea typeface="+mj-ea"/>
                </a:rPr>
                <a:t>将来の気候変動影響の整理</a:t>
              </a:r>
            </a:p>
          </p:txBody>
        </p:sp>
        <p:sp>
          <p:nvSpPr>
            <p:cNvPr id="13" name="フローチャート: 組合せ 12">
              <a:extLst>
                <a:ext uri="{FF2B5EF4-FFF2-40B4-BE49-F238E27FC236}">
                  <a16:creationId xmlns:a16="http://schemas.microsoft.com/office/drawing/2014/main" id="{B3FB8EB6-7817-44E0-8FAB-4E4CEA99820B}"/>
                </a:ext>
              </a:extLst>
            </p:cNvPr>
            <p:cNvSpPr/>
            <p:nvPr/>
          </p:nvSpPr>
          <p:spPr>
            <a:xfrm>
              <a:off x="4450080" y="3029715"/>
              <a:ext cx="694944" cy="192021"/>
            </a:xfrm>
            <a:prstGeom prst="flowChartMerg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14" name="フローチャート: 処理 13">
              <a:extLst>
                <a:ext uri="{FF2B5EF4-FFF2-40B4-BE49-F238E27FC236}">
                  <a16:creationId xmlns:a16="http://schemas.microsoft.com/office/drawing/2014/main" id="{DDBBDC1F-46F2-4579-9792-1B0576624783}"/>
                </a:ext>
              </a:extLst>
            </p:cNvPr>
            <p:cNvSpPr/>
            <p:nvPr/>
          </p:nvSpPr>
          <p:spPr>
            <a:xfrm>
              <a:off x="1389888" y="3246820"/>
              <a:ext cx="6815354" cy="527307"/>
            </a:xfrm>
            <a:prstGeom prst="flowChartProcess">
              <a:avLst/>
            </a:prstGeom>
            <a:noFill/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>
                  <a:solidFill>
                    <a:schemeClr val="tx1"/>
                  </a:solidFill>
                  <a:latin typeface="+mj-ea"/>
                  <a:ea typeface="+mj-ea"/>
                </a:rPr>
                <a:t>【STEP4】</a:t>
              </a:r>
              <a:r>
                <a:rPr kumimoji="1" lang="ja-JP" altLang="en-US">
                  <a:solidFill>
                    <a:schemeClr val="tx1"/>
                  </a:solidFill>
                  <a:latin typeface="+mj-ea"/>
                  <a:ea typeface="+mj-ea"/>
                </a:rPr>
                <a:t>影響評価の実施</a:t>
              </a:r>
            </a:p>
          </p:txBody>
        </p:sp>
        <p:sp>
          <p:nvSpPr>
            <p:cNvPr id="15" name="フローチャート: 組合せ 14">
              <a:extLst>
                <a:ext uri="{FF2B5EF4-FFF2-40B4-BE49-F238E27FC236}">
                  <a16:creationId xmlns:a16="http://schemas.microsoft.com/office/drawing/2014/main" id="{26EFDEFC-787F-48B4-B48A-AF8A2A065007}"/>
                </a:ext>
              </a:extLst>
            </p:cNvPr>
            <p:cNvSpPr/>
            <p:nvPr/>
          </p:nvSpPr>
          <p:spPr>
            <a:xfrm>
              <a:off x="4450080" y="3779532"/>
              <a:ext cx="694944" cy="192021"/>
            </a:xfrm>
            <a:prstGeom prst="flowChartMerg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16" name="フローチャート: 処理 15">
              <a:extLst>
                <a:ext uri="{FF2B5EF4-FFF2-40B4-BE49-F238E27FC236}">
                  <a16:creationId xmlns:a16="http://schemas.microsoft.com/office/drawing/2014/main" id="{8882A2EC-0E3E-4847-9E44-C3C16C1CDF5B}"/>
                </a:ext>
              </a:extLst>
            </p:cNvPr>
            <p:cNvSpPr/>
            <p:nvPr/>
          </p:nvSpPr>
          <p:spPr>
            <a:xfrm>
              <a:off x="1389888" y="3996637"/>
              <a:ext cx="6815354" cy="527307"/>
            </a:xfrm>
            <a:prstGeom prst="flowChartProcess">
              <a:avLst/>
            </a:prstGeom>
            <a:noFill/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>
                  <a:solidFill>
                    <a:schemeClr val="tx1"/>
                  </a:solidFill>
                  <a:latin typeface="+mj-ea"/>
                  <a:ea typeface="+mj-ea"/>
                </a:rPr>
                <a:t>【STEP5】</a:t>
              </a:r>
              <a:r>
                <a:rPr kumimoji="1" lang="ja-JP" altLang="en-US">
                  <a:solidFill>
                    <a:schemeClr val="tx1"/>
                  </a:solidFill>
                  <a:latin typeface="+mj-ea"/>
                  <a:ea typeface="+mj-ea"/>
                </a:rPr>
                <a:t>既存施策の気候変動影響への対応力の整理</a:t>
              </a:r>
            </a:p>
          </p:txBody>
        </p:sp>
        <p:sp>
          <p:nvSpPr>
            <p:cNvPr id="17" name="フローチャート: 組合せ 16">
              <a:extLst>
                <a:ext uri="{FF2B5EF4-FFF2-40B4-BE49-F238E27FC236}">
                  <a16:creationId xmlns:a16="http://schemas.microsoft.com/office/drawing/2014/main" id="{B492804C-EB7A-49AF-B08C-F400E7665B2F}"/>
                </a:ext>
              </a:extLst>
            </p:cNvPr>
            <p:cNvSpPr/>
            <p:nvPr/>
          </p:nvSpPr>
          <p:spPr>
            <a:xfrm>
              <a:off x="4450080" y="4529349"/>
              <a:ext cx="694944" cy="192021"/>
            </a:xfrm>
            <a:prstGeom prst="flowChartMerg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18" name="フローチャート: 処理 17">
              <a:extLst>
                <a:ext uri="{FF2B5EF4-FFF2-40B4-BE49-F238E27FC236}">
                  <a16:creationId xmlns:a16="http://schemas.microsoft.com/office/drawing/2014/main" id="{B12E7AB3-BAF1-4ABC-A8DE-38E6586E48D1}"/>
                </a:ext>
              </a:extLst>
            </p:cNvPr>
            <p:cNvSpPr/>
            <p:nvPr/>
          </p:nvSpPr>
          <p:spPr>
            <a:xfrm>
              <a:off x="1389888" y="4746454"/>
              <a:ext cx="6815354" cy="527307"/>
            </a:xfrm>
            <a:prstGeom prst="flowChartProcess">
              <a:avLst/>
            </a:prstGeom>
            <a:noFill/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>
                  <a:solidFill>
                    <a:schemeClr val="tx1"/>
                  </a:solidFill>
                  <a:latin typeface="+mj-ea"/>
                  <a:ea typeface="+mj-ea"/>
                </a:rPr>
                <a:t>【STEP6】</a:t>
              </a:r>
              <a:r>
                <a:rPr kumimoji="1" lang="ja-JP" altLang="en-US">
                  <a:solidFill>
                    <a:schemeClr val="tx1"/>
                  </a:solidFill>
                  <a:latin typeface="+mj-ea"/>
                  <a:ea typeface="+mj-ea"/>
                </a:rPr>
                <a:t>適応策の検討</a:t>
              </a:r>
            </a:p>
          </p:txBody>
        </p:sp>
        <p:sp>
          <p:nvSpPr>
            <p:cNvPr id="19" name="フローチャート: 組合せ 18">
              <a:extLst>
                <a:ext uri="{FF2B5EF4-FFF2-40B4-BE49-F238E27FC236}">
                  <a16:creationId xmlns:a16="http://schemas.microsoft.com/office/drawing/2014/main" id="{A3F3F8B4-699D-4ED0-BDBA-09ACC075A57D}"/>
                </a:ext>
              </a:extLst>
            </p:cNvPr>
            <p:cNvSpPr/>
            <p:nvPr/>
          </p:nvSpPr>
          <p:spPr>
            <a:xfrm>
              <a:off x="4450080" y="5279166"/>
              <a:ext cx="694944" cy="192021"/>
            </a:xfrm>
            <a:prstGeom prst="flowChartMerg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20" name="フローチャート: 処理 19">
              <a:extLst>
                <a:ext uri="{FF2B5EF4-FFF2-40B4-BE49-F238E27FC236}">
                  <a16:creationId xmlns:a16="http://schemas.microsoft.com/office/drawing/2014/main" id="{1A5D261B-5F53-46B1-9463-F9BB626C6C1A}"/>
                </a:ext>
              </a:extLst>
            </p:cNvPr>
            <p:cNvSpPr/>
            <p:nvPr/>
          </p:nvSpPr>
          <p:spPr>
            <a:xfrm>
              <a:off x="1389888" y="5498601"/>
              <a:ext cx="6815354" cy="527307"/>
            </a:xfrm>
            <a:prstGeom prst="flowChartProcess">
              <a:avLst/>
            </a:prstGeom>
            <a:noFill/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>
                  <a:solidFill>
                    <a:schemeClr val="tx1"/>
                  </a:solidFill>
                  <a:latin typeface="+mj-ea"/>
                  <a:ea typeface="+mj-ea"/>
                </a:rPr>
                <a:t>【STEP7】</a:t>
              </a:r>
              <a:r>
                <a:rPr kumimoji="1" lang="ja-JP" altLang="en-US">
                  <a:solidFill>
                    <a:schemeClr val="tx1"/>
                  </a:solidFill>
                  <a:latin typeface="+mj-ea"/>
                  <a:ea typeface="+mj-ea"/>
                </a:rPr>
                <a:t>適応策のとりまとめと地域気候変動適応計画の策定</a:t>
              </a:r>
            </a:p>
          </p:txBody>
        </p:sp>
        <p:sp>
          <p:nvSpPr>
            <p:cNvPr id="21" name="フローチャート: 組合せ 20">
              <a:extLst>
                <a:ext uri="{FF2B5EF4-FFF2-40B4-BE49-F238E27FC236}">
                  <a16:creationId xmlns:a16="http://schemas.microsoft.com/office/drawing/2014/main" id="{0380733D-541F-4F51-BFF8-56EC02AC9F59}"/>
                </a:ext>
              </a:extLst>
            </p:cNvPr>
            <p:cNvSpPr/>
            <p:nvPr/>
          </p:nvSpPr>
          <p:spPr>
            <a:xfrm>
              <a:off x="4450080" y="6031313"/>
              <a:ext cx="694944" cy="192021"/>
            </a:xfrm>
            <a:prstGeom prst="flowChartMerg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22" name="フローチャート: 処理 21">
              <a:extLst>
                <a:ext uri="{FF2B5EF4-FFF2-40B4-BE49-F238E27FC236}">
                  <a16:creationId xmlns:a16="http://schemas.microsoft.com/office/drawing/2014/main" id="{75F0959F-2A17-481A-A7AC-A6CD71F2073A}"/>
                </a:ext>
              </a:extLst>
            </p:cNvPr>
            <p:cNvSpPr/>
            <p:nvPr/>
          </p:nvSpPr>
          <p:spPr>
            <a:xfrm>
              <a:off x="1389888" y="6250748"/>
              <a:ext cx="6815354" cy="527307"/>
            </a:xfrm>
            <a:prstGeom prst="flowChartProcess">
              <a:avLst/>
            </a:prstGeom>
            <a:noFill/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>
                  <a:solidFill>
                    <a:schemeClr val="tx1"/>
                  </a:solidFill>
                  <a:latin typeface="+mj-ea"/>
                  <a:ea typeface="+mj-ea"/>
                </a:rPr>
                <a:t>【STEP8】</a:t>
              </a:r>
              <a:r>
                <a:rPr kumimoji="1" lang="ja-JP" altLang="en-US">
                  <a:solidFill>
                    <a:schemeClr val="tx1"/>
                  </a:solidFill>
                  <a:latin typeface="+mj-ea"/>
                  <a:ea typeface="+mj-ea"/>
                </a:rPr>
                <a:t>地域気候変動適応計画の進捗状況の確認</a:t>
              </a:r>
            </a:p>
          </p:txBody>
        </p:sp>
      </p:grp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89612D62-8B9A-48D5-9FEC-AB7B8E341751}"/>
              </a:ext>
            </a:extLst>
          </p:cNvPr>
          <p:cNvSpPr/>
          <p:nvPr/>
        </p:nvSpPr>
        <p:spPr>
          <a:xfrm>
            <a:off x="846628" y="1702391"/>
            <a:ext cx="7416223" cy="2093311"/>
          </a:xfrm>
          <a:prstGeom prst="roundRect">
            <a:avLst>
              <a:gd name="adj" fmla="val 10852"/>
            </a:avLst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F73215BA-6EC9-4BBB-91FC-223C64640775}"/>
              </a:ext>
            </a:extLst>
          </p:cNvPr>
          <p:cNvSpPr/>
          <p:nvPr/>
        </p:nvSpPr>
        <p:spPr>
          <a:xfrm>
            <a:off x="836075" y="4548293"/>
            <a:ext cx="7426776" cy="664975"/>
          </a:xfrm>
          <a:prstGeom prst="roundRect">
            <a:avLst>
              <a:gd name="adj" fmla="val 25538"/>
            </a:avLst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273413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7F4BB7-05C8-4261-921C-B4EF5DB40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237" y="366157"/>
            <a:ext cx="7406640" cy="656308"/>
          </a:xfrm>
        </p:spPr>
        <p:txBody>
          <a:bodyPr>
            <a:noAutofit/>
          </a:bodyPr>
          <a:lstStyle/>
          <a:p>
            <a:r>
              <a:rPr kumimoji="1" lang="ja-JP" altLang="en-US" dirty="0"/>
              <a:t>ワークショップのながれ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2D2B668-B99F-4AC4-9163-8232208F8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995" y="1813529"/>
            <a:ext cx="8102009" cy="3531556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kumimoji="1" lang="ja-JP" altLang="en-US" sz="2200" dirty="0">
                <a:solidFill>
                  <a:schemeClr val="tx1"/>
                </a:solidFill>
                <a:latin typeface="+mn-ea"/>
              </a:rPr>
              <a:t>自己紹介、</a:t>
            </a:r>
            <a:r>
              <a:rPr lang="ja-JP" altLang="en-US" sz="2200" dirty="0">
                <a:solidFill>
                  <a:schemeClr val="tx1"/>
                </a:solidFill>
                <a:latin typeface="+mn-ea"/>
              </a:rPr>
              <a:t>発表者とコメント担当決定（</a:t>
            </a:r>
            <a:r>
              <a:rPr lang="en-US" altLang="ja-JP" sz="2200" dirty="0">
                <a:solidFill>
                  <a:schemeClr val="tx1"/>
                </a:solidFill>
                <a:latin typeface="+mn-ea"/>
              </a:rPr>
              <a:t>10</a:t>
            </a:r>
            <a:r>
              <a:rPr lang="ja-JP" altLang="en-US" sz="2200" dirty="0">
                <a:solidFill>
                  <a:schemeClr val="tx1"/>
                </a:solidFill>
                <a:latin typeface="+mn-ea"/>
              </a:rPr>
              <a:t>分）</a:t>
            </a:r>
            <a:endParaRPr lang="en-US" altLang="ja-JP" sz="2200" dirty="0">
              <a:solidFill>
                <a:schemeClr val="tx1"/>
              </a:solidFill>
              <a:latin typeface="+mn-ea"/>
            </a:endParaRPr>
          </a:p>
          <a:p>
            <a:pPr marL="457200" indent="-457200">
              <a:buFont typeface="+mj-lt"/>
              <a:buAutoNum type="arabicPeriod"/>
            </a:pPr>
            <a:r>
              <a:rPr lang="ja-JP" altLang="en-US" sz="2200" dirty="0">
                <a:solidFill>
                  <a:schemeClr val="tx1"/>
                </a:solidFill>
                <a:latin typeface="+mn-ea"/>
              </a:rPr>
              <a:t>課題①：地域で</a:t>
            </a:r>
            <a:r>
              <a:rPr lang="ja-JP" altLang="en-US" sz="2200" b="1" dirty="0">
                <a:solidFill>
                  <a:schemeClr val="tx1"/>
                </a:solidFill>
                <a:latin typeface="+mn-ea"/>
              </a:rPr>
              <a:t>気になる気象現象</a:t>
            </a:r>
            <a:r>
              <a:rPr lang="ja-JP" altLang="en-US" sz="2200" dirty="0">
                <a:solidFill>
                  <a:schemeClr val="tx1"/>
                </a:solidFill>
                <a:latin typeface="+mn-ea"/>
              </a:rPr>
              <a:t>を出し合う（</a:t>
            </a:r>
            <a:r>
              <a:rPr lang="en-US" altLang="ja-JP" sz="2200" dirty="0">
                <a:solidFill>
                  <a:schemeClr val="tx1"/>
                </a:solidFill>
                <a:latin typeface="+mn-ea"/>
              </a:rPr>
              <a:t>10</a:t>
            </a:r>
            <a:r>
              <a:rPr lang="ja-JP" altLang="en-US" sz="2200" dirty="0">
                <a:solidFill>
                  <a:schemeClr val="tx1"/>
                </a:solidFill>
                <a:latin typeface="+mn-ea"/>
              </a:rPr>
              <a:t>分）</a:t>
            </a:r>
            <a:endParaRPr lang="en-US" altLang="ja-JP" sz="2200" dirty="0">
              <a:solidFill>
                <a:schemeClr val="tx1"/>
              </a:solidFill>
              <a:latin typeface="+mn-ea"/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ja-JP" altLang="en-US" sz="2200" dirty="0">
                <a:solidFill>
                  <a:schemeClr val="tx1"/>
                </a:solidFill>
                <a:latin typeface="+mn-ea"/>
              </a:rPr>
              <a:t>課題②：①の現象による</a:t>
            </a:r>
            <a:r>
              <a:rPr lang="ja-JP" altLang="en-US" sz="2200" b="1" dirty="0">
                <a:solidFill>
                  <a:schemeClr val="tx1"/>
                </a:solidFill>
                <a:latin typeface="+mn-ea"/>
              </a:rPr>
              <a:t>影響</a:t>
            </a:r>
            <a:r>
              <a:rPr lang="ja-JP" altLang="en-US" sz="2200" dirty="0">
                <a:solidFill>
                  <a:schemeClr val="tx1"/>
                </a:solidFill>
                <a:latin typeface="+mn-ea"/>
              </a:rPr>
              <a:t>を出し合う（</a:t>
            </a:r>
            <a:r>
              <a:rPr lang="en-US" altLang="ja-JP" sz="2200" dirty="0">
                <a:solidFill>
                  <a:schemeClr val="tx1"/>
                </a:solidFill>
                <a:latin typeface="+mn-ea"/>
              </a:rPr>
              <a:t>25</a:t>
            </a:r>
            <a:r>
              <a:rPr lang="ja-JP" altLang="en-US" sz="2200" dirty="0">
                <a:solidFill>
                  <a:schemeClr val="tx1"/>
                </a:solidFill>
                <a:latin typeface="+mn-ea"/>
              </a:rPr>
              <a:t>分）</a:t>
            </a:r>
            <a:endParaRPr lang="en-US" altLang="ja-JP" sz="2200" dirty="0">
              <a:solidFill>
                <a:schemeClr val="tx1"/>
              </a:solidFill>
              <a:latin typeface="+mn-ea"/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ja-JP" altLang="en-US" sz="2200" dirty="0">
                <a:solidFill>
                  <a:schemeClr val="tx1"/>
                </a:solidFill>
                <a:latin typeface="+mn-ea"/>
              </a:rPr>
              <a:t>課題③：②の</a:t>
            </a:r>
            <a:r>
              <a:rPr lang="ja-JP" altLang="en-US" sz="2200" b="1" dirty="0">
                <a:solidFill>
                  <a:schemeClr val="tx1"/>
                </a:solidFill>
                <a:latin typeface="+mn-ea"/>
              </a:rPr>
              <a:t>影響の重大性と緊急性</a:t>
            </a:r>
            <a:r>
              <a:rPr lang="ja-JP" altLang="en-US" sz="2200" dirty="0">
                <a:solidFill>
                  <a:schemeClr val="tx1"/>
                </a:solidFill>
                <a:latin typeface="+mn-ea"/>
              </a:rPr>
              <a:t>を整理する（</a:t>
            </a:r>
            <a:r>
              <a:rPr lang="en-US" altLang="ja-JP" sz="2200" dirty="0">
                <a:solidFill>
                  <a:schemeClr val="tx1"/>
                </a:solidFill>
                <a:latin typeface="+mn-ea"/>
              </a:rPr>
              <a:t>10</a:t>
            </a:r>
            <a:r>
              <a:rPr lang="ja-JP" altLang="en-US" sz="2200" dirty="0">
                <a:solidFill>
                  <a:schemeClr val="tx1"/>
                </a:solidFill>
                <a:latin typeface="+mn-ea"/>
              </a:rPr>
              <a:t>分）</a:t>
            </a:r>
            <a:endParaRPr lang="en-US" altLang="ja-JP" sz="2200" dirty="0">
              <a:solidFill>
                <a:schemeClr val="tx1"/>
              </a:solidFill>
              <a:latin typeface="+mn-ea"/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ja-JP" altLang="en-US" sz="2200" dirty="0">
                <a:solidFill>
                  <a:schemeClr val="tx1"/>
                </a:solidFill>
                <a:latin typeface="+mn-ea"/>
              </a:rPr>
              <a:t>課題④：③で整理した影響について</a:t>
            </a:r>
            <a:r>
              <a:rPr lang="ja-JP" altLang="en-US" sz="2200" b="1" dirty="0">
                <a:solidFill>
                  <a:schemeClr val="tx1"/>
                </a:solidFill>
                <a:latin typeface="+mn-ea"/>
              </a:rPr>
              <a:t>施策</a:t>
            </a:r>
            <a:r>
              <a:rPr lang="ja-JP" altLang="en-US" sz="2200" dirty="0">
                <a:solidFill>
                  <a:schemeClr val="tx1"/>
                </a:solidFill>
                <a:latin typeface="+mn-ea"/>
              </a:rPr>
              <a:t>を考える（</a:t>
            </a:r>
            <a:r>
              <a:rPr lang="en-US" altLang="ja-JP" sz="2200" dirty="0">
                <a:solidFill>
                  <a:schemeClr val="tx1"/>
                </a:solidFill>
                <a:latin typeface="+mn-ea"/>
              </a:rPr>
              <a:t>20</a:t>
            </a:r>
            <a:r>
              <a:rPr lang="ja-JP" altLang="en-US" sz="2200" dirty="0">
                <a:solidFill>
                  <a:schemeClr val="tx1"/>
                </a:solidFill>
                <a:latin typeface="+mn-ea"/>
              </a:rPr>
              <a:t>分）</a:t>
            </a:r>
            <a:endParaRPr lang="en-US" altLang="ja-JP" sz="2200" dirty="0">
              <a:solidFill>
                <a:schemeClr val="tx1"/>
              </a:solidFill>
              <a:latin typeface="+mn-ea"/>
            </a:endParaRPr>
          </a:p>
          <a:p>
            <a:pPr marL="457200" indent="-457200">
              <a:spcAft>
                <a:spcPts val="1200"/>
              </a:spcAft>
              <a:buFont typeface="+mj-lt"/>
              <a:buAutoNum type="arabicPeriod" startAt="6"/>
            </a:pPr>
            <a:r>
              <a:rPr lang="ja-JP" altLang="en-US" sz="2200" dirty="0">
                <a:solidFill>
                  <a:schemeClr val="tx1"/>
                </a:solidFill>
                <a:latin typeface="+mn-ea"/>
              </a:rPr>
              <a:t>全体に向けて発表（</a:t>
            </a:r>
            <a:r>
              <a:rPr lang="en-US" altLang="ja-JP" sz="2200" dirty="0">
                <a:solidFill>
                  <a:schemeClr val="tx1"/>
                </a:solidFill>
                <a:latin typeface="+mn-ea"/>
              </a:rPr>
              <a:t>15</a:t>
            </a:r>
            <a:r>
              <a:rPr lang="ja-JP" altLang="en-US" sz="2200" dirty="0">
                <a:solidFill>
                  <a:schemeClr val="tx1"/>
                </a:solidFill>
                <a:latin typeface="+mn-ea"/>
              </a:rPr>
              <a:t>分）</a:t>
            </a:r>
            <a:endParaRPr lang="en-US" altLang="ja-JP" sz="2200" dirty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ja-JP" sz="2200" dirty="0">
                <a:solidFill>
                  <a:schemeClr val="tx1"/>
                </a:solidFill>
                <a:latin typeface="+mn-ea"/>
              </a:rPr>
              <a:t>    </a:t>
            </a:r>
            <a:r>
              <a:rPr lang="ja-JP" altLang="en-US" sz="2200" dirty="0">
                <a:solidFill>
                  <a:schemeClr val="tx1"/>
                </a:solidFill>
                <a:latin typeface="+mn-ea"/>
              </a:rPr>
              <a:t>計　</a:t>
            </a:r>
            <a:r>
              <a:rPr lang="en-US" altLang="ja-JP" sz="2200" dirty="0">
                <a:solidFill>
                  <a:schemeClr val="tx1"/>
                </a:solidFill>
                <a:latin typeface="+mn-ea"/>
              </a:rPr>
              <a:t>90</a:t>
            </a:r>
            <a:r>
              <a:rPr lang="ja-JP" altLang="en-US" sz="2200" dirty="0">
                <a:solidFill>
                  <a:schemeClr val="tx1"/>
                </a:solidFill>
                <a:latin typeface="+mn-ea"/>
              </a:rPr>
              <a:t>分</a:t>
            </a:r>
            <a:endParaRPr lang="en-US" altLang="ja-JP" sz="2200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97432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1B675-ED15-4A9C-A4F2-E7D74B5EC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611" y="388948"/>
            <a:ext cx="7406640" cy="658455"/>
          </a:xfrm>
        </p:spPr>
        <p:txBody>
          <a:bodyPr/>
          <a:lstStyle/>
          <a:p>
            <a:r>
              <a:rPr kumimoji="1" lang="ja-JP" altLang="en-US" dirty="0"/>
              <a:t>ワークショップのルール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3AE583C-D0D0-4467-BF54-A4ADD5A29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662" y="1337081"/>
            <a:ext cx="8030675" cy="5054780"/>
          </a:xfrm>
        </p:spPr>
        <p:txBody>
          <a:bodyPr>
            <a:normAutofit/>
          </a:bodyPr>
          <a:lstStyle/>
          <a:p>
            <a:r>
              <a:rPr lang="ja-JP" altLang="en-US" sz="3000" dirty="0">
                <a:solidFill>
                  <a:schemeClr val="tx1"/>
                </a:solidFill>
                <a:latin typeface="+mn-ea"/>
              </a:rPr>
              <a:t>他人の意見を否定しない。どの意見にも価値がある。</a:t>
            </a:r>
            <a:endParaRPr lang="en-US" altLang="ja-JP" sz="3000" dirty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3000" dirty="0">
                <a:solidFill>
                  <a:schemeClr val="tx1"/>
                </a:solidFill>
                <a:latin typeface="+mn-ea"/>
              </a:rPr>
              <a:t>発言時間は</a:t>
            </a:r>
            <a:r>
              <a:rPr lang="en-US" altLang="ja-JP" sz="3000" dirty="0">
                <a:solidFill>
                  <a:schemeClr val="tx1"/>
                </a:solidFill>
                <a:latin typeface="+mn-ea"/>
              </a:rPr>
              <a:t>1</a:t>
            </a:r>
            <a:r>
              <a:rPr lang="ja-JP" altLang="en-US" sz="3000" dirty="0">
                <a:solidFill>
                  <a:schemeClr val="tx1"/>
                </a:solidFill>
                <a:latin typeface="+mn-ea"/>
              </a:rPr>
              <a:t>分以内が目安。皆さんに発言の機会を。</a:t>
            </a:r>
            <a:endParaRPr lang="en-US" altLang="ja-JP" sz="3000" dirty="0">
              <a:solidFill>
                <a:schemeClr val="tx1"/>
              </a:solidFill>
              <a:latin typeface="+mn-ea"/>
            </a:endParaRPr>
          </a:p>
          <a:p>
            <a:endParaRPr kumimoji="1" lang="en-US" altLang="ja-JP" sz="3000" dirty="0">
              <a:solidFill>
                <a:schemeClr val="tx1"/>
              </a:solidFill>
              <a:latin typeface="+mn-ea"/>
            </a:endParaRPr>
          </a:p>
          <a:p>
            <a:pPr marL="914400" lvl="2" indent="0">
              <a:buNone/>
            </a:pPr>
            <a:endParaRPr lang="en-US" altLang="ja-JP" sz="3000" dirty="0">
              <a:solidFill>
                <a:schemeClr val="tx1"/>
              </a:solidFill>
              <a:latin typeface="+mn-ea"/>
            </a:endParaRPr>
          </a:p>
          <a:p>
            <a:pPr marL="914400" lvl="2" indent="0">
              <a:buNone/>
            </a:pPr>
            <a:r>
              <a:rPr lang="ja-JP" altLang="en-US" sz="3000" b="1" dirty="0">
                <a:solidFill>
                  <a:schemeClr val="tx1"/>
                </a:solidFill>
                <a:latin typeface="+mn-ea"/>
              </a:rPr>
              <a:t>突拍子もない意見が革新を生み出すこともあるため</a:t>
            </a:r>
            <a:r>
              <a:rPr kumimoji="1" lang="ja-JP" altLang="en-US" sz="3000" b="1" dirty="0">
                <a:solidFill>
                  <a:schemeClr val="tx1"/>
                </a:solidFill>
                <a:latin typeface="+mn-ea"/>
              </a:rPr>
              <a:t>自由な発想で進めましょう。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83E64E51-302B-4FA4-B328-428013995A5B}"/>
              </a:ext>
            </a:extLst>
          </p:cNvPr>
          <p:cNvSpPr/>
          <p:nvPr/>
        </p:nvSpPr>
        <p:spPr>
          <a:xfrm>
            <a:off x="971105" y="3576327"/>
            <a:ext cx="8030675" cy="2069283"/>
          </a:xfrm>
          <a:prstGeom prst="ellipse">
            <a:avLst/>
          </a:prstGeom>
          <a:noFill/>
          <a:ln w="5080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862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0EA294-415D-4C2B-B5D3-233138FFE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613" y="388827"/>
            <a:ext cx="7406640" cy="709748"/>
          </a:xfrm>
        </p:spPr>
        <p:txBody>
          <a:bodyPr>
            <a:normAutofit/>
          </a:bodyPr>
          <a:lstStyle/>
          <a:p>
            <a:r>
              <a:rPr kumimoji="1" lang="ja-JP" altLang="en-US" dirty="0">
                <a:latin typeface="+mj-ea"/>
              </a:rPr>
              <a:t>自己紹介（</a:t>
            </a:r>
            <a:r>
              <a:rPr kumimoji="1" lang="en-US" altLang="ja-JP" dirty="0">
                <a:latin typeface="+mj-ea"/>
              </a:rPr>
              <a:t>10</a:t>
            </a:r>
            <a:r>
              <a:rPr kumimoji="1" lang="ja-JP" altLang="en-US" dirty="0">
                <a:latin typeface="+mj-ea"/>
              </a:rPr>
              <a:t>分間）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6B8ECA3-0250-44B7-9D3C-0EF465BD1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129" y="1393444"/>
            <a:ext cx="7633742" cy="4720855"/>
          </a:xfrm>
        </p:spPr>
        <p:txBody>
          <a:bodyPr>
            <a:normAutofit/>
          </a:bodyPr>
          <a:lstStyle/>
          <a:p>
            <a:r>
              <a:rPr lang="ja-JP" altLang="en-US" sz="2400" dirty="0">
                <a:solidFill>
                  <a:schemeClr val="tx1"/>
                </a:solidFill>
                <a:latin typeface="+mj-ea"/>
                <a:ea typeface="+mj-ea"/>
              </a:rPr>
              <a:t>下記の事柄について自己紹介（</a:t>
            </a:r>
            <a:r>
              <a:rPr lang="en-US" altLang="ja-JP" sz="2400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r>
              <a:rPr lang="ja-JP" altLang="en-US" sz="2400" dirty="0">
                <a:solidFill>
                  <a:schemeClr val="tx1"/>
                </a:solidFill>
                <a:latin typeface="+mj-ea"/>
                <a:ea typeface="+mj-ea"/>
              </a:rPr>
              <a:t>分程度</a:t>
            </a:r>
            <a:r>
              <a:rPr lang="en-US" altLang="ja-JP" sz="24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ja-JP" altLang="en-US" sz="2400" dirty="0">
                <a:solidFill>
                  <a:schemeClr val="tx1"/>
                </a:solidFill>
                <a:latin typeface="+mj-ea"/>
                <a:ea typeface="+mj-ea"/>
              </a:rPr>
              <a:t>人）</a:t>
            </a:r>
            <a:endParaRPr lang="en-US" altLang="ja-JP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lvl="1"/>
            <a:r>
              <a:rPr kumimoji="1" lang="ja-JP" altLang="en-US" sz="2400" dirty="0">
                <a:solidFill>
                  <a:schemeClr val="tx1"/>
                </a:solidFill>
                <a:latin typeface="+mj-ea"/>
                <a:ea typeface="+mj-ea"/>
              </a:rPr>
              <a:t>名前</a:t>
            </a:r>
            <a:endParaRPr kumimoji="1" lang="en-US" altLang="ja-JP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lvl="1"/>
            <a:r>
              <a:rPr lang="ja-JP" altLang="en-US" sz="2400" dirty="0">
                <a:solidFill>
                  <a:schemeClr val="tx1"/>
                </a:solidFill>
                <a:latin typeface="+mj-ea"/>
                <a:ea typeface="+mj-ea"/>
              </a:rPr>
              <a:t>自治体名と担当課</a:t>
            </a:r>
            <a:endParaRPr lang="en-US" altLang="ja-JP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lvl="1"/>
            <a:r>
              <a:rPr lang="ja-JP" altLang="en-US" sz="2400" dirty="0">
                <a:solidFill>
                  <a:schemeClr val="tx1"/>
                </a:solidFill>
                <a:latin typeface="+mj-ea"/>
                <a:ea typeface="+mj-ea"/>
              </a:rPr>
              <a:t>趣味・最近あったいいこと</a:t>
            </a:r>
            <a:endParaRPr lang="en-US" altLang="ja-JP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lvl="1"/>
            <a:r>
              <a:rPr lang="ja-JP" altLang="en-US" sz="2400" dirty="0">
                <a:solidFill>
                  <a:schemeClr val="tx1"/>
                </a:solidFill>
                <a:latin typeface="+mj-ea"/>
                <a:ea typeface="+mj-ea"/>
              </a:rPr>
              <a:t>本日の意気込み</a:t>
            </a:r>
            <a:endParaRPr lang="en-US" altLang="ja-JP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457200" lvl="1" indent="0">
              <a:buNone/>
            </a:pPr>
            <a:endParaRPr lang="en-US" altLang="ja-JP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kumimoji="1" lang="ja-JP" altLang="en-US" sz="2400" dirty="0">
                <a:solidFill>
                  <a:schemeClr val="tx1"/>
                </a:solidFill>
                <a:latin typeface="+mj-ea"/>
                <a:ea typeface="+mj-ea"/>
              </a:rPr>
              <a:t>発表者と感想を述べる人を各１名決める</a:t>
            </a:r>
            <a:endParaRPr lang="en-US" altLang="ja-JP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lvl="1"/>
            <a:r>
              <a:rPr lang="ja-JP" altLang="en-US" sz="2400" b="1" dirty="0">
                <a:solidFill>
                  <a:schemeClr val="tx1"/>
                </a:solidFill>
                <a:latin typeface="+mj-ea"/>
                <a:ea typeface="+mj-ea"/>
              </a:rPr>
              <a:t>発表者</a:t>
            </a:r>
            <a:r>
              <a:rPr lang="ja-JP" altLang="en-US" sz="2400" dirty="0">
                <a:solidFill>
                  <a:schemeClr val="tx1"/>
                </a:solidFill>
                <a:latin typeface="+mj-ea"/>
                <a:ea typeface="+mj-ea"/>
              </a:rPr>
              <a:t>：グループの意見を最後に発表する。</a:t>
            </a:r>
            <a:endParaRPr lang="en-US" altLang="ja-JP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lvl="1"/>
            <a:r>
              <a:rPr lang="ja-JP" altLang="en-US" sz="2400" b="1" dirty="0">
                <a:solidFill>
                  <a:schemeClr val="tx1"/>
                </a:solidFill>
                <a:latin typeface="+mj-ea"/>
                <a:ea typeface="+mj-ea"/>
              </a:rPr>
              <a:t>感想を述べる人</a:t>
            </a:r>
            <a:r>
              <a:rPr lang="ja-JP" altLang="en-US" sz="2400" dirty="0">
                <a:solidFill>
                  <a:schemeClr val="tx1"/>
                </a:solidFill>
                <a:latin typeface="+mj-ea"/>
                <a:ea typeface="+mj-ea"/>
              </a:rPr>
              <a:t>：隣のグループの発表に対する感想を述べる。</a:t>
            </a:r>
            <a:endParaRPr lang="en-US" altLang="ja-JP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457200" lvl="1" indent="0">
              <a:buNone/>
            </a:pPr>
            <a:endParaRPr kumimoji="1" lang="ja-JP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58340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FA8120-3A15-401A-A7C9-8EE4E3B0A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800" y="401782"/>
            <a:ext cx="7406640" cy="659448"/>
          </a:xfrm>
        </p:spPr>
        <p:txBody>
          <a:bodyPr>
            <a:normAutofit/>
          </a:bodyPr>
          <a:lstStyle/>
          <a:p>
            <a:r>
              <a:rPr kumimoji="1" lang="ja-JP" altLang="en-US" dirty="0">
                <a:latin typeface="+mj-ea"/>
              </a:rPr>
              <a:t>課題①（</a:t>
            </a:r>
            <a:r>
              <a:rPr lang="en-US" altLang="ja-JP" dirty="0">
                <a:latin typeface="+mj-ea"/>
              </a:rPr>
              <a:t>10</a:t>
            </a:r>
            <a:r>
              <a:rPr kumimoji="1" lang="ja-JP" altLang="en-US" dirty="0">
                <a:latin typeface="+mj-ea"/>
              </a:rPr>
              <a:t>分間）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FBDEFC-750E-447B-AB91-6905A945B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0009" y="1311171"/>
            <a:ext cx="7633742" cy="5076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>
                <a:solidFill>
                  <a:schemeClr val="tx1"/>
                </a:solidFill>
              </a:rPr>
              <a:t>自分の地域で気になる</a:t>
            </a:r>
            <a:r>
              <a:rPr lang="ja-JP" altLang="en-US" sz="2400" b="1" dirty="0">
                <a:solidFill>
                  <a:schemeClr val="tx1"/>
                </a:solidFill>
              </a:rPr>
              <a:t>気象現象</a:t>
            </a:r>
            <a:r>
              <a:rPr lang="ja-JP" altLang="en-US" sz="2400" dirty="0">
                <a:solidFill>
                  <a:schemeClr val="tx1"/>
                </a:solidFill>
              </a:rPr>
              <a:t>を出し合う</a:t>
            </a:r>
            <a:endParaRPr lang="en-US" altLang="ja-JP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ja-JP" altLang="en-US" sz="105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0FA6682-1DFC-4E66-A48B-628C3533D158}"/>
              </a:ext>
            </a:extLst>
          </p:cNvPr>
          <p:cNvSpPr txBox="1"/>
          <p:nvPr/>
        </p:nvSpPr>
        <p:spPr>
          <a:xfrm>
            <a:off x="1623291" y="2384515"/>
            <a:ext cx="58974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2400" dirty="0">
                <a:latin typeface="+mj-ea"/>
                <a:ea typeface="+mj-ea"/>
              </a:rPr>
              <a:t>各自ピンクの付箋に記入（</a:t>
            </a:r>
            <a:r>
              <a:rPr kumimoji="1" lang="en-US" altLang="ja-JP" sz="2400" dirty="0">
                <a:latin typeface="+mj-ea"/>
                <a:ea typeface="+mj-ea"/>
              </a:rPr>
              <a:t>3</a:t>
            </a:r>
            <a:r>
              <a:rPr kumimoji="1" lang="ja-JP" altLang="en-US" sz="2400" dirty="0">
                <a:latin typeface="+mj-ea"/>
                <a:ea typeface="+mj-ea"/>
              </a:rPr>
              <a:t>分）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2400" dirty="0">
                <a:latin typeface="+mj-ea"/>
                <a:ea typeface="+mj-ea"/>
              </a:rPr>
              <a:t>付箋を貼りながら一人ずつ発表（</a:t>
            </a:r>
            <a:r>
              <a:rPr kumimoji="1" lang="en-US" altLang="ja-JP" sz="2400" dirty="0">
                <a:latin typeface="+mj-ea"/>
                <a:ea typeface="+mj-ea"/>
              </a:rPr>
              <a:t>7</a:t>
            </a:r>
            <a:r>
              <a:rPr kumimoji="1" lang="ja-JP" altLang="en-US" sz="2400" dirty="0">
                <a:latin typeface="+mj-ea"/>
                <a:ea typeface="+mj-ea"/>
              </a:rPr>
              <a:t>分）</a:t>
            </a:r>
          </a:p>
          <a:p>
            <a:endParaRPr kumimoji="1" lang="ja-JP" altLang="en-US" sz="2400" dirty="0"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B99913E-6547-4FC5-A333-C9AD1DEA7D39}"/>
              </a:ext>
            </a:extLst>
          </p:cNvPr>
          <p:cNvSpPr txBox="1"/>
          <p:nvPr/>
        </p:nvSpPr>
        <p:spPr>
          <a:xfrm>
            <a:off x="1710686" y="3823280"/>
            <a:ext cx="2421944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>
                <a:solidFill>
                  <a:schemeClr val="accent3">
                    <a:lumMod val="50000"/>
                  </a:schemeClr>
                </a:solidFill>
              </a:rPr>
              <a:t>気象現象の例</a:t>
            </a:r>
            <a:endParaRPr lang="en-US" altLang="ja-JP" sz="240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ja-JP" altLang="en-US" sz="1600">
                <a:solidFill>
                  <a:schemeClr val="accent3">
                    <a:lumMod val="50000"/>
                  </a:schemeClr>
                </a:solidFill>
              </a:rPr>
              <a:t>豪雨の発生</a:t>
            </a:r>
            <a:endParaRPr lang="en-US" altLang="ja-JP" sz="160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ja-JP" altLang="en-US" sz="1600">
                <a:solidFill>
                  <a:schemeClr val="accent3">
                    <a:lumMod val="50000"/>
                  </a:schemeClr>
                </a:solidFill>
              </a:rPr>
              <a:t>夏日の増加</a:t>
            </a:r>
            <a:endParaRPr lang="en-US" altLang="ja-JP" sz="160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ja-JP" altLang="en-US" sz="1600">
                <a:solidFill>
                  <a:schemeClr val="accent3">
                    <a:lumMod val="50000"/>
                  </a:schemeClr>
                </a:solidFill>
              </a:rPr>
              <a:t>降雪量の減少　など</a:t>
            </a:r>
            <a:endParaRPr lang="en-US" altLang="ja-JP" sz="1600">
              <a:solidFill>
                <a:schemeClr val="accent3">
                  <a:lumMod val="50000"/>
                </a:schemeClr>
              </a:solidFill>
            </a:endParaRPr>
          </a:p>
          <a:p>
            <a:endParaRPr kumimoji="1" lang="en-US" altLang="ja-JP" sz="1600">
              <a:solidFill>
                <a:schemeClr val="accent3">
                  <a:lumMod val="50000"/>
                </a:schemeClr>
              </a:solidFill>
            </a:endParaRPr>
          </a:p>
          <a:p>
            <a:endParaRPr kumimoji="1" lang="ja-JP" altLang="en-US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488110D-AB4A-1946-E4D0-7378DABD30FE}"/>
              </a:ext>
            </a:extLst>
          </p:cNvPr>
          <p:cNvGrpSpPr/>
          <p:nvPr/>
        </p:nvGrpSpPr>
        <p:grpSpPr>
          <a:xfrm>
            <a:off x="4976950" y="3873666"/>
            <a:ext cx="1283525" cy="632624"/>
            <a:chOff x="3426269" y="4920834"/>
            <a:chExt cx="868680" cy="462915"/>
          </a:xfrm>
        </p:grpSpPr>
        <p:sp>
          <p:nvSpPr>
            <p:cNvPr id="8" name="四角形: メモ 7">
              <a:extLst>
                <a:ext uri="{FF2B5EF4-FFF2-40B4-BE49-F238E27FC236}">
                  <a16:creationId xmlns:a16="http://schemas.microsoft.com/office/drawing/2014/main" id="{C708DAB0-FC12-9F07-E571-CDCCF7415719}"/>
                </a:ext>
              </a:extLst>
            </p:cNvPr>
            <p:cNvSpPr/>
            <p:nvPr/>
          </p:nvSpPr>
          <p:spPr>
            <a:xfrm>
              <a:off x="3426269" y="4920834"/>
              <a:ext cx="868680" cy="462915"/>
            </a:xfrm>
            <a:prstGeom prst="foldedCorner">
              <a:avLst/>
            </a:prstGeom>
            <a:solidFill>
              <a:srgbClr val="FF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000"/>
                </a:lnSpc>
              </a:pPr>
              <a:endParaRPr lang="ja-JP" altLang="en-US" sz="1400">
                <a:latin typeface="+mj-ea"/>
                <a:ea typeface="+mj-ea"/>
              </a:endParaRPr>
            </a:p>
          </p:txBody>
        </p:sp>
        <p:sp>
          <p:nvSpPr>
            <p:cNvPr id="9" name="テキスト ボックス 2">
              <a:extLst>
                <a:ext uri="{FF2B5EF4-FFF2-40B4-BE49-F238E27FC236}">
                  <a16:creationId xmlns:a16="http://schemas.microsoft.com/office/drawing/2014/main" id="{56BFA975-A016-A453-425C-EEFC543569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8019" y="4948139"/>
              <a:ext cx="805180" cy="435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ts val="2000"/>
                </a:lnSpc>
              </a:pPr>
              <a:r>
                <a:rPr lang="ja-JP" sz="1400" kern="100">
                  <a:effectLst/>
                  <a:latin typeface="+mj-ea"/>
                  <a:ea typeface="+mj-ea"/>
                  <a:cs typeface="Arial" panose="020B0604020202020204" pitchFamily="34" charset="0"/>
                </a:rPr>
                <a:t>大雨の増加</a:t>
              </a:r>
              <a:r>
                <a:rPr lang="en-US" sz="1400" kern="100">
                  <a:effectLst/>
                  <a:latin typeface="+mj-ea"/>
                  <a:ea typeface="+mj-ea"/>
                  <a:cs typeface="Arial" panose="020B0604020202020204" pitchFamily="34" charset="0"/>
                </a:rPr>
                <a:t> </a:t>
              </a:r>
              <a:endParaRPr lang="ja-JP" sz="1400" kern="100">
                <a:effectLst/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7E00313-5C0F-27D3-C484-35859482B3B8}"/>
              </a:ext>
            </a:extLst>
          </p:cNvPr>
          <p:cNvSpPr txBox="1"/>
          <p:nvPr/>
        </p:nvSpPr>
        <p:spPr>
          <a:xfrm>
            <a:off x="4351467" y="3465453"/>
            <a:ext cx="2551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ja-JP" sz="1800">
                <a:effectLst/>
                <a:latin typeface="+mn-ea"/>
                <a:cs typeface="Arial" panose="020B0604020202020204" pitchFamily="34" charset="0"/>
              </a:rPr>
              <a:t>＜</a:t>
            </a:r>
            <a:r>
              <a:rPr lang="ja-JP" altLang="en-US" sz="1800">
                <a:effectLst/>
                <a:latin typeface="+mn-ea"/>
                <a:cs typeface="Arial" panose="020B0604020202020204" pitchFamily="34" charset="0"/>
              </a:rPr>
              <a:t>気になる気象現象</a:t>
            </a:r>
            <a:r>
              <a:rPr lang="ja-JP" altLang="ja-JP" sz="1800">
                <a:effectLst/>
                <a:latin typeface="+mn-ea"/>
                <a:cs typeface="Arial" panose="020B0604020202020204" pitchFamily="34" charset="0"/>
              </a:rPr>
              <a:t>＞</a:t>
            </a:r>
            <a:r>
              <a:rPr lang="ja-JP" altLang="en-US" sz="1800">
                <a:effectLst/>
                <a:latin typeface="+mn-ea"/>
                <a:cs typeface="Arial" panose="020B0604020202020204" pitchFamily="34" charset="0"/>
              </a:rPr>
              <a:t>　</a:t>
            </a:r>
            <a:endParaRPr lang="ja-JP" altLang="en-US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93005050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基礎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05F327E0D06584DBDCF52151C798E67" ma:contentTypeVersion="14" ma:contentTypeDescription="新しいドキュメントを作成します。" ma:contentTypeScope="" ma:versionID="f205a285b8768506d3528b158eebeb29">
  <xsd:schema xmlns:xsd="http://www.w3.org/2001/XMLSchema" xmlns:xs="http://www.w3.org/2001/XMLSchema" xmlns:p="http://schemas.microsoft.com/office/2006/metadata/properties" xmlns:ns2="3875ed92-e9ad-47f0-9863-afa43e42ba74" xmlns:ns3="fbc7f0ad-bc92-4511-b769-ae7bba656722" targetNamespace="http://schemas.microsoft.com/office/2006/metadata/properties" ma:root="true" ma:fieldsID="ec63189f8e52a46f73323f3cb4f157d4" ns2:_="" ns3:_="">
    <xsd:import namespace="3875ed92-e9ad-47f0-9863-afa43e42ba74"/>
    <xsd:import namespace="fbc7f0ad-bc92-4511-b769-ae7bba65672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75ed92-e9ad-47f0-9863-afa43e42ba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画像タグ" ma:readOnly="false" ma:fieldId="{5cf76f15-5ced-4ddc-b409-7134ff3c332f}" ma:taxonomyMulti="true" ma:sspId="15efdd6c-03b1-4a34-9893-848b4e11850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c7f0ad-bc92-4511-b769-ae7bba656722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55c39177-da84-4722-bb67-f171cdd61a76}" ma:internalName="TaxCatchAll" ma:showField="CatchAllData" ma:web="fbc7f0ad-bc92-4511-b769-ae7bba6567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875ed92-e9ad-47f0-9863-afa43e42ba74">
      <Terms xmlns="http://schemas.microsoft.com/office/infopath/2007/PartnerControls"/>
    </lcf76f155ced4ddcb4097134ff3c332f>
    <TaxCatchAll xmlns="fbc7f0ad-bc92-4511-b769-ae7bba656722" xsi:nil="true"/>
    <MediaLengthInSeconds xmlns="3875ed92-e9ad-47f0-9863-afa43e42ba74" xsi:nil="true"/>
  </documentManagement>
</p:properties>
</file>

<file path=customXml/itemProps1.xml><?xml version="1.0" encoding="utf-8"?>
<ds:datastoreItem xmlns:ds="http://schemas.openxmlformats.org/officeDocument/2006/customXml" ds:itemID="{C019D3CA-ECE8-4CDC-BE5B-EF1D6A5198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75ed92-e9ad-47f0-9863-afa43e42ba74"/>
    <ds:schemaRef ds:uri="fbc7f0ad-bc92-4511-b769-ae7bba6567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7AA0823-DF82-49FA-BCF1-8C31768022B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05E7351-D417-4F5E-B3A7-F279BC2195E9}">
  <ds:schemaRefs>
    <ds:schemaRef ds:uri="50bb7eb9-18dd-4e75-ac89-4eea4fd57051"/>
    <ds:schemaRef ds:uri="7501077c-efa6-4daa-bb4b-c30af75b1a70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3875ed92-e9ad-47f0-9863-afa43e42ba74"/>
    <ds:schemaRef ds:uri="fbc7f0ad-bc92-4511-b769-ae7bba65672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TM02900720[[fn=インテグラル]]</Template>
  <TotalTime>161</TotalTime>
  <Words>893</Words>
  <PresentationFormat>画面に合わせる (4:3)</PresentationFormat>
  <Paragraphs>129</Paragraphs>
  <Slides>14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14</vt:i4>
      </vt:variant>
    </vt:vector>
  </HeadingPairs>
  <TitlesOfParts>
    <vt:vector size="25" baseType="lpstr">
      <vt:lpstr>BIZ UDゴシック</vt:lpstr>
      <vt:lpstr>ＭＳ Ｐゴシック</vt:lpstr>
      <vt:lpstr>游ゴシック</vt:lpstr>
      <vt:lpstr>Calibri</vt:lpstr>
      <vt:lpstr>Calibri Light</vt:lpstr>
      <vt:lpstr>Corbel</vt:lpstr>
      <vt:lpstr>Wingdings</vt:lpstr>
      <vt:lpstr>Wingdings 2</vt:lpstr>
      <vt:lpstr>HDOfficeLightV0</vt:lpstr>
      <vt:lpstr>1_HDOfficeLightV0</vt:lpstr>
      <vt:lpstr>基礎</vt:lpstr>
      <vt:lpstr>PowerPoint プレゼンテーション</vt:lpstr>
      <vt:lpstr>ワークショップの目的</vt:lpstr>
      <vt:lpstr>ワークショップのゴール</vt:lpstr>
      <vt:lpstr>地域気候変動適応計画策定マニュアル</vt:lpstr>
      <vt:lpstr>ワークショップで実施する部分</vt:lpstr>
      <vt:lpstr>ワークショップのながれ</vt:lpstr>
      <vt:lpstr>ワークショップのルール</vt:lpstr>
      <vt:lpstr>自己紹介（10分間）</vt:lpstr>
      <vt:lpstr>課題①（10分間）</vt:lpstr>
      <vt:lpstr>課題② （25分間）</vt:lpstr>
      <vt:lpstr>課題③ （10分間）</vt:lpstr>
      <vt:lpstr>PowerPoint プレゼンテーション</vt:lpstr>
      <vt:lpstr>課題④ （20分間）</vt:lpstr>
      <vt:lpstr>発表（2分/グループ）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2019-07-03T00:40:33Z</dcterms:created>
  <dcterms:modified xsi:type="dcterms:W3CDTF">2025-05-01T06:40:54Z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0x010100305F327E0D06584DBDCF52151C798E67</vt:lpwstr>
  </property>
  <property fmtid="{D5CDD505-2E9C-101B-9397-08002B2CF9AE}" pid="3" name="MediaServiceImageTags">
    <vt:lpwstr/>
  </property>
  <property fmtid="{D5CDD505-2E9C-101B-9397-08002B2CF9AE}" pid="4" name="Order">
    <vt:r8>399300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