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624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6" d="100"/>
          <a:sy n="46" d="100"/>
        </p:scale>
        <p:origin x="5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395A2-7D9D-41AF-93F9-C9BD83D16A9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4E83A-7FB9-4868-B45C-F942D9A9D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84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828D9-8188-BECB-A612-08B8B3D3F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277E308-7CAC-1484-4BF2-3F5DD3EA5F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0B1FD9D-6130-F164-1B9F-3DE8AA1E6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33A86A-DF4A-584A-EACE-FBF1F77D17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04DB0-EDA7-49B3-A756-A3E9E819BFF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38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5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64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616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21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16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50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47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63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98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35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29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01322C1F-8018-4496-90D0-24415BADCD0A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47D67219-D2E0-4343-BE77-B1FD804BA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805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66389-0CFA-6097-D1F4-6D56075B7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B290A8-563D-4C8D-276C-24FB8BCB4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877824"/>
            <a:ext cx="8784976" cy="1150988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2800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地域適応計画策定に向けたワークショップ</a:t>
            </a:r>
            <a:br>
              <a:rPr kumimoji="1" lang="ja-JP" altLang="en-US" sz="2800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2800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～まちづくりとの関係を考える～</a:t>
            </a:r>
          </a:p>
        </p:txBody>
      </p:sp>
      <p:graphicFrame>
        <p:nvGraphicFramePr>
          <p:cNvPr id="7" name="表 2">
            <a:extLst>
              <a:ext uri="{FF2B5EF4-FFF2-40B4-BE49-F238E27FC236}">
                <a16:creationId xmlns:a16="http://schemas.microsoft.com/office/drawing/2014/main" id="{D6E96F3C-E49C-0FC1-9BF3-6462BE30F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532862"/>
              </p:ext>
            </p:extLst>
          </p:nvPr>
        </p:nvGraphicFramePr>
        <p:xfrm>
          <a:off x="179512" y="2232504"/>
          <a:ext cx="8784976" cy="4040589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383127">
                  <a:extLst>
                    <a:ext uri="{9D8B030D-6E8A-4147-A177-3AD203B41FA5}">
                      <a16:colId xmlns:a16="http://schemas.microsoft.com/office/drawing/2014/main" val="19362312"/>
                    </a:ext>
                  </a:extLst>
                </a:gridCol>
                <a:gridCol w="7401849">
                  <a:extLst>
                    <a:ext uri="{9D8B030D-6E8A-4147-A177-3AD203B41FA5}">
                      <a16:colId xmlns:a16="http://schemas.microsoft.com/office/drawing/2014/main" val="1518947438"/>
                    </a:ext>
                  </a:extLst>
                </a:gridCol>
              </a:tblGrid>
              <a:tr h="4047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kern="100" dirty="0">
                          <a:solidFill>
                            <a:schemeClr val="tx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時間</a:t>
                      </a:r>
                      <a:endParaRPr kumimoji="1" lang="ja-JP" altLang="en-US" sz="1800" kern="100" dirty="0">
                        <a:solidFill>
                          <a:schemeClr val="tx1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0" algn="ctr"/>
                      <a:r>
                        <a:rPr kumimoji="1" lang="ja-JP" altLang="en-US" sz="1800" kern="100" dirty="0">
                          <a:solidFill>
                            <a:schemeClr val="tx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発表テーマ／発表者</a:t>
                      </a:r>
                      <a:endParaRPr kumimoji="1" lang="ja-JP" altLang="en-US" sz="1800" kern="100" dirty="0">
                        <a:solidFill>
                          <a:schemeClr val="tx1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5200364"/>
                  </a:ext>
                </a:extLst>
              </a:tr>
              <a:tr h="343754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1</a:t>
                      </a:r>
                      <a:r>
                        <a:rPr lang="en-US" altLang="ja-JP" sz="1800" kern="100" dirty="0">
                          <a:effectLst/>
                        </a:rPr>
                        <a:t>3</a:t>
                      </a:r>
                      <a:r>
                        <a:rPr lang="en-US" sz="1800" kern="100" dirty="0">
                          <a:effectLst/>
                        </a:rPr>
                        <a:t>:</a:t>
                      </a:r>
                      <a:r>
                        <a:rPr lang="en-US" altLang="ja-JP" sz="1800" kern="100" dirty="0">
                          <a:effectLst/>
                        </a:rPr>
                        <a:t>0</a:t>
                      </a:r>
                      <a:r>
                        <a:rPr lang="en-US" sz="1800" kern="100" dirty="0">
                          <a:effectLst/>
                        </a:rPr>
                        <a:t>0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0" algn="just"/>
                      <a:r>
                        <a:rPr lang="ja-JP" altLang="en-US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全体説明</a:t>
                      </a:r>
                      <a:endParaRPr lang="en-US" altLang="ja-JP" sz="18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2980273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kern="100" dirty="0">
                          <a:effectLst/>
                        </a:rPr>
                        <a:t>13:03</a:t>
                      </a:r>
                      <a:endParaRPr lang="ja-JP" alt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133350" algn="just" defTabSz="685800" rtl="0" eaLnBrk="1" latinLnBrk="0" hangingPunct="1"/>
                      <a:r>
                        <a:rPr kumimoji="1" lang="ja-JP" altLang="en-US" sz="1800" kern="100" dirty="0">
                          <a:solidFill>
                            <a:schemeClr val="tx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グループに分かれて役割決め、自己紹介、地域課題の整理</a:t>
                      </a:r>
                      <a:endParaRPr kumimoji="1" lang="en-US" altLang="ja-JP" sz="1800" kern="100" dirty="0">
                        <a:solidFill>
                          <a:schemeClr val="tx1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8563688"/>
                  </a:ext>
                </a:extLst>
              </a:tr>
              <a:tr h="33939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kern="100" dirty="0">
                          <a:effectLst/>
                        </a:rPr>
                        <a:t>13:08</a:t>
                      </a:r>
                      <a:endParaRPr lang="ja-JP" alt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13335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lang="ja-JP" altLang="en-US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①　地域資源を考えよう</a:t>
                      </a:r>
                      <a:endParaRPr lang="ja-JP" altLang="ja-JP" sz="18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2518251"/>
                  </a:ext>
                </a:extLst>
              </a:tr>
              <a:tr h="37516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kern="100" dirty="0">
                          <a:effectLst/>
                        </a:rPr>
                        <a:t>13:13</a:t>
                      </a:r>
                      <a:endParaRPr lang="ja-JP" alt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13335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kumimoji="1" lang="ja-JP" altLang="en-US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②　地域課題を選び、目標を考えよう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5580518"/>
                  </a:ext>
                </a:extLst>
              </a:tr>
              <a:tr h="340496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kern="100" dirty="0">
                          <a:effectLst/>
                        </a:rPr>
                        <a:t>13:18</a:t>
                      </a:r>
                      <a:endParaRPr lang="ja-JP" alt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3335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lang="ja-JP" altLang="en-US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③　地域課題の解決策を考えよう（個人作業）</a:t>
                      </a:r>
                      <a:endParaRPr lang="en-US" altLang="ja-JP" sz="1800" kern="100" dirty="0">
                        <a:solidFill>
                          <a:srgbClr val="000000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5794757"/>
                  </a:ext>
                </a:extLst>
              </a:tr>
              <a:tr h="34163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kern="100" dirty="0">
                          <a:effectLst/>
                        </a:rPr>
                        <a:t>13:28</a:t>
                      </a:r>
                      <a:endParaRPr lang="ja-JP" alt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133350" algn="just" defTabSz="685800" rtl="0" eaLnBrk="1" latinLnBrk="0" hangingPunct="1"/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kumimoji="1" lang="ja-JP" altLang="en-US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④　地域課題の解決策を出し合おう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5188710"/>
                  </a:ext>
                </a:extLst>
              </a:tr>
              <a:tr h="40471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13:38</a:t>
                      </a:r>
                      <a:endParaRPr kumimoji="1" lang="ja-JP" altLang="en-US" sz="180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133350" algn="just" defTabSz="685800" rtl="0" eaLnBrk="1" latinLnBrk="0" hangingPunct="1"/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kumimoji="1" lang="ja-JP" altLang="en-US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⑤　適応策との結びつきを検討しよう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0675273"/>
                  </a:ext>
                </a:extLst>
              </a:tr>
              <a:tr h="40471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13:43</a:t>
                      </a:r>
                      <a:endParaRPr kumimoji="1" lang="ja-JP" altLang="en-US" sz="180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133350" algn="just" defTabSz="685800" rtl="0" eaLnBrk="1" latinLnBrk="0" hangingPunct="1"/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kumimoji="1" lang="ja-JP" altLang="en-US" sz="1800" kern="10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⑥　適応アクションプロジェクトの企画案を作成しよう</a:t>
                      </a:r>
                      <a:endParaRPr kumimoji="1" lang="ja-JP" altLang="en-US" sz="1800" kern="100" dirty="0">
                        <a:solidFill>
                          <a:srgbClr val="000000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1675477"/>
                  </a:ext>
                </a:extLst>
              </a:tr>
              <a:tr h="375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14:13</a:t>
                      </a:r>
                      <a:endParaRPr kumimoji="1" lang="ja-JP" altLang="en-US" sz="180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133350" algn="just" defTabSz="685800" rtl="0" eaLnBrk="1" latinLnBrk="0" hangingPunct="1"/>
                      <a:r>
                        <a:rPr kumimoji="1" lang="ja-JP" altLang="en-US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グループ発表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5481419"/>
                  </a:ext>
                </a:extLst>
              </a:tr>
              <a:tr h="366936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</a:rPr>
                        <a:t>14:</a:t>
                      </a:r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13335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00" dirty="0">
                          <a:solidFill>
                            <a:srgbClr val="000000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WS</a:t>
                      </a:r>
                      <a:r>
                        <a:rPr lang="ja-JP" altLang="en-US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総括</a:t>
                      </a:r>
                      <a:endParaRPr lang="ja-JP" altLang="ja-JP" sz="18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055189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74DE71-269E-FE2D-34A0-D870BC1889D2}"/>
              </a:ext>
            </a:extLst>
          </p:cNvPr>
          <p:cNvSpPr/>
          <p:nvPr/>
        </p:nvSpPr>
        <p:spPr>
          <a:xfrm>
            <a:off x="390144" y="304800"/>
            <a:ext cx="2852928" cy="5242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プログラム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9F77E5-2D79-D1B0-9C87-3688B35AE9C4}"/>
              </a:ext>
            </a:extLst>
          </p:cNvPr>
          <p:cNvSpPr txBox="1"/>
          <p:nvPr/>
        </p:nvSpPr>
        <p:spPr>
          <a:xfrm>
            <a:off x="5785658" y="304800"/>
            <a:ext cx="30263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参考資料17_WS④の参考プログラム</a:t>
            </a:r>
          </a:p>
        </p:txBody>
      </p:sp>
    </p:spTree>
    <p:extLst>
      <p:ext uri="{BB962C8B-B14F-4D97-AF65-F5344CB8AC3E}">
        <p14:creationId xmlns:p14="http://schemas.microsoft.com/office/powerpoint/2010/main" val="2618855895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10</TotalTime>
  <Words>117</Words>
  <PresentationFormat>画面に合わせる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ＭＳ Ｐゴシック</vt:lpstr>
      <vt:lpstr>游ゴシック</vt:lpstr>
      <vt:lpstr>Century</vt:lpstr>
      <vt:lpstr>Corbel</vt:lpstr>
      <vt:lpstr>基礎</vt:lpstr>
      <vt:lpstr>地域適応計画策定に向けたワークショップ ～まちづくりとの関係を考える～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2025-04-09T07:15:52Z</cp:lastPrinted>
  <dcterms:created xsi:type="dcterms:W3CDTF">2025-04-04T07:02:29Z</dcterms:created>
  <dcterms:modified xsi:type="dcterms:W3CDTF">2025-05-07T08:21:08Z</dcterms:modified>
</cp:coreProperties>
</file>