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4"/>
  </p:sldMasterIdLst>
  <p:notesMasterIdLst>
    <p:notesMasterId r:id="rId22"/>
  </p:notesMasterIdLst>
  <p:sldIdLst>
    <p:sldId id="315" r:id="rId5"/>
    <p:sldId id="605" r:id="rId6"/>
    <p:sldId id="612" r:id="rId7"/>
    <p:sldId id="624" r:id="rId8"/>
    <p:sldId id="614" r:id="rId9"/>
    <p:sldId id="625" r:id="rId10"/>
    <p:sldId id="621" r:id="rId11"/>
    <p:sldId id="607" r:id="rId12"/>
    <p:sldId id="627" r:id="rId13"/>
    <p:sldId id="613" r:id="rId14"/>
    <p:sldId id="609" r:id="rId15"/>
    <p:sldId id="610" r:id="rId16"/>
    <p:sldId id="620" r:id="rId17"/>
    <p:sldId id="615" r:id="rId18"/>
    <p:sldId id="617" r:id="rId19"/>
    <p:sldId id="626" r:id="rId20"/>
    <p:sldId id="257" r:id="rId21"/>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C2E8945-8C6A-6085-B470-8E9C50A882EA}" name="中山 菜月" initials="中山" userId="S::nakayama-ntk@janus.co.jp::a9ca09b0-aba3-4126-9e9f-5099f4304ce7" providerId="AD"/>
  <p188:author id="{7C232C7A-5953-685C-E626-93B0868D7EE3}" name="櫻木 萌子" initials="萌櫻" userId="S::sakuragi-mek@janus.co.jp::ba53b8e2-c581-456f-b74a-a707e270d7b8" providerId="AD"/>
  <p188:author id="{8DB771BA-4C7B-4272-0A2A-0C1157F8045E}" name="鈴木 ゆう子" initials="ゆ鈴" userId="S::suzuki-y@janus.co.jp::c66ef1f8-1a03-4971-b754-b660a5250df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E3F3"/>
    <a:srgbClr val="E1EBCD"/>
    <a:srgbClr val="EED2EC"/>
    <a:srgbClr val="00A44A"/>
    <a:srgbClr val="3148CF"/>
    <a:srgbClr val="4533CD"/>
    <a:srgbClr val="E8E44E"/>
    <a:srgbClr val="EE086B"/>
    <a:srgbClr val="FFFFCC"/>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EB9631B5-78F2-41C9-869B-9F39066F8104}" styleName="中間スタイル 3 - アクセント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91EBBBCC-DAD2-459C-BE2E-F6DE35CF9A28}" styleName="濃色スタイル 2 - アクセント 3/アクセント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447" autoAdjust="0"/>
  </p:normalViewPr>
  <p:slideViewPr>
    <p:cSldViewPr snapToGrid="0">
      <p:cViewPr varScale="1">
        <p:scale>
          <a:sx n="84" d="100"/>
          <a:sy n="84" d="100"/>
        </p:scale>
        <p:origin x="64" y="30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中山 菜月" userId="a9ca09b0-aba3-4126-9e9f-5099f4304ce7" providerId="ADAL" clId="{AC314BC5-F034-49E8-BADF-F44C85A34DA2}"/>
    <pc:docChg chg="undo custSel modSld">
      <pc:chgData name="中山 菜月" userId="a9ca09b0-aba3-4126-9e9f-5099f4304ce7" providerId="ADAL" clId="{AC314BC5-F034-49E8-BADF-F44C85A34DA2}" dt="2023-11-01T02:13:18.321" v="50"/>
      <pc:docMkLst>
        <pc:docMk/>
      </pc:docMkLst>
      <pc:sldChg chg="addSp delSp modSp mod addCm">
        <pc:chgData name="中山 菜月" userId="a9ca09b0-aba3-4126-9e9f-5099f4304ce7" providerId="ADAL" clId="{AC314BC5-F034-49E8-BADF-F44C85A34DA2}" dt="2023-11-01T01:53:25.654" v="31"/>
        <pc:sldMkLst>
          <pc:docMk/>
          <pc:sldMk cId="1043200641" sldId="605"/>
        </pc:sldMkLst>
        <pc:extLst>
          <p:ext xmlns:p="http://schemas.openxmlformats.org/presentationml/2006/main" uri="{D6D511B9-2390-475A-947B-AFAB55BFBCF1}">
            <pc226:cmChg xmlns:pc226="http://schemas.microsoft.com/office/powerpoint/2022/06/main/command" chg="add">
              <pc226:chgData name="中山 菜月" userId="a9ca09b0-aba3-4126-9e9f-5099f4304ce7" providerId="ADAL" clId="{AC314BC5-F034-49E8-BADF-F44C85A34DA2}" dt="2023-11-01T01:53:25.654" v="31"/>
              <pc2:cmMkLst xmlns:pc2="http://schemas.microsoft.com/office/powerpoint/2019/9/main/command">
                <pc:docMk/>
                <pc:sldMk cId="1043200641" sldId="605"/>
                <pc2:cmMk id="{61E26CD3-BB9D-4496-9D3A-D15C87896FCA}"/>
              </pc2:cmMkLst>
            </pc226:cmChg>
          </p:ext>
        </pc:extLst>
      </pc:sldChg>
      <pc:sldChg chg="modSp mod addCm modCm">
        <pc:chgData name="中山 菜月" userId="a9ca09b0-aba3-4126-9e9f-5099f4304ce7" providerId="ADAL" clId="{AC314BC5-F034-49E8-BADF-F44C85A34DA2}" dt="2023-11-01T02:11:26.428" v="48"/>
        <pc:sldMkLst>
          <pc:docMk/>
          <pc:sldMk cId="2025200243" sldId="609"/>
        </pc:sldMkLst>
        <pc:extLst>
          <p:ext xmlns:p="http://schemas.openxmlformats.org/presentationml/2006/main" uri="{D6D511B9-2390-475A-947B-AFAB55BFBCF1}">
            <pc226:cmChg xmlns:pc226="http://schemas.microsoft.com/office/powerpoint/2022/06/main/command" chg="add mod">
              <pc226:chgData name="中山 菜月" userId="a9ca09b0-aba3-4126-9e9f-5099f4304ce7" providerId="ADAL" clId="{AC314BC5-F034-49E8-BADF-F44C85A34DA2}" dt="2023-11-01T02:11:11.704" v="47"/>
              <pc2:cmMkLst xmlns:pc2="http://schemas.microsoft.com/office/powerpoint/2019/9/main/command">
                <pc:docMk/>
                <pc:sldMk cId="2025200243" sldId="609"/>
                <pc2:cmMk id="{DA44F168-7BEC-46BC-B5A9-111C3F6FA8FA}"/>
              </pc2:cmMkLst>
            </pc226:cmChg>
            <pc226:cmChg xmlns:pc226="http://schemas.microsoft.com/office/powerpoint/2022/06/main/command" chg="add mod">
              <pc226:chgData name="中山 菜月" userId="a9ca09b0-aba3-4126-9e9f-5099f4304ce7" providerId="ADAL" clId="{AC314BC5-F034-49E8-BADF-F44C85A34DA2}" dt="2023-11-01T02:11:26.428" v="48"/>
              <pc2:cmMkLst xmlns:pc2="http://schemas.microsoft.com/office/powerpoint/2019/9/main/command">
                <pc:docMk/>
                <pc:sldMk cId="2025200243" sldId="609"/>
                <pc2:cmMk id="{3E3AFE6C-C3F3-4ABA-B921-6F11B64133B5}"/>
              </pc2:cmMkLst>
            </pc226:cmChg>
          </p:ext>
        </pc:extLst>
      </pc:sldChg>
      <pc:sldChg chg="addCm modCm">
        <pc:chgData name="中山 菜月" userId="a9ca09b0-aba3-4126-9e9f-5099f4304ce7" providerId="ADAL" clId="{AC314BC5-F034-49E8-BADF-F44C85A34DA2}" dt="2023-11-01T02:13:18.321" v="50"/>
        <pc:sldMkLst>
          <pc:docMk/>
          <pc:sldMk cId="3189595464" sldId="610"/>
        </pc:sldMkLst>
        <pc:extLst>
          <p:ext xmlns:p="http://schemas.openxmlformats.org/presentationml/2006/main" uri="{D6D511B9-2390-475A-947B-AFAB55BFBCF1}">
            <pc226:cmChg xmlns:pc226="http://schemas.microsoft.com/office/powerpoint/2022/06/main/command" chg="add mod">
              <pc226:chgData name="中山 菜月" userId="a9ca09b0-aba3-4126-9e9f-5099f4304ce7" providerId="ADAL" clId="{AC314BC5-F034-49E8-BADF-F44C85A34DA2}" dt="2023-11-01T02:13:18.321" v="50"/>
              <pc2:cmMkLst xmlns:pc2="http://schemas.microsoft.com/office/powerpoint/2019/9/main/command">
                <pc:docMk/>
                <pc:sldMk cId="3189595464" sldId="610"/>
                <pc2:cmMk id="{9CE1C785-A775-4DA5-9ADD-BD097DFAB7BD}"/>
              </pc2:cmMkLst>
            </pc226:cmChg>
          </p:ext>
        </pc:extLst>
      </pc:sldChg>
    </pc:docChg>
  </pc:docChgLst>
  <pc:docChgLst>
    <pc:chgData name="鈴木 ゆう子" userId="c66ef1f8-1a03-4971-b754-b660a5250df1" providerId="ADAL" clId="{F0760B4D-4942-48BD-A91D-3AF3D8EE9042}"/>
    <pc:docChg chg="undo custSel modSld">
      <pc:chgData name="鈴木 ゆう子" userId="c66ef1f8-1a03-4971-b754-b660a5250df1" providerId="ADAL" clId="{F0760B4D-4942-48BD-A91D-3AF3D8EE9042}" dt="2023-11-01T03:13:02.540" v="354" actId="20577"/>
      <pc:docMkLst>
        <pc:docMk/>
      </pc:docMkLst>
      <pc:sldChg chg="addSp modSp mod">
        <pc:chgData name="鈴木 ゆう子" userId="c66ef1f8-1a03-4971-b754-b660a5250df1" providerId="ADAL" clId="{F0760B4D-4942-48BD-A91D-3AF3D8EE9042}" dt="2023-11-01T02:59:01.672" v="87" actId="1076"/>
        <pc:sldMkLst>
          <pc:docMk/>
          <pc:sldMk cId="1043200641" sldId="605"/>
        </pc:sldMkLst>
      </pc:sldChg>
      <pc:sldChg chg="modSp mod">
        <pc:chgData name="鈴木 ゆう子" userId="c66ef1f8-1a03-4971-b754-b660a5250df1" providerId="ADAL" clId="{F0760B4D-4942-48BD-A91D-3AF3D8EE9042}" dt="2023-11-01T01:03:52.543" v="30" actId="14734"/>
        <pc:sldMkLst>
          <pc:docMk/>
          <pc:sldMk cId="1396490658" sldId="606"/>
        </pc:sldMkLst>
      </pc:sldChg>
      <pc:sldChg chg="modSp mod">
        <pc:chgData name="鈴木 ゆう子" userId="c66ef1f8-1a03-4971-b754-b660a5250df1" providerId="ADAL" clId="{F0760B4D-4942-48BD-A91D-3AF3D8EE9042}" dt="2023-11-01T02:59:46.554" v="90" actId="1035"/>
        <pc:sldMkLst>
          <pc:docMk/>
          <pc:sldMk cId="1507133746" sldId="607"/>
        </pc:sldMkLst>
      </pc:sldChg>
      <pc:sldChg chg="modSp mod">
        <pc:chgData name="鈴木 ゆう子" userId="c66ef1f8-1a03-4971-b754-b660a5250df1" providerId="ADAL" clId="{F0760B4D-4942-48BD-A91D-3AF3D8EE9042}" dt="2023-11-01T01:04:08.072" v="46" actId="20577"/>
        <pc:sldMkLst>
          <pc:docMk/>
          <pc:sldMk cId="4114627987" sldId="608"/>
        </pc:sldMkLst>
      </pc:sldChg>
      <pc:sldChg chg="modSp mod modCm">
        <pc:chgData name="鈴木 ゆう子" userId="c66ef1f8-1a03-4971-b754-b660a5250df1" providerId="ADAL" clId="{F0760B4D-4942-48BD-A91D-3AF3D8EE9042}" dt="2023-11-01T03:06:10.397" v="317" actId="13926"/>
        <pc:sldMkLst>
          <pc:docMk/>
          <pc:sldMk cId="2025200243" sldId="609"/>
        </pc:sldMkLst>
        <pc:extLst>
          <p:ext xmlns:p="http://schemas.openxmlformats.org/presentationml/2006/main" uri="{D6D511B9-2390-475A-947B-AFAB55BFBCF1}">
            <pc226:cmChg xmlns:pc226="http://schemas.microsoft.com/office/powerpoint/2022/06/main/command" chg="mod">
              <pc226:chgData name="鈴木 ゆう子" userId="c66ef1f8-1a03-4971-b754-b660a5250df1" providerId="ADAL" clId="{F0760B4D-4942-48BD-A91D-3AF3D8EE9042}" dt="2023-11-01T03:05:37.852" v="313" actId="20577"/>
              <pc2:cmMkLst xmlns:pc2="http://schemas.microsoft.com/office/powerpoint/2019/9/main/command">
                <pc:docMk/>
                <pc:sldMk cId="2025200243" sldId="609"/>
                <pc2:cmMk id="{DA44F168-7BEC-46BC-B5A9-111C3F6FA8FA}"/>
              </pc2:cmMkLst>
            </pc226:cmChg>
            <pc226:cmChg xmlns:pc226="http://schemas.microsoft.com/office/powerpoint/2022/06/main/command" chg="mod">
              <pc226:chgData name="鈴木 ゆう子" userId="c66ef1f8-1a03-4971-b754-b660a5250df1" providerId="ADAL" clId="{F0760B4D-4942-48BD-A91D-3AF3D8EE9042}" dt="2023-11-01T03:05:37.852" v="313" actId="20577"/>
              <pc2:cmMkLst xmlns:pc2="http://schemas.microsoft.com/office/powerpoint/2019/9/main/command">
                <pc:docMk/>
                <pc:sldMk cId="2025200243" sldId="609"/>
                <pc2:cmMk id="{3E3AFE6C-C3F3-4ABA-B921-6F11B64133B5}"/>
              </pc2:cmMkLst>
            </pc226:cmChg>
          </p:ext>
        </pc:extLst>
      </pc:sldChg>
      <pc:sldChg chg="addSp modSp mod">
        <pc:chgData name="鈴木 ゆう子" userId="c66ef1f8-1a03-4971-b754-b660a5250df1" providerId="ADAL" clId="{F0760B4D-4942-48BD-A91D-3AF3D8EE9042}" dt="2023-11-01T03:13:02.540" v="354" actId="20577"/>
        <pc:sldMkLst>
          <pc:docMk/>
          <pc:sldMk cId="3189595464" sldId="610"/>
        </pc:sldMkLst>
      </pc:sldChg>
    </pc:docChg>
  </pc:docChgLst>
  <pc:docChgLst>
    <pc:chgData name="櫻木 萌子" userId="ba53b8e2-c581-456f-b74a-a707e270d7b8" providerId="ADAL" clId="{1EF6AE84-00FD-44DD-939A-E9836EB7E023}"/>
    <pc:docChg chg="modSld">
      <pc:chgData name="櫻木 萌子" userId="ba53b8e2-c581-456f-b74a-a707e270d7b8" providerId="ADAL" clId="{1EF6AE84-00FD-44DD-939A-E9836EB7E023}" dt="2024-12-19T07:10:21.686" v="27" actId="20577"/>
      <pc:docMkLst>
        <pc:docMk/>
      </pc:docMkLst>
      <pc:sldChg chg="modSp mod">
        <pc:chgData name="櫻木 萌子" userId="ba53b8e2-c581-456f-b74a-a707e270d7b8" providerId="ADAL" clId="{1EF6AE84-00FD-44DD-939A-E9836EB7E023}" dt="2024-12-19T07:10:21.686" v="27" actId="20577"/>
        <pc:sldMkLst>
          <pc:docMk/>
          <pc:sldMk cId="1043200641" sldId="605"/>
        </pc:sldMkLst>
        <pc:graphicFrameChg chg="modGraphic">
          <ac:chgData name="櫻木 萌子" userId="ba53b8e2-c581-456f-b74a-a707e270d7b8" providerId="ADAL" clId="{1EF6AE84-00FD-44DD-939A-E9836EB7E023}" dt="2024-12-19T07:10:21.686" v="27" actId="20577"/>
          <ac:graphicFrameMkLst>
            <pc:docMk/>
            <pc:sldMk cId="1043200641" sldId="605"/>
            <ac:graphicFrameMk id="7" creationId="{DE7CE6E3-2FFD-4881-B868-3F98A3784258}"/>
          </ac:graphicFrameMkLst>
        </pc:graphicFrameChg>
      </pc:sldChg>
      <pc:sldChg chg="modSp mod">
        <pc:chgData name="櫻木 萌子" userId="ba53b8e2-c581-456f-b74a-a707e270d7b8" providerId="ADAL" clId="{1EF6AE84-00FD-44DD-939A-E9836EB7E023}" dt="2024-12-19T07:09:37.095" v="19" actId="20577"/>
        <pc:sldMkLst>
          <pc:docMk/>
          <pc:sldMk cId="954454188" sldId="617"/>
        </pc:sldMkLst>
        <pc:spChg chg="mod">
          <ac:chgData name="櫻木 萌子" userId="ba53b8e2-c581-456f-b74a-a707e270d7b8" providerId="ADAL" clId="{1EF6AE84-00FD-44DD-939A-E9836EB7E023}" dt="2024-12-19T07:09:37.095" v="19" actId="20577"/>
          <ac:spMkLst>
            <pc:docMk/>
            <pc:sldMk cId="954454188" sldId="617"/>
            <ac:spMk id="2" creationId="{84A9E612-5EC9-7C3C-1428-011C5DBDB5C9}"/>
          </ac:spMkLst>
        </pc:spChg>
      </pc:sldChg>
    </pc:docChg>
  </pc:docChgLst>
  <pc:docChgLst>
    <pc:chgData name="鈴木 ゆう子" userId="c66ef1f8-1a03-4971-b754-b660a5250df1" providerId="ADAL" clId="{7A9B5B92-21BB-457B-B4F4-BB158DA4D803}"/>
    <pc:docChg chg="undo custSel modSld">
      <pc:chgData name="鈴木 ゆう子" userId="c66ef1f8-1a03-4971-b754-b660a5250df1" providerId="ADAL" clId="{7A9B5B92-21BB-457B-B4F4-BB158DA4D803}" dt="2023-11-06T10:13:03.200" v="228" actId="1076"/>
      <pc:docMkLst>
        <pc:docMk/>
      </pc:docMkLst>
      <pc:sldChg chg="modSp mod">
        <pc:chgData name="鈴木 ゆう子" userId="c66ef1f8-1a03-4971-b754-b660a5250df1" providerId="ADAL" clId="{7A9B5B92-21BB-457B-B4F4-BB158DA4D803}" dt="2023-11-01T06:24:57.304" v="173" actId="1076"/>
        <pc:sldMkLst>
          <pc:docMk/>
          <pc:sldMk cId="4014269221" sldId="257"/>
        </pc:sldMkLst>
      </pc:sldChg>
      <pc:sldChg chg="modSp mod addCm delCm">
        <pc:chgData name="鈴木 ゆう子" userId="c66ef1f8-1a03-4971-b754-b660a5250df1" providerId="ADAL" clId="{7A9B5B92-21BB-457B-B4F4-BB158DA4D803}" dt="2023-11-06T10:05:03.214" v="227" actId="6549"/>
        <pc:sldMkLst>
          <pc:docMk/>
          <pc:sldMk cId="1043200641" sldId="605"/>
        </pc:sldMkLst>
        <pc:extLst>
          <p:ext xmlns:p="http://schemas.openxmlformats.org/presentationml/2006/main" uri="{D6D511B9-2390-475A-947B-AFAB55BFBCF1}">
            <pc226:cmChg xmlns:pc226="http://schemas.microsoft.com/office/powerpoint/2022/06/main/command" chg="add">
              <pc226:chgData name="鈴木 ゆう子" userId="c66ef1f8-1a03-4971-b754-b660a5250df1" providerId="ADAL" clId="{7A9B5B92-21BB-457B-B4F4-BB158DA4D803}" dt="2023-11-01T06:56:09.986" v="179"/>
              <pc2:cmMkLst xmlns:pc2="http://schemas.microsoft.com/office/powerpoint/2019/9/main/command">
                <pc:docMk/>
                <pc:sldMk cId="1043200641" sldId="605"/>
                <pc2:cmMk id="{8284DB18-8FDA-46FA-9567-FCF593EDE337}"/>
              </pc2:cmMkLst>
            </pc226:cmChg>
            <pc226:cmChg xmlns:pc226="http://schemas.microsoft.com/office/powerpoint/2022/06/main/command" chg="del">
              <pc226:chgData name="鈴木 ゆう子" userId="c66ef1f8-1a03-4971-b754-b660a5250df1" providerId="ADAL" clId="{7A9B5B92-21BB-457B-B4F4-BB158DA4D803}" dt="2023-11-01T06:55:36.935" v="178"/>
              <pc2:cmMkLst xmlns:pc2="http://schemas.microsoft.com/office/powerpoint/2019/9/main/command">
                <pc:docMk/>
                <pc:sldMk cId="1043200641" sldId="605"/>
                <pc2:cmMk id="{C52C46CC-06FC-4FE7-9D13-D20D3526E807}"/>
              </pc2:cmMkLst>
            </pc226:cmChg>
            <pc226:cmChg xmlns:pc226="http://schemas.microsoft.com/office/powerpoint/2022/06/main/command" chg="del">
              <pc226:chgData name="鈴木 ゆう子" userId="c66ef1f8-1a03-4971-b754-b660a5250df1" providerId="ADAL" clId="{7A9B5B92-21BB-457B-B4F4-BB158DA4D803}" dt="2023-11-01T06:53:43.714" v="174"/>
              <pc2:cmMkLst xmlns:pc2="http://schemas.microsoft.com/office/powerpoint/2019/9/main/command">
                <pc:docMk/>
                <pc:sldMk cId="1043200641" sldId="605"/>
                <pc2:cmMk id="{61E26CD3-BB9D-4496-9D3A-D15C87896FCA}"/>
              </pc2:cmMkLst>
            </pc226:cmChg>
          </p:ext>
        </pc:extLst>
      </pc:sldChg>
      <pc:sldChg chg="delSp modSp mod delCm">
        <pc:chgData name="鈴木 ゆう子" userId="c66ef1f8-1a03-4971-b754-b660a5250df1" providerId="ADAL" clId="{7A9B5B92-21BB-457B-B4F4-BB158DA4D803}" dt="2023-11-01T17:17:07.524" v="223" actId="1076"/>
        <pc:sldMkLst>
          <pc:docMk/>
          <pc:sldMk cId="2025200243" sldId="609"/>
        </pc:sldMkLst>
        <pc:extLst>
          <p:ext xmlns:p="http://schemas.openxmlformats.org/presentationml/2006/main" uri="{D6D511B9-2390-475A-947B-AFAB55BFBCF1}">
            <pc226:cmChg xmlns:pc226="http://schemas.microsoft.com/office/powerpoint/2022/06/main/command" chg="del">
              <pc226:chgData name="鈴木 ゆう子" userId="c66ef1f8-1a03-4971-b754-b660a5250df1" providerId="ADAL" clId="{7A9B5B92-21BB-457B-B4F4-BB158DA4D803}" dt="2023-11-01T06:54:06.988" v="175"/>
              <pc2:cmMkLst xmlns:pc2="http://schemas.microsoft.com/office/powerpoint/2019/9/main/command">
                <pc:docMk/>
                <pc:sldMk cId="2025200243" sldId="609"/>
                <pc2:cmMk id="{DA44F168-7BEC-46BC-B5A9-111C3F6FA8FA}"/>
              </pc2:cmMkLst>
            </pc226:cmChg>
            <pc226:cmChg xmlns:pc226="http://schemas.microsoft.com/office/powerpoint/2022/06/main/command" chg="del">
              <pc226:chgData name="鈴木 ゆう子" userId="c66ef1f8-1a03-4971-b754-b660a5250df1" providerId="ADAL" clId="{7A9B5B92-21BB-457B-B4F4-BB158DA4D803}" dt="2023-11-01T06:54:45.611" v="176"/>
              <pc2:cmMkLst xmlns:pc2="http://schemas.microsoft.com/office/powerpoint/2019/9/main/command">
                <pc:docMk/>
                <pc:sldMk cId="2025200243" sldId="609"/>
                <pc2:cmMk id="{3E3AFE6C-C3F3-4ABA-B921-6F11B64133B5}"/>
              </pc2:cmMkLst>
            </pc226:cmChg>
          </p:ext>
        </pc:extLst>
      </pc:sldChg>
      <pc:sldChg chg="delSp modSp mod delCm">
        <pc:chgData name="鈴木 ゆう子" userId="c66ef1f8-1a03-4971-b754-b660a5250df1" providerId="ADAL" clId="{7A9B5B92-21BB-457B-B4F4-BB158DA4D803}" dt="2023-11-01T17:17:49.296" v="226" actId="692"/>
        <pc:sldMkLst>
          <pc:docMk/>
          <pc:sldMk cId="3189595464" sldId="610"/>
        </pc:sldMkLst>
        <pc:extLst>
          <p:ext xmlns:p="http://schemas.openxmlformats.org/presentationml/2006/main" uri="{D6D511B9-2390-475A-947B-AFAB55BFBCF1}">
            <pc226:cmChg xmlns:pc226="http://schemas.microsoft.com/office/powerpoint/2022/06/main/command" chg="del">
              <pc226:chgData name="鈴木 ゆう子" userId="c66ef1f8-1a03-4971-b754-b660a5250df1" providerId="ADAL" clId="{7A9B5B92-21BB-457B-B4F4-BB158DA4D803}" dt="2023-11-01T06:54:51.496" v="177"/>
              <pc2:cmMkLst xmlns:pc2="http://schemas.microsoft.com/office/powerpoint/2019/9/main/command">
                <pc:docMk/>
                <pc:sldMk cId="3189595464" sldId="610"/>
                <pc2:cmMk id="{9CE1C785-A775-4DA5-9ADD-BD097DFAB7BD}"/>
              </pc2:cmMkLst>
            </pc226:cmChg>
          </p:ext>
        </pc:extLst>
      </pc:sldChg>
      <pc:sldChg chg="modSp mod">
        <pc:chgData name="鈴木 ゆう子" userId="c66ef1f8-1a03-4971-b754-b660a5250df1" providerId="ADAL" clId="{7A9B5B92-21BB-457B-B4F4-BB158DA4D803}" dt="2023-11-01T17:12:41.428" v="217" actId="20577"/>
        <pc:sldMkLst>
          <pc:docMk/>
          <pc:sldMk cId="4255405730" sldId="612"/>
        </pc:sldMkLst>
      </pc:sldChg>
      <pc:sldChg chg="modSp mod">
        <pc:chgData name="鈴木 ゆう子" userId="c66ef1f8-1a03-4971-b754-b660a5250df1" providerId="ADAL" clId="{7A9B5B92-21BB-457B-B4F4-BB158DA4D803}" dt="2023-11-06T10:13:03.200" v="228" actId="1076"/>
        <pc:sldMkLst>
          <pc:docMk/>
          <pc:sldMk cId="24632894" sldId="619"/>
        </pc:sldMkLst>
      </pc:sldChg>
    </pc:docChg>
  </pc:docChgLst>
  <pc:docChgLst>
    <pc:chgData name="鈴木 ゆう子" userId="c66ef1f8-1a03-4971-b754-b660a5250df1" providerId="ADAL" clId="{9FA1AB78-9608-4775-B736-978A9E8DF40C}"/>
    <pc:docChg chg="modSld">
      <pc:chgData name="鈴木 ゆう子" userId="c66ef1f8-1a03-4971-b754-b660a5250df1" providerId="ADAL" clId="{9FA1AB78-9608-4775-B736-978A9E8DF40C}" dt="2024-12-16T02:12:00.046" v="18" actId="1076"/>
      <pc:docMkLst>
        <pc:docMk/>
      </pc:docMkLst>
      <pc:sldChg chg="modSp mod">
        <pc:chgData name="鈴木 ゆう子" userId="c66ef1f8-1a03-4971-b754-b660a5250df1" providerId="ADAL" clId="{9FA1AB78-9608-4775-B736-978A9E8DF40C}" dt="2024-12-16T02:11:14.921" v="16" actId="1037"/>
        <pc:sldMkLst>
          <pc:docMk/>
          <pc:sldMk cId="2760238292" sldId="618"/>
        </pc:sldMkLst>
      </pc:sldChg>
      <pc:sldChg chg="modSp mod">
        <pc:chgData name="鈴木 ゆう子" userId="c66ef1f8-1a03-4971-b754-b660a5250df1" providerId="ADAL" clId="{9FA1AB78-9608-4775-B736-978A9E8DF40C}" dt="2024-12-16T02:12:00.046" v="18" actId="1076"/>
        <pc:sldMkLst>
          <pc:docMk/>
          <pc:sldMk cId="24632894" sldId="619"/>
        </pc:sldMkLst>
      </pc:sldChg>
    </pc:docChg>
  </pc:docChgLst>
  <pc:docChgLst>
    <pc:chgData name="櫻木 萌子" userId="ba53b8e2-c581-456f-b74a-a707e270d7b8" providerId="ADAL" clId="{85C19F9E-7FAA-4427-AC86-038FFFE77069}"/>
    <pc:docChg chg="undo custSel modSld">
      <pc:chgData name="櫻木 萌子" userId="ba53b8e2-c581-456f-b74a-a707e270d7b8" providerId="ADAL" clId="{85C19F9E-7FAA-4427-AC86-038FFFE77069}" dt="2025-01-23T02:01:56.551" v="53" actId="20577"/>
      <pc:docMkLst>
        <pc:docMk/>
      </pc:docMkLst>
      <pc:sldChg chg="modSp mod">
        <pc:chgData name="櫻木 萌子" userId="ba53b8e2-c581-456f-b74a-a707e270d7b8" providerId="ADAL" clId="{85C19F9E-7FAA-4427-AC86-038FFFE77069}" dt="2025-01-23T01:52:35.738" v="28" actId="20577"/>
        <pc:sldMkLst>
          <pc:docMk/>
          <pc:sldMk cId="2025200243" sldId="609"/>
        </pc:sldMkLst>
        <pc:spChg chg="mod">
          <ac:chgData name="櫻木 萌子" userId="ba53b8e2-c581-456f-b74a-a707e270d7b8" providerId="ADAL" clId="{85C19F9E-7FAA-4427-AC86-038FFFE77069}" dt="2025-01-23T01:52:35.738" v="28" actId="20577"/>
          <ac:spMkLst>
            <pc:docMk/>
            <pc:sldMk cId="2025200243" sldId="609"/>
            <ac:spMk id="4" creationId="{F1CC1BB8-1883-67CD-796F-32CFDE57360A}"/>
          </ac:spMkLst>
        </pc:spChg>
      </pc:sldChg>
      <pc:sldChg chg="modSp mod">
        <pc:chgData name="櫻木 萌子" userId="ba53b8e2-c581-456f-b74a-a707e270d7b8" providerId="ADAL" clId="{85C19F9E-7FAA-4427-AC86-038FFFE77069}" dt="2025-01-23T01:56:52.964" v="38" actId="20577"/>
        <pc:sldMkLst>
          <pc:docMk/>
          <pc:sldMk cId="3027841887" sldId="614"/>
        </pc:sldMkLst>
        <pc:spChg chg="mod">
          <ac:chgData name="櫻木 萌子" userId="ba53b8e2-c581-456f-b74a-a707e270d7b8" providerId="ADAL" clId="{85C19F9E-7FAA-4427-AC86-038FFFE77069}" dt="2025-01-23T01:56:52.964" v="38" actId="20577"/>
          <ac:spMkLst>
            <pc:docMk/>
            <pc:sldMk cId="3027841887" sldId="614"/>
            <ac:spMk id="4" creationId="{F1CC1BB8-1883-67CD-796F-32CFDE57360A}"/>
          </ac:spMkLst>
        </pc:spChg>
      </pc:sldChg>
      <pc:sldChg chg="modSp mod">
        <pc:chgData name="櫻木 萌子" userId="ba53b8e2-c581-456f-b74a-a707e270d7b8" providerId="ADAL" clId="{85C19F9E-7FAA-4427-AC86-038FFFE77069}" dt="2025-01-23T02:01:56.551" v="53" actId="20577"/>
        <pc:sldMkLst>
          <pc:docMk/>
          <pc:sldMk cId="3057665447" sldId="620"/>
        </pc:sldMkLst>
        <pc:spChg chg="mod">
          <ac:chgData name="櫻木 萌子" userId="ba53b8e2-c581-456f-b74a-a707e270d7b8" providerId="ADAL" clId="{85C19F9E-7FAA-4427-AC86-038FFFE77069}" dt="2025-01-23T02:01:56.551" v="53" actId="20577"/>
          <ac:spMkLst>
            <pc:docMk/>
            <pc:sldMk cId="3057665447" sldId="620"/>
            <ac:spMk id="4" creationId="{F1CC1BB8-1883-67CD-796F-32CFDE57360A}"/>
          </ac:spMkLst>
        </pc:spChg>
      </pc:sldChg>
    </pc:docChg>
  </pc:docChgLst>
  <pc:docChgLst>
    <pc:chgData name="櫻木 萌子" userId="ba53b8e2-c581-456f-b74a-a707e270d7b8" providerId="ADAL" clId="{56F9FD12-8F60-444D-B383-496CB40534BB}"/>
    <pc:docChg chg="modSld">
      <pc:chgData name="櫻木 萌子" userId="ba53b8e2-c581-456f-b74a-a707e270d7b8" providerId="ADAL" clId="{56F9FD12-8F60-444D-B383-496CB40534BB}" dt="2023-11-01T04:54:33.169" v="1"/>
      <pc:docMkLst>
        <pc:docMk/>
      </pc:docMkLst>
      <pc:sldChg chg="modSp mod addCm">
        <pc:chgData name="櫻木 萌子" userId="ba53b8e2-c581-456f-b74a-a707e270d7b8" providerId="ADAL" clId="{56F9FD12-8F60-444D-B383-496CB40534BB}" dt="2023-11-01T04:54:33.169" v="1"/>
        <pc:sldMkLst>
          <pc:docMk/>
          <pc:sldMk cId="1043200641" sldId="605"/>
        </pc:sldMkLst>
        <pc:extLst>
          <p:ext xmlns:p="http://schemas.openxmlformats.org/presentationml/2006/main" uri="{D6D511B9-2390-475A-947B-AFAB55BFBCF1}">
            <pc226:cmChg xmlns:pc226="http://schemas.microsoft.com/office/powerpoint/2022/06/main/command" chg="add">
              <pc226:chgData name="櫻木 萌子" userId="ba53b8e2-c581-456f-b74a-a707e270d7b8" providerId="ADAL" clId="{56F9FD12-8F60-444D-B383-496CB40534BB}" dt="2023-11-01T04:54:33.169" v="1"/>
              <pc2:cmMkLst xmlns:pc2="http://schemas.microsoft.com/office/powerpoint/2019/9/main/command">
                <pc:docMk/>
                <pc:sldMk cId="1043200641" sldId="605"/>
                <pc2:cmMk id="{FB608BC8-A375-4056-BF8A-3BFF0FD1BC63}"/>
              </pc2:cmMkLst>
            </pc226:cmChg>
          </p:ext>
        </pc:extLst>
      </pc:sldChg>
    </pc:docChg>
  </pc:docChgLst>
  <pc:docChgLst>
    <pc:chgData name="鈴木 ゆう子" userId="c66ef1f8-1a03-4971-b754-b660a5250df1" providerId="ADAL" clId="{FEC55340-71AA-44F0-91E7-4CCB768ABAB7}"/>
    <pc:docChg chg="undo custSel addSld modSld">
      <pc:chgData name="鈴木 ゆう子" userId="c66ef1f8-1a03-4971-b754-b660a5250df1" providerId="ADAL" clId="{FEC55340-71AA-44F0-91E7-4CCB768ABAB7}" dt="2023-10-31T18:59:44.185" v="4323" actId="1076"/>
      <pc:docMkLst>
        <pc:docMk/>
      </pc:docMkLst>
      <pc:sldChg chg="modSp mod">
        <pc:chgData name="鈴木 ゆう子" userId="c66ef1f8-1a03-4971-b754-b660a5250df1" providerId="ADAL" clId="{FEC55340-71AA-44F0-91E7-4CCB768ABAB7}" dt="2023-10-31T14:53:52.673" v="1267" actId="20577"/>
        <pc:sldMkLst>
          <pc:docMk/>
          <pc:sldMk cId="4014269221" sldId="257"/>
        </pc:sldMkLst>
      </pc:sldChg>
      <pc:sldChg chg="addSp delSp modSp new mod">
        <pc:chgData name="鈴木 ゆう子" userId="c66ef1f8-1a03-4971-b754-b660a5250df1" providerId="ADAL" clId="{FEC55340-71AA-44F0-91E7-4CCB768ABAB7}" dt="2023-10-31T17:06:43.521" v="2737" actId="6549"/>
        <pc:sldMkLst>
          <pc:docMk/>
          <pc:sldMk cId="1396490658" sldId="606"/>
        </pc:sldMkLst>
      </pc:sldChg>
      <pc:sldChg chg="addSp delSp modSp add mod">
        <pc:chgData name="鈴木 ゆう子" userId="c66ef1f8-1a03-4971-b754-b660a5250df1" providerId="ADAL" clId="{FEC55340-71AA-44F0-91E7-4CCB768ABAB7}" dt="2023-10-31T17:05:06.632" v="2727" actId="1035"/>
        <pc:sldMkLst>
          <pc:docMk/>
          <pc:sldMk cId="1507133746" sldId="607"/>
        </pc:sldMkLst>
      </pc:sldChg>
      <pc:sldChg chg="addSp delSp modSp add mod">
        <pc:chgData name="鈴木 ゆう子" userId="c66ef1f8-1a03-4971-b754-b660a5250df1" providerId="ADAL" clId="{FEC55340-71AA-44F0-91E7-4CCB768ABAB7}" dt="2023-10-31T17:07:49.655" v="2753" actId="22"/>
        <pc:sldMkLst>
          <pc:docMk/>
          <pc:sldMk cId="4114627987" sldId="608"/>
        </pc:sldMkLst>
      </pc:sldChg>
      <pc:sldChg chg="addSp delSp modSp add mod setBg">
        <pc:chgData name="鈴木 ゆう子" userId="c66ef1f8-1a03-4971-b754-b660a5250df1" providerId="ADAL" clId="{FEC55340-71AA-44F0-91E7-4CCB768ABAB7}" dt="2023-10-31T18:55:44.807" v="3956" actId="20577"/>
        <pc:sldMkLst>
          <pc:docMk/>
          <pc:sldMk cId="2025200243" sldId="609"/>
        </pc:sldMkLst>
      </pc:sldChg>
      <pc:sldChg chg="delSp modSp add mod">
        <pc:chgData name="鈴木 ゆう子" userId="c66ef1f8-1a03-4971-b754-b660a5250df1" providerId="ADAL" clId="{FEC55340-71AA-44F0-91E7-4CCB768ABAB7}" dt="2023-10-31T18:59:44.185" v="4323" actId="1076"/>
        <pc:sldMkLst>
          <pc:docMk/>
          <pc:sldMk cId="3189595464" sldId="610"/>
        </pc:sldMkLst>
      </pc:sldChg>
    </pc:docChg>
  </pc:docChgLst>
  <pc:docChgLst>
    <pc:chgData name="櫻木 萌子" userId="ba53b8e2-c581-456f-b74a-a707e270d7b8" providerId="ADAL" clId="{B35BF7C0-F88F-4B08-B9D2-6C297CFFEE02}"/>
    <pc:docChg chg="undo custSel addSld delSld modSld sldOrd">
      <pc:chgData name="櫻木 萌子" userId="ba53b8e2-c581-456f-b74a-a707e270d7b8" providerId="ADAL" clId="{B35BF7C0-F88F-4B08-B9D2-6C297CFFEE02}" dt="2023-11-09T05:32:08.036" v="4712" actId="20577"/>
      <pc:docMkLst>
        <pc:docMk/>
      </pc:docMkLst>
      <pc:sldChg chg="addSp delSp modSp mod modShow addCm delCm modCm modNotesTx">
        <pc:chgData name="櫻木 萌子" userId="ba53b8e2-c581-456f-b74a-a707e270d7b8" providerId="ADAL" clId="{B35BF7C0-F88F-4B08-B9D2-6C297CFFEE02}" dt="2023-11-08T22:55:04.161" v="4413" actId="20577"/>
        <pc:sldMkLst>
          <pc:docMk/>
          <pc:sldMk cId="1043200641" sldId="605"/>
        </pc:sldMkLst>
        <pc:extLst>
          <p:ext xmlns:p="http://schemas.openxmlformats.org/presentationml/2006/main" uri="{D6D511B9-2390-475A-947B-AFAB55BFBCF1}">
            <pc226:cmChg xmlns:pc226="http://schemas.microsoft.com/office/powerpoint/2022/06/main/command" chg="del">
              <pc226:chgData name="櫻木 萌子" userId="ba53b8e2-c581-456f-b74a-a707e270d7b8" providerId="ADAL" clId="{B35BF7C0-F88F-4B08-B9D2-6C297CFFEE02}" dt="2023-11-01T05:13:07.759" v="1"/>
              <pc2:cmMkLst xmlns:pc2="http://schemas.microsoft.com/office/powerpoint/2019/9/main/command">
                <pc:docMk/>
                <pc:sldMk cId="1043200641" sldId="605"/>
                <pc2:cmMk id="{FB608BC8-A375-4056-BF8A-3BFF0FD1BC63}"/>
              </pc2:cmMkLst>
            </pc226:cmChg>
            <pc226:cmChg xmlns:pc226="http://schemas.microsoft.com/office/powerpoint/2022/06/main/command" chg="add">
              <pc226:chgData name="櫻木 萌子" userId="ba53b8e2-c581-456f-b74a-a707e270d7b8" providerId="ADAL" clId="{B35BF7C0-F88F-4B08-B9D2-6C297CFFEE02}" dt="2023-11-01T06:27:49.896" v="1079"/>
              <pc2:cmMkLst xmlns:pc2="http://schemas.microsoft.com/office/powerpoint/2019/9/main/command">
                <pc:docMk/>
                <pc:sldMk cId="1043200641" sldId="605"/>
                <pc2:cmMk id="{C52C46CC-06FC-4FE7-9D13-D20D3526E807}"/>
              </pc2:cmMkLst>
            </pc226:cmChg>
            <pc226:cmChg xmlns:pc226="http://schemas.microsoft.com/office/powerpoint/2022/06/main/command" chg="mod">
              <pc226:chgData name="櫻木 萌子" userId="ba53b8e2-c581-456f-b74a-a707e270d7b8" providerId="ADAL" clId="{B35BF7C0-F88F-4B08-B9D2-6C297CFFEE02}" dt="2023-11-01T06:27:17.300" v="1078"/>
              <pc2:cmMkLst xmlns:pc2="http://schemas.microsoft.com/office/powerpoint/2019/9/main/command">
                <pc:docMk/>
                <pc:sldMk cId="1043200641" sldId="605"/>
                <pc2:cmMk id="{61E26CD3-BB9D-4496-9D3A-D15C87896FCA}"/>
              </pc2:cmMkLst>
            </pc226:cmChg>
          </p:ext>
        </pc:extLst>
      </pc:sldChg>
      <pc:sldChg chg="delSp modSp del mod">
        <pc:chgData name="櫻木 萌子" userId="ba53b8e2-c581-456f-b74a-a707e270d7b8" providerId="ADAL" clId="{B35BF7C0-F88F-4B08-B9D2-6C297CFFEE02}" dt="2023-11-08T22:39:33.709" v="3711" actId="2696"/>
        <pc:sldMkLst>
          <pc:docMk/>
          <pc:sldMk cId="1396490658" sldId="606"/>
        </pc:sldMkLst>
      </pc:sldChg>
      <pc:sldChg chg="addSp delSp modSp mod ord modNotesTx">
        <pc:chgData name="櫻木 萌子" userId="ba53b8e2-c581-456f-b74a-a707e270d7b8" providerId="ADAL" clId="{B35BF7C0-F88F-4B08-B9D2-6C297CFFEE02}" dt="2023-11-06T09:35:48.147" v="2538" actId="208"/>
        <pc:sldMkLst>
          <pc:docMk/>
          <pc:sldMk cId="1507133746" sldId="607"/>
        </pc:sldMkLst>
      </pc:sldChg>
      <pc:sldChg chg="addSp delSp modSp mod">
        <pc:chgData name="櫻木 萌子" userId="ba53b8e2-c581-456f-b74a-a707e270d7b8" providerId="ADAL" clId="{B35BF7C0-F88F-4B08-B9D2-6C297CFFEE02}" dt="2023-11-09T04:25:07.520" v="4664" actId="20577"/>
        <pc:sldMkLst>
          <pc:docMk/>
          <pc:sldMk cId="4114627987" sldId="608"/>
        </pc:sldMkLst>
      </pc:sldChg>
      <pc:sldChg chg="addSp delSp modSp mod modCm modNotesTx">
        <pc:chgData name="櫻木 萌子" userId="ba53b8e2-c581-456f-b74a-a707e270d7b8" providerId="ADAL" clId="{B35BF7C0-F88F-4B08-B9D2-6C297CFFEE02}" dt="2023-11-07T06:39:27.063" v="3610" actId="20577"/>
        <pc:sldMkLst>
          <pc:docMk/>
          <pc:sldMk cId="2025200243" sldId="609"/>
        </pc:sldMkLst>
        <pc:extLst>
          <p:ext xmlns:p="http://schemas.openxmlformats.org/presentationml/2006/main" uri="{D6D511B9-2390-475A-947B-AFAB55BFBCF1}">
            <pc226:cmChg xmlns:pc226="http://schemas.microsoft.com/office/powerpoint/2022/06/main/command" chg="mod">
              <pc226:chgData name="櫻木 萌子" userId="ba53b8e2-c581-456f-b74a-a707e270d7b8" providerId="ADAL" clId="{B35BF7C0-F88F-4B08-B9D2-6C297CFFEE02}" dt="2023-11-01T06:28:16.471" v="1080"/>
              <pc2:cmMkLst xmlns:pc2="http://schemas.microsoft.com/office/powerpoint/2019/9/main/command">
                <pc:docMk/>
                <pc:sldMk cId="2025200243" sldId="609"/>
                <pc2:cmMk id="{DA44F168-7BEC-46BC-B5A9-111C3F6FA8FA}"/>
              </pc2:cmMkLst>
            </pc226:cmChg>
            <pc226:cmChg xmlns:pc226="http://schemas.microsoft.com/office/powerpoint/2022/06/main/command" chg="mod">
              <pc226:chgData name="櫻木 萌子" userId="ba53b8e2-c581-456f-b74a-a707e270d7b8" providerId="ADAL" clId="{B35BF7C0-F88F-4B08-B9D2-6C297CFFEE02}" dt="2023-11-01T06:28:30.670" v="1081"/>
              <pc2:cmMkLst xmlns:pc2="http://schemas.microsoft.com/office/powerpoint/2019/9/main/command">
                <pc:docMk/>
                <pc:sldMk cId="2025200243" sldId="609"/>
                <pc2:cmMk id="{3E3AFE6C-C3F3-4ABA-B921-6F11B64133B5}"/>
              </pc2:cmMkLst>
              <pc226:cmRplyChg chg="add">
                <pc226:chgData name="櫻木 萌子" userId="ba53b8e2-c581-456f-b74a-a707e270d7b8" providerId="ADAL" clId="{B35BF7C0-F88F-4B08-B9D2-6C297CFFEE02}" dt="2023-11-01T06:28:30.670" v="1081"/>
                <pc2:cmRplyMkLst xmlns:pc2="http://schemas.microsoft.com/office/powerpoint/2019/9/main/command">
                  <pc:docMk/>
                  <pc:sldMk cId="2025200243" sldId="609"/>
                  <pc2:cmMk id="{3E3AFE6C-C3F3-4ABA-B921-6F11B64133B5}"/>
                  <pc2:cmRplyMk id="{D34F34A0-94A3-43FA-BC78-BCAF7A6605EC}"/>
                </pc2:cmRplyMkLst>
              </pc226:cmRplyChg>
            </pc226:cmChg>
          </p:ext>
        </pc:extLst>
      </pc:sldChg>
      <pc:sldChg chg="addSp delSp modSp mod ord modCm modNotesTx">
        <pc:chgData name="櫻木 萌子" userId="ba53b8e2-c581-456f-b74a-a707e270d7b8" providerId="ADAL" clId="{B35BF7C0-F88F-4B08-B9D2-6C297CFFEE02}" dt="2023-11-06T09:50:14.334" v="2705" actId="20577"/>
        <pc:sldMkLst>
          <pc:docMk/>
          <pc:sldMk cId="3189595464" sldId="610"/>
        </pc:sldMkLst>
        <pc:extLst>
          <p:ext xmlns:p="http://schemas.openxmlformats.org/presentationml/2006/main" uri="{D6D511B9-2390-475A-947B-AFAB55BFBCF1}">
            <pc226:cmChg xmlns:pc226="http://schemas.microsoft.com/office/powerpoint/2022/06/main/command" chg="mod">
              <pc226:chgData name="櫻木 萌子" userId="ba53b8e2-c581-456f-b74a-a707e270d7b8" providerId="ADAL" clId="{B35BF7C0-F88F-4B08-B9D2-6C297CFFEE02}" dt="2023-11-01T06:28:45.386" v="1082"/>
              <pc2:cmMkLst xmlns:pc2="http://schemas.microsoft.com/office/powerpoint/2019/9/main/command">
                <pc:docMk/>
                <pc:sldMk cId="3189595464" sldId="610"/>
                <pc2:cmMk id="{9CE1C785-A775-4DA5-9ADD-BD097DFAB7BD}"/>
              </pc2:cmMkLst>
            </pc226:cmChg>
          </p:ext>
        </pc:extLst>
      </pc:sldChg>
      <pc:sldChg chg="add del">
        <pc:chgData name="櫻木 萌子" userId="ba53b8e2-c581-456f-b74a-a707e270d7b8" providerId="ADAL" clId="{B35BF7C0-F88F-4B08-B9D2-6C297CFFEE02}" dt="2023-11-01T05:22:45.906" v="124" actId="47"/>
        <pc:sldMkLst>
          <pc:docMk/>
          <pc:sldMk cId="3796029883" sldId="611"/>
        </pc:sldMkLst>
      </pc:sldChg>
      <pc:sldChg chg="addSp delSp modSp add mod delCm modCm">
        <pc:chgData name="櫻木 萌子" userId="ba53b8e2-c581-456f-b74a-a707e270d7b8" providerId="ADAL" clId="{B35BF7C0-F88F-4B08-B9D2-6C297CFFEE02}" dt="2023-11-01T05:58:14.176" v="831" actId="207"/>
        <pc:sldMkLst>
          <pc:docMk/>
          <pc:sldMk cId="4255405730" sldId="612"/>
        </pc:sldMkLst>
        <pc:extLst>
          <p:ext xmlns:p="http://schemas.openxmlformats.org/presentationml/2006/main" uri="{D6D511B9-2390-475A-947B-AFAB55BFBCF1}">
            <pc226:cmChg xmlns:pc226="http://schemas.microsoft.com/office/powerpoint/2022/06/main/command" chg="del mod">
              <pc226:chgData name="櫻木 萌子" userId="ba53b8e2-c581-456f-b74a-a707e270d7b8" providerId="ADAL" clId="{B35BF7C0-F88F-4B08-B9D2-6C297CFFEE02}" dt="2023-11-01T05:18:04.959" v="75"/>
              <pc2:cmMkLst xmlns:pc2="http://schemas.microsoft.com/office/powerpoint/2019/9/main/command">
                <pc:docMk/>
                <pc:sldMk cId="4255405730" sldId="612"/>
                <pc2:cmMk id="{6317F922-96E6-4A95-A942-7A1660C50A99}"/>
              </pc2:cmMkLst>
            </pc226:cmChg>
          </p:ext>
        </pc:extLst>
      </pc:sldChg>
      <pc:sldChg chg="addSp delSp modSp add mod modNotesTx">
        <pc:chgData name="櫻木 萌子" userId="ba53b8e2-c581-456f-b74a-a707e270d7b8" providerId="ADAL" clId="{B35BF7C0-F88F-4B08-B9D2-6C297CFFEE02}" dt="2023-11-07T06:35:03.532" v="3608" actId="20577"/>
        <pc:sldMkLst>
          <pc:docMk/>
          <pc:sldMk cId="3175136255" sldId="613"/>
        </pc:sldMkLst>
      </pc:sldChg>
      <pc:sldChg chg="modSp add mod">
        <pc:chgData name="櫻木 萌子" userId="ba53b8e2-c581-456f-b74a-a707e270d7b8" providerId="ADAL" clId="{B35BF7C0-F88F-4B08-B9D2-6C297CFFEE02}" dt="2023-11-01T06:17:22.562" v="1065" actId="15"/>
        <pc:sldMkLst>
          <pc:docMk/>
          <pc:sldMk cId="3027841887" sldId="614"/>
        </pc:sldMkLst>
      </pc:sldChg>
      <pc:sldChg chg="add del">
        <pc:chgData name="櫻木 萌子" userId="ba53b8e2-c581-456f-b74a-a707e270d7b8" providerId="ADAL" clId="{B35BF7C0-F88F-4B08-B9D2-6C297CFFEE02}" dt="2023-11-01T05:48:46.656" v="773" actId="47"/>
        <pc:sldMkLst>
          <pc:docMk/>
          <pc:sldMk cId="1557987910" sldId="615"/>
        </pc:sldMkLst>
      </pc:sldChg>
      <pc:sldChg chg="delSp modSp add mod">
        <pc:chgData name="櫻木 萌子" userId="ba53b8e2-c581-456f-b74a-a707e270d7b8" providerId="ADAL" clId="{B35BF7C0-F88F-4B08-B9D2-6C297CFFEE02}" dt="2023-11-09T04:19:41.124" v="4422" actId="20577"/>
        <pc:sldMkLst>
          <pc:docMk/>
          <pc:sldMk cId="1770390361" sldId="615"/>
        </pc:sldMkLst>
      </pc:sldChg>
      <pc:sldChg chg="modSp add del mod">
        <pc:chgData name="櫻木 萌子" userId="ba53b8e2-c581-456f-b74a-a707e270d7b8" providerId="ADAL" clId="{B35BF7C0-F88F-4B08-B9D2-6C297CFFEE02}" dt="2023-11-01T06:18:03.480" v="1073" actId="47"/>
        <pc:sldMkLst>
          <pc:docMk/>
          <pc:sldMk cId="1124442570" sldId="616"/>
        </pc:sldMkLst>
      </pc:sldChg>
      <pc:sldChg chg="addSp delSp modSp add mod setBg">
        <pc:chgData name="櫻木 萌子" userId="ba53b8e2-c581-456f-b74a-a707e270d7b8" providerId="ADAL" clId="{B35BF7C0-F88F-4B08-B9D2-6C297CFFEE02}" dt="2023-11-06T09:17:14.455" v="1862" actId="20577"/>
        <pc:sldMkLst>
          <pc:docMk/>
          <pc:sldMk cId="2214226074" sldId="616"/>
        </pc:sldMkLst>
      </pc:sldChg>
      <pc:sldChg chg="modSp add del mod">
        <pc:chgData name="櫻木 萌子" userId="ba53b8e2-c581-456f-b74a-a707e270d7b8" providerId="ADAL" clId="{B35BF7C0-F88F-4B08-B9D2-6C297CFFEE02}" dt="2023-11-01T06:07:26.479" v="946" actId="47"/>
        <pc:sldMkLst>
          <pc:docMk/>
          <pc:sldMk cId="28918856" sldId="617"/>
        </pc:sldMkLst>
      </pc:sldChg>
      <pc:sldChg chg="delSp modSp add mod">
        <pc:chgData name="櫻木 萌子" userId="ba53b8e2-c581-456f-b74a-a707e270d7b8" providerId="ADAL" clId="{B35BF7C0-F88F-4B08-B9D2-6C297CFFEE02}" dt="2023-11-09T05:32:08.036" v="4712" actId="20577"/>
        <pc:sldMkLst>
          <pc:docMk/>
          <pc:sldMk cId="954454188" sldId="617"/>
        </pc:sldMkLst>
      </pc:sldChg>
      <pc:sldChg chg="addSp delSp modSp add mod">
        <pc:chgData name="櫻木 萌子" userId="ba53b8e2-c581-456f-b74a-a707e270d7b8" providerId="ADAL" clId="{B35BF7C0-F88F-4B08-B9D2-6C297CFFEE02}" dt="2023-11-07T06:39:32.554" v="3612" actId="20577"/>
        <pc:sldMkLst>
          <pc:docMk/>
          <pc:sldMk cId="2760238292" sldId="618"/>
        </pc:sldMkLst>
      </pc:sldChg>
      <pc:sldChg chg="addSp delSp modSp add mod">
        <pc:chgData name="櫻木 萌子" userId="ba53b8e2-c581-456f-b74a-a707e270d7b8" providerId="ADAL" clId="{B35BF7C0-F88F-4B08-B9D2-6C297CFFEE02}" dt="2023-11-06T09:46:26.923" v="2670" actId="14100"/>
        <pc:sldMkLst>
          <pc:docMk/>
          <pc:sldMk cId="24632894" sldId="619"/>
        </pc:sldMkLst>
      </pc:sldChg>
      <pc:sldChg chg="addSp delSp modSp add mod">
        <pc:chgData name="櫻木 萌子" userId="ba53b8e2-c581-456f-b74a-a707e270d7b8" providerId="ADAL" clId="{B35BF7C0-F88F-4B08-B9D2-6C297CFFEE02}" dt="2023-11-09T05:17:30.130" v="4707" actId="14100"/>
        <pc:sldMkLst>
          <pc:docMk/>
          <pc:sldMk cId="3057665447" sldId="620"/>
        </pc:sldMkLst>
      </pc:sldChg>
      <pc:sldChg chg="add modNotesTx">
        <pc:chgData name="櫻木 萌子" userId="ba53b8e2-c581-456f-b74a-a707e270d7b8" providerId="ADAL" clId="{B35BF7C0-F88F-4B08-B9D2-6C297CFFEE02}" dt="2023-11-08T22:40:56.401" v="3722" actId="20577"/>
        <pc:sldMkLst>
          <pc:docMk/>
          <pc:sldMk cId="3815341898" sldId="621"/>
        </pc:sldMkLst>
      </pc:sldChg>
      <pc:sldChg chg="modSp mod">
        <pc:chgData name="櫻木 萌子" userId="ba53b8e2-c581-456f-b74a-a707e270d7b8" providerId="ADAL" clId="{B35BF7C0-F88F-4B08-B9D2-6C297CFFEE02}" dt="2023-11-07T06:53:06.204" v="3639" actId="20577"/>
        <pc:sldMkLst>
          <pc:docMk/>
          <pc:sldMk cId="1431181679" sldId="622"/>
        </pc:sldMkLst>
      </pc:sldChg>
      <pc:sldChg chg="modSp mod">
        <pc:chgData name="櫻木 萌子" userId="ba53b8e2-c581-456f-b74a-a707e270d7b8" providerId="ADAL" clId="{B35BF7C0-F88F-4B08-B9D2-6C297CFFEE02}" dt="2023-11-07T06:54:42.389" v="3646" actId="20577"/>
        <pc:sldMkLst>
          <pc:docMk/>
          <pc:sldMk cId="1402953009" sldId="623"/>
        </pc:sldMkLst>
      </pc:sldChg>
    </pc:docChg>
  </pc:docChgLst>
  <pc:docChgLst>
    <pc:chgData name="櫻木　萌子" userId="ba53b8e2-c581-456f-b74a-a707e270d7b8" providerId="ADAL" clId="{1322BBDE-2924-46FF-85FE-8479D65C23FD}"/>
    <pc:docChg chg="undo redo custSel addSld delSld modSld">
      <pc:chgData name="櫻木　萌子" userId="ba53b8e2-c581-456f-b74a-a707e270d7b8" providerId="ADAL" clId="{1322BBDE-2924-46FF-85FE-8479D65C23FD}" dt="2022-07-22T15:19:12.130" v="493" actId="1076"/>
      <pc:docMkLst>
        <pc:docMk/>
      </pc:docMkLst>
      <pc:sldChg chg="addSp delSp modSp mod">
        <pc:chgData name="櫻木　萌子" userId="ba53b8e2-c581-456f-b74a-a707e270d7b8" providerId="ADAL" clId="{1322BBDE-2924-46FF-85FE-8479D65C23FD}" dt="2022-07-22T15:19:12.130" v="493" actId="1076"/>
        <pc:sldMkLst>
          <pc:docMk/>
          <pc:sldMk cId="1397994240" sldId="256"/>
        </pc:sldMkLst>
      </pc:sldChg>
      <pc:sldChg chg="delSp mod">
        <pc:chgData name="櫻木　萌子" userId="ba53b8e2-c581-456f-b74a-a707e270d7b8" providerId="ADAL" clId="{1322BBDE-2924-46FF-85FE-8479D65C23FD}" dt="2022-07-21T03:44:56.028" v="263" actId="478"/>
        <pc:sldMkLst>
          <pc:docMk/>
          <pc:sldMk cId="4014269221" sldId="257"/>
        </pc:sldMkLst>
      </pc:sldChg>
      <pc:sldChg chg="modSp mod">
        <pc:chgData name="櫻木　萌子" userId="ba53b8e2-c581-456f-b74a-a707e270d7b8" providerId="ADAL" clId="{1322BBDE-2924-46FF-85FE-8479D65C23FD}" dt="2022-07-22T15:16:51.522" v="485" actId="20577"/>
        <pc:sldMkLst>
          <pc:docMk/>
          <pc:sldMk cId="502757909" sldId="259"/>
        </pc:sldMkLst>
      </pc:sldChg>
      <pc:sldChg chg="new del">
        <pc:chgData name="櫻木　萌子" userId="ba53b8e2-c581-456f-b74a-a707e270d7b8" providerId="ADAL" clId="{1322BBDE-2924-46FF-85FE-8479D65C23FD}" dt="2022-07-21T03:39:26.449" v="111" actId="47"/>
        <pc:sldMkLst>
          <pc:docMk/>
          <pc:sldMk cId="4158767072" sldId="260"/>
        </pc:sldMkLst>
      </pc:sldChg>
      <pc:sldChg chg="addSp delSp modSp add mod">
        <pc:chgData name="櫻木　萌子" userId="ba53b8e2-c581-456f-b74a-a707e270d7b8" providerId="ADAL" clId="{1322BBDE-2924-46FF-85FE-8479D65C23FD}" dt="2022-07-21T03:39:06.463" v="101" actId="478"/>
        <pc:sldMkLst>
          <pc:docMk/>
          <pc:sldMk cId="1896011352" sldId="261"/>
        </pc:sldMkLst>
      </pc:sldChg>
      <pc:sldChg chg="addSp delSp modSp add mod">
        <pc:chgData name="櫻木　萌子" userId="ba53b8e2-c581-456f-b74a-a707e270d7b8" providerId="ADAL" clId="{1322BBDE-2924-46FF-85FE-8479D65C23FD}" dt="2022-07-21T03:39:22.925" v="110" actId="962"/>
        <pc:sldMkLst>
          <pc:docMk/>
          <pc:sldMk cId="3082369998" sldId="262"/>
        </pc:sldMkLst>
      </pc:sldChg>
      <pc:sldChg chg="add del">
        <pc:chgData name="櫻木　萌子" userId="ba53b8e2-c581-456f-b74a-a707e270d7b8" providerId="ADAL" clId="{1322BBDE-2924-46FF-85FE-8479D65C23FD}" dt="2022-07-21T03:39:11.207" v="102" actId="47"/>
        <pc:sldMkLst>
          <pc:docMk/>
          <pc:sldMk cId="3380512383" sldId="262"/>
        </pc:sldMkLst>
      </pc:sldChg>
      <pc:sldChg chg="addSp delSp modSp add del mod setBg delDesignElem">
        <pc:chgData name="櫻木　萌子" userId="ba53b8e2-c581-456f-b74a-a707e270d7b8" providerId="ADAL" clId="{1322BBDE-2924-46FF-85FE-8479D65C23FD}" dt="2022-07-22T15:16:07.402" v="449" actId="47"/>
        <pc:sldMkLst>
          <pc:docMk/>
          <pc:sldMk cId="1499956190" sldId="298"/>
        </pc:sldMkLst>
      </pc:sldChg>
      <pc:sldChg chg="addSp delSp modSp add mod">
        <pc:chgData name="櫻木　萌子" userId="ba53b8e2-c581-456f-b74a-a707e270d7b8" providerId="ADAL" clId="{1322BBDE-2924-46FF-85FE-8479D65C23FD}" dt="2022-07-22T15:15:53.742" v="448" actId="20577"/>
        <pc:sldMkLst>
          <pc:docMk/>
          <pc:sldMk cId="2225295446" sldId="604"/>
        </pc:sldMkLst>
      </pc:sldChg>
    </pc:docChg>
  </pc:docChgLst>
  <pc:docChgLst>
    <pc:chgData name="有薗 陽子" userId="1401f690-18b8-4dc1-aae0-27151830cc6a" providerId="ADAL" clId="{5D63A769-B627-4A14-AE1D-6BDB2DB26F7E}"/>
    <pc:docChg chg="undo redo custSel addSld delSld modSld sldOrd">
      <pc:chgData name="有薗 陽子" userId="1401f690-18b8-4dc1-aae0-27151830cc6a" providerId="ADAL" clId="{5D63A769-B627-4A14-AE1D-6BDB2DB26F7E}" dt="2025-01-17T04:20:46.587" v="3197" actId="20577"/>
      <pc:docMkLst>
        <pc:docMk/>
      </pc:docMkLst>
      <pc:sldChg chg="addSp modSp mod">
        <pc:chgData name="有薗 陽子" userId="1401f690-18b8-4dc1-aae0-27151830cc6a" providerId="ADAL" clId="{5D63A769-B627-4A14-AE1D-6BDB2DB26F7E}" dt="2024-12-16T06:30:53.079" v="2022" actId="20577"/>
        <pc:sldMkLst>
          <pc:docMk/>
          <pc:sldMk cId="4014269221" sldId="257"/>
        </pc:sldMkLst>
        <pc:spChg chg="mod">
          <ac:chgData name="有薗 陽子" userId="1401f690-18b8-4dc1-aae0-27151830cc6a" providerId="ADAL" clId="{5D63A769-B627-4A14-AE1D-6BDB2DB26F7E}" dt="2024-12-16T06:30:53.079" v="2022" actId="20577"/>
          <ac:spMkLst>
            <pc:docMk/>
            <pc:sldMk cId="4014269221" sldId="257"/>
            <ac:spMk id="2" creationId="{00000000-0000-0000-0000-000000000000}"/>
          </ac:spMkLst>
        </pc:spChg>
        <pc:graphicFrameChg chg="add mod">
          <ac:chgData name="有薗 陽子" userId="1401f690-18b8-4dc1-aae0-27151830cc6a" providerId="ADAL" clId="{5D63A769-B627-4A14-AE1D-6BDB2DB26F7E}" dt="2024-12-16T06:30:45.470" v="2003" actId="1076"/>
          <ac:graphicFrameMkLst>
            <pc:docMk/>
            <pc:sldMk cId="4014269221" sldId="257"/>
            <ac:graphicFrameMk id="3" creationId="{59EE071B-691D-52F4-C6E1-E226B91D370D}"/>
          </ac:graphicFrameMkLst>
        </pc:graphicFrameChg>
      </pc:sldChg>
      <pc:sldChg chg="modSp mod modNotesTx">
        <pc:chgData name="有薗 陽子" userId="1401f690-18b8-4dc1-aae0-27151830cc6a" providerId="ADAL" clId="{5D63A769-B627-4A14-AE1D-6BDB2DB26F7E}" dt="2025-01-17T04:20:46.587" v="3197" actId="20577"/>
        <pc:sldMkLst>
          <pc:docMk/>
          <pc:sldMk cId="1043200641" sldId="605"/>
        </pc:sldMkLst>
        <pc:spChg chg="mod">
          <ac:chgData name="有薗 陽子" userId="1401f690-18b8-4dc1-aae0-27151830cc6a" providerId="ADAL" clId="{5D63A769-B627-4A14-AE1D-6BDB2DB26F7E}" dt="2024-12-20T00:04:43.574" v="2892" actId="20577"/>
          <ac:spMkLst>
            <pc:docMk/>
            <pc:sldMk cId="1043200641" sldId="605"/>
            <ac:spMk id="2" creationId="{E0A491EB-6C69-4C2A-987A-ECCBD5D53521}"/>
          </ac:spMkLst>
        </pc:spChg>
        <pc:graphicFrameChg chg="mod modGraphic">
          <ac:chgData name="有薗 陽子" userId="1401f690-18b8-4dc1-aae0-27151830cc6a" providerId="ADAL" clId="{5D63A769-B627-4A14-AE1D-6BDB2DB26F7E}" dt="2025-01-17T04:20:46.587" v="3197" actId="20577"/>
          <ac:graphicFrameMkLst>
            <pc:docMk/>
            <pc:sldMk cId="1043200641" sldId="605"/>
            <ac:graphicFrameMk id="7" creationId="{DE7CE6E3-2FFD-4881-B868-3F98A3784258}"/>
          </ac:graphicFrameMkLst>
        </pc:graphicFrameChg>
      </pc:sldChg>
      <pc:sldChg chg="addSp delSp modSp mod ord modCm">
        <pc:chgData name="有薗 陽子" userId="1401f690-18b8-4dc1-aae0-27151830cc6a" providerId="ADAL" clId="{5D63A769-B627-4A14-AE1D-6BDB2DB26F7E}" dt="2024-12-20T07:22:53.689" v="3105" actId="1076"/>
        <pc:sldMkLst>
          <pc:docMk/>
          <pc:sldMk cId="1507133746" sldId="607"/>
        </pc:sldMkLst>
        <pc:spChg chg="mod">
          <ac:chgData name="有薗 陽子" userId="1401f690-18b8-4dc1-aae0-27151830cc6a" providerId="ADAL" clId="{5D63A769-B627-4A14-AE1D-6BDB2DB26F7E}" dt="2024-12-19T07:38:12.340" v="2475" actId="20577"/>
          <ac:spMkLst>
            <pc:docMk/>
            <pc:sldMk cId="1507133746" sldId="607"/>
            <ac:spMk id="2" creationId="{84A9E612-5EC9-7C3C-1428-011C5DBDB5C9}"/>
          </ac:spMkLst>
        </pc:spChg>
        <pc:spChg chg="mod">
          <ac:chgData name="有薗 陽子" userId="1401f690-18b8-4dc1-aae0-27151830cc6a" providerId="ADAL" clId="{5D63A769-B627-4A14-AE1D-6BDB2DB26F7E}" dt="2024-12-20T07:22:42.636" v="3101" actId="1076"/>
          <ac:spMkLst>
            <pc:docMk/>
            <pc:sldMk cId="1507133746" sldId="607"/>
            <ac:spMk id="4" creationId="{F1CC1BB8-1883-67CD-796F-32CFDE57360A}"/>
          </ac:spMkLst>
        </pc:spChg>
        <pc:spChg chg="add mod">
          <ac:chgData name="有薗 陽子" userId="1401f690-18b8-4dc1-aae0-27151830cc6a" providerId="ADAL" clId="{5D63A769-B627-4A14-AE1D-6BDB2DB26F7E}" dt="2024-12-20T07:22:53.689" v="3105" actId="1076"/>
          <ac:spMkLst>
            <pc:docMk/>
            <pc:sldMk cId="1507133746" sldId="607"/>
            <ac:spMk id="5" creationId="{F1CC1BB8-1883-67CD-796F-32CFDE57360A}"/>
          </ac:spMkLst>
        </pc:spChg>
        <pc:spChg chg="add mod">
          <ac:chgData name="有薗 陽子" userId="1401f690-18b8-4dc1-aae0-27151830cc6a" providerId="ADAL" clId="{5D63A769-B627-4A14-AE1D-6BDB2DB26F7E}" dt="2024-12-20T07:22:46.477" v="3102" actId="14100"/>
          <ac:spMkLst>
            <pc:docMk/>
            <pc:sldMk cId="1507133746" sldId="607"/>
            <ac:spMk id="11" creationId="{6C837195-E476-8C18-8864-5296A059FB49}"/>
          </ac:spMkLst>
        </pc:spChg>
        <pc:spChg chg="add mod">
          <ac:chgData name="有薗 陽子" userId="1401f690-18b8-4dc1-aae0-27151830cc6a" providerId="ADAL" clId="{5D63A769-B627-4A14-AE1D-6BDB2DB26F7E}" dt="2024-12-20T07:22:48.307" v="3103" actId="14100"/>
          <ac:spMkLst>
            <pc:docMk/>
            <pc:sldMk cId="1507133746" sldId="607"/>
            <ac:spMk id="12" creationId="{8DBBD42A-13E3-71AB-2696-1672B6498C9D}"/>
          </ac:spMkLst>
        </pc:spChg>
        <pc:spChg chg="add mod">
          <ac:chgData name="有薗 陽子" userId="1401f690-18b8-4dc1-aae0-27151830cc6a" providerId="ADAL" clId="{5D63A769-B627-4A14-AE1D-6BDB2DB26F7E}" dt="2024-12-19T07:34:49.673" v="2348" actId="1076"/>
          <ac:spMkLst>
            <pc:docMk/>
            <pc:sldMk cId="1507133746" sldId="607"/>
            <ac:spMk id="13" creationId="{EAF3FA26-5A46-8387-DA85-F99E26E845F5}"/>
          </ac:spMkLst>
        </pc:spChg>
        <pc:spChg chg="add mod">
          <ac:chgData name="有薗 陽子" userId="1401f690-18b8-4dc1-aae0-27151830cc6a" providerId="ADAL" clId="{5D63A769-B627-4A14-AE1D-6BDB2DB26F7E}" dt="2024-12-19T07:34:49.673" v="2348" actId="1076"/>
          <ac:spMkLst>
            <pc:docMk/>
            <pc:sldMk cId="1507133746" sldId="607"/>
            <ac:spMk id="14" creationId="{E67AFCE3-0F0E-B7B9-2E9F-747A56FB48F9}"/>
          </ac:spMkLst>
        </pc:spChg>
        <pc:spChg chg="add mod">
          <ac:chgData name="有薗 陽子" userId="1401f690-18b8-4dc1-aae0-27151830cc6a" providerId="ADAL" clId="{5D63A769-B627-4A14-AE1D-6BDB2DB26F7E}" dt="2024-12-20T07:22:50.675" v="3104" actId="14100"/>
          <ac:spMkLst>
            <pc:docMk/>
            <pc:sldMk cId="1507133746" sldId="607"/>
            <ac:spMk id="15" creationId="{0CF00167-2105-37BA-AEBF-F116DA02ADBC}"/>
          </ac:spMkLst>
        </pc:spChg>
        <pc:graphicFrameChg chg="add mod">
          <ac:chgData name="有薗 陽子" userId="1401f690-18b8-4dc1-aae0-27151830cc6a" providerId="ADAL" clId="{5D63A769-B627-4A14-AE1D-6BDB2DB26F7E}" dt="2024-12-19T07:34:49.673" v="2348" actId="1076"/>
          <ac:graphicFrameMkLst>
            <pc:docMk/>
            <pc:sldMk cId="1507133746" sldId="607"/>
            <ac:graphicFrameMk id="8" creationId="{8D9086FC-EC87-8D17-F724-5E1F5FD2858F}"/>
          </ac:graphicFrameMkLst>
        </pc:graphicFrameChg>
        <pc:extLst>
          <p:ext xmlns:p="http://schemas.openxmlformats.org/presentationml/2006/main" uri="{D6D511B9-2390-475A-947B-AFAB55BFBCF1}">
            <pc226:cmChg xmlns:pc226="http://schemas.microsoft.com/office/powerpoint/2022/06/main/command" chg="mod">
              <pc226:chgData name="有薗 陽子" userId="1401f690-18b8-4dc1-aae0-27151830cc6a" providerId="ADAL" clId="{5D63A769-B627-4A14-AE1D-6BDB2DB26F7E}" dt="2024-12-20T07:03:16.714" v="2927" actId="20577"/>
              <pc2:cmMkLst xmlns:pc2="http://schemas.microsoft.com/office/powerpoint/2019/9/main/command">
                <pc:docMk/>
                <pc:sldMk cId="1507133746" sldId="607"/>
                <pc2:cmMk id="{697897BB-840A-4D24-83DE-3D7825BCAA51}"/>
              </pc2:cmMkLst>
            </pc226:cmChg>
          </p:ext>
        </pc:extLst>
      </pc:sldChg>
      <pc:sldChg chg="delSp modSp add del mod">
        <pc:chgData name="有薗 陽子" userId="1401f690-18b8-4dc1-aae0-27151830cc6a" providerId="ADAL" clId="{5D63A769-B627-4A14-AE1D-6BDB2DB26F7E}" dt="2024-12-19T07:47:57.442" v="2858" actId="47"/>
        <pc:sldMkLst>
          <pc:docMk/>
          <pc:sldMk cId="4114627987" sldId="608"/>
        </pc:sldMkLst>
      </pc:sldChg>
      <pc:sldChg chg="addSp delSp modSp mod modNotesTx">
        <pc:chgData name="有薗 陽子" userId="1401f690-18b8-4dc1-aae0-27151830cc6a" providerId="ADAL" clId="{5D63A769-B627-4A14-AE1D-6BDB2DB26F7E}" dt="2024-12-23T05:52:47.074" v="3190" actId="20577"/>
        <pc:sldMkLst>
          <pc:docMk/>
          <pc:sldMk cId="2025200243" sldId="609"/>
        </pc:sldMkLst>
        <pc:spChg chg="mod">
          <ac:chgData name="有薗 陽子" userId="1401f690-18b8-4dc1-aae0-27151830cc6a" providerId="ADAL" clId="{5D63A769-B627-4A14-AE1D-6BDB2DB26F7E}" dt="2024-12-19T07:48:02.294" v="2861" actId="20577"/>
          <ac:spMkLst>
            <pc:docMk/>
            <pc:sldMk cId="2025200243" sldId="609"/>
            <ac:spMk id="2" creationId="{84A9E612-5EC9-7C3C-1428-011C5DBDB5C9}"/>
          </ac:spMkLst>
        </pc:spChg>
        <pc:spChg chg="add mod">
          <ac:chgData name="有薗 陽子" userId="1401f690-18b8-4dc1-aae0-27151830cc6a" providerId="ADAL" clId="{5D63A769-B627-4A14-AE1D-6BDB2DB26F7E}" dt="2024-12-16T01:38:17.496" v="1675" actId="14100"/>
          <ac:spMkLst>
            <pc:docMk/>
            <pc:sldMk cId="2025200243" sldId="609"/>
            <ac:spMk id="3" creationId="{A6CA802F-8910-0174-6F4D-8753DD3D70C6}"/>
          </ac:spMkLst>
        </pc:spChg>
        <pc:spChg chg="mod">
          <ac:chgData name="有薗 陽子" userId="1401f690-18b8-4dc1-aae0-27151830cc6a" providerId="ADAL" clId="{5D63A769-B627-4A14-AE1D-6BDB2DB26F7E}" dt="2024-12-20T07:24:00.518" v="3111"/>
          <ac:spMkLst>
            <pc:docMk/>
            <pc:sldMk cId="2025200243" sldId="609"/>
            <ac:spMk id="4" creationId="{F1CC1BB8-1883-67CD-796F-32CFDE57360A}"/>
          </ac:spMkLst>
        </pc:spChg>
        <pc:spChg chg="add mod">
          <ac:chgData name="有薗 陽子" userId="1401f690-18b8-4dc1-aae0-27151830cc6a" providerId="ADAL" clId="{5D63A769-B627-4A14-AE1D-6BDB2DB26F7E}" dt="2024-12-16T01:38:23.276" v="1678" actId="14100"/>
          <ac:spMkLst>
            <pc:docMk/>
            <pc:sldMk cId="2025200243" sldId="609"/>
            <ac:spMk id="5" creationId="{2FDE7039-B844-09F0-F618-9CF9F937A0A6}"/>
          </ac:spMkLst>
        </pc:spChg>
        <pc:spChg chg="add mod">
          <ac:chgData name="有薗 陽子" userId="1401f690-18b8-4dc1-aae0-27151830cc6a" providerId="ADAL" clId="{5D63A769-B627-4A14-AE1D-6BDB2DB26F7E}" dt="2024-12-20T07:38:35.980" v="3176" actId="1036"/>
          <ac:spMkLst>
            <pc:docMk/>
            <pc:sldMk cId="2025200243" sldId="609"/>
            <ac:spMk id="6" creationId="{F85EB3B7-A3DE-9BD6-854E-BD216D876C62}"/>
          </ac:spMkLst>
        </pc:spChg>
        <pc:picChg chg="add mod ord">
          <ac:chgData name="有薗 陽子" userId="1401f690-18b8-4dc1-aae0-27151830cc6a" providerId="ADAL" clId="{5D63A769-B627-4A14-AE1D-6BDB2DB26F7E}" dt="2024-12-20T07:38:26.025" v="3171" actId="14100"/>
          <ac:picMkLst>
            <pc:docMk/>
            <pc:sldMk cId="2025200243" sldId="609"/>
            <ac:picMk id="10" creationId="{E57B7556-B5CE-1540-3544-911305253E88}"/>
          </ac:picMkLst>
        </pc:picChg>
      </pc:sldChg>
      <pc:sldChg chg="addSp modSp mod ord modNotesTx">
        <pc:chgData name="有薗 陽子" userId="1401f690-18b8-4dc1-aae0-27151830cc6a" providerId="ADAL" clId="{5D63A769-B627-4A14-AE1D-6BDB2DB26F7E}" dt="2024-12-23T05:52:44.467" v="3189" actId="20577"/>
        <pc:sldMkLst>
          <pc:docMk/>
          <pc:sldMk cId="3189595464" sldId="610"/>
        </pc:sldMkLst>
        <pc:spChg chg="mod">
          <ac:chgData name="有薗 陽子" userId="1401f690-18b8-4dc1-aae0-27151830cc6a" providerId="ADAL" clId="{5D63A769-B627-4A14-AE1D-6BDB2DB26F7E}" dt="2024-12-19T07:46:08.216" v="2808" actId="1076"/>
          <ac:spMkLst>
            <pc:docMk/>
            <pc:sldMk cId="3189595464" sldId="610"/>
            <ac:spMk id="4" creationId="{F1CC1BB8-1883-67CD-796F-32CFDE57360A}"/>
          </ac:spMkLst>
        </pc:spChg>
        <pc:spChg chg="mod">
          <ac:chgData name="有薗 陽子" userId="1401f690-18b8-4dc1-aae0-27151830cc6a" providerId="ADAL" clId="{5D63A769-B627-4A14-AE1D-6BDB2DB26F7E}" dt="2024-12-19T07:46:08.467" v="2810" actId="1076"/>
          <ac:spMkLst>
            <pc:docMk/>
            <pc:sldMk cId="3189595464" sldId="610"/>
            <ac:spMk id="5" creationId="{9A0DE2BF-059B-4007-D766-24D7FECD56AA}"/>
          </ac:spMkLst>
        </pc:spChg>
        <pc:spChg chg="add mod">
          <ac:chgData name="有薗 陽子" userId="1401f690-18b8-4dc1-aae0-27151830cc6a" providerId="ADAL" clId="{5D63A769-B627-4A14-AE1D-6BDB2DB26F7E}" dt="2024-12-19T07:46:08.309" v="2809" actId="14100"/>
          <ac:spMkLst>
            <pc:docMk/>
            <pc:sldMk cId="3189595464" sldId="610"/>
            <ac:spMk id="7" creationId="{22A66897-35A1-37BD-F204-162015C90E5B}"/>
          </ac:spMkLst>
        </pc:spChg>
        <pc:spChg chg="mod">
          <ac:chgData name="有薗 陽子" userId="1401f690-18b8-4dc1-aae0-27151830cc6a" providerId="ADAL" clId="{5D63A769-B627-4A14-AE1D-6BDB2DB26F7E}" dt="2024-12-19T07:48:23.675" v="2864" actId="6549"/>
          <ac:spMkLst>
            <pc:docMk/>
            <pc:sldMk cId="3189595464" sldId="610"/>
            <ac:spMk id="9" creationId="{6BAB45A2-27C1-2D11-9C8A-9AEA8C7EA9D5}"/>
          </ac:spMkLst>
        </pc:spChg>
      </pc:sldChg>
      <pc:sldChg chg="addSp delSp modSp mod modNotesTx">
        <pc:chgData name="有薗 陽子" userId="1401f690-18b8-4dc1-aae0-27151830cc6a" providerId="ADAL" clId="{5D63A769-B627-4A14-AE1D-6BDB2DB26F7E}" dt="2024-12-23T05:52:41.382" v="3188" actId="20577"/>
        <pc:sldMkLst>
          <pc:docMk/>
          <pc:sldMk cId="3175136255" sldId="613"/>
        </pc:sldMkLst>
        <pc:spChg chg="mod">
          <ac:chgData name="有薗 陽子" userId="1401f690-18b8-4dc1-aae0-27151830cc6a" providerId="ADAL" clId="{5D63A769-B627-4A14-AE1D-6BDB2DB26F7E}" dt="2024-12-19T07:39:33.743" v="2515" actId="20577"/>
          <ac:spMkLst>
            <pc:docMk/>
            <pc:sldMk cId="3175136255" sldId="613"/>
            <ac:spMk id="2" creationId="{84A9E612-5EC9-7C3C-1428-011C5DBDB5C9}"/>
          </ac:spMkLst>
        </pc:spChg>
        <pc:spChg chg="add mod">
          <ac:chgData name="有薗 陽子" userId="1401f690-18b8-4dc1-aae0-27151830cc6a" providerId="ADAL" clId="{5D63A769-B627-4A14-AE1D-6BDB2DB26F7E}" dt="2024-12-20T07:07:12.841" v="3091" actId="20577"/>
          <ac:spMkLst>
            <pc:docMk/>
            <pc:sldMk cId="3175136255" sldId="613"/>
            <ac:spMk id="3" creationId="{A3CB58B6-BC5E-8102-62F5-9740F3F89F68}"/>
          </ac:spMkLst>
        </pc:spChg>
      </pc:sldChg>
      <pc:sldChg chg="addSp delSp modSp mod">
        <pc:chgData name="有薗 陽子" userId="1401f690-18b8-4dc1-aae0-27151830cc6a" providerId="ADAL" clId="{5D63A769-B627-4A14-AE1D-6BDB2DB26F7E}" dt="2024-12-20T06:36:05.173" v="2926"/>
        <pc:sldMkLst>
          <pc:docMk/>
          <pc:sldMk cId="3027841887" sldId="614"/>
        </pc:sldMkLst>
        <pc:spChg chg="mod">
          <ac:chgData name="有薗 陽子" userId="1401f690-18b8-4dc1-aae0-27151830cc6a" providerId="ADAL" clId="{5D63A769-B627-4A14-AE1D-6BDB2DB26F7E}" dt="2024-12-20T06:36:05.173" v="2926"/>
          <ac:spMkLst>
            <pc:docMk/>
            <pc:sldMk cId="3027841887" sldId="614"/>
            <ac:spMk id="4" creationId="{F1CC1BB8-1883-67CD-796F-32CFDE57360A}"/>
          </ac:spMkLst>
        </pc:spChg>
        <pc:spChg chg="add mod">
          <ac:chgData name="有薗 陽子" userId="1401f690-18b8-4dc1-aae0-27151830cc6a" providerId="ADAL" clId="{5D63A769-B627-4A14-AE1D-6BDB2DB26F7E}" dt="2024-12-19T07:29:45.431" v="2223" actId="1076"/>
          <ac:spMkLst>
            <pc:docMk/>
            <pc:sldMk cId="3027841887" sldId="614"/>
            <ac:spMk id="5" creationId="{DDC80648-CCBA-BADF-5436-C76CAA74746B}"/>
          </ac:spMkLst>
        </pc:spChg>
        <pc:picChg chg="add mod">
          <ac:chgData name="有薗 陽子" userId="1401f690-18b8-4dc1-aae0-27151830cc6a" providerId="ADAL" clId="{5D63A769-B627-4A14-AE1D-6BDB2DB26F7E}" dt="2024-12-19T07:29:42.680" v="2222" actId="1076"/>
          <ac:picMkLst>
            <pc:docMk/>
            <pc:sldMk cId="3027841887" sldId="614"/>
            <ac:picMk id="6" creationId="{D256DAD3-7D94-62AE-339B-1A784A8C480E}"/>
          </ac:picMkLst>
        </pc:picChg>
      </pc:sldChg>
      <pc:sldChg chg="modSp mod">
        <pc:chgData name="有薗 陽子" userId="1401f690-18b8-4dc1-aae0-27151830cc6a" providerId="ADAL" clId="{5D63A769-B627-4A14-AE1D-6BDB2DB26F7E}" dt="2024-12-13T08:38:38.792" v="1597" actId="20577"/>
        <pc:sldMkLst>
          <pc:docMk/>
          <pc:sldMk cId="1770390361" sldId="615"/>
        </pc:sldMkLst>
        <pc:spChg chg="mod">
          <ac:chgData name="有薗 陽子" userId="1401f690-18b8-4dc1-aae0-27151830cc6a" providerId="ADAL" clId="{5D63A769-B627-4A14-AE1D-6BDB2DB26F7E}" dt="2024-12-13T08:38:38.792" v="1597" actId="20577"/>
          <ac:spMkLst>
            <pc:docMk/>
            <pc:sldMk cId="1770390361" sldId="615"/>
            <ac:spMk id="4" creationId="{F1CC1BB8-1883-67CD-796F-32CFDE57360A}"/>
          </ac:spMkLst>
        </pc:spChg>
        <pc:spChg chg="mod">
          <ac:chgData name="有薗 陽子" userId="1401f690-18b8-4dc1-aae0-27151830cc6a" providerId="ADAL" clId="{5D63A769-B627-4A14-AE1D-6BDB2DB26F7E}" dt="2024-12-13T08:38:24.635" v="1572" actId="20577"/>
          <ac:spMkLst>
            <pc:docMk/>
            <pc:sldMk cId="1770390361" sldId="615"/>
            <ac:spMk id="8" creationId="{191DF320-7283-6140-3F18-3DC2F486404B}"/>
          </ac:spMkLst>
        </pc:spChg>
      </pc:sldChg>
      <pc:sldChg chg="del">
        <pc:chgData name="有薗 陽子" userId="1401f690-18b8-4dc1-aae0-27151830cc6a" providerId="ADAL" clId="{5D63A769-B627-4A14-AE1D-6BDB2DB26F7E}" dt="2024-12-13T08:21:00.454" v="1074" actId="47"/>
        <pc:sldMkLst>
          <pc:docMk/>
          <pc:sldMk cId="2214226074" sldId="616"/>
        </pc:sldMkLst>
      </pc:sldChg>
      <pc:sldChg chg="modSp mod">
        <pc:chgData name="有薗 陽子" userId="1401f690-18b8-4dc1-aae0-27151830cc6a" providerId="ADAL" clId="{5D63A769-B627-4A14-AE1D-6BDB2DB26F7E}" dt="2024-12-13T08:38:44.250" v="1600" actId="20577"/>
        <pc:sldMkLst>
          <pc:docMk/>
          <pc:sldMk cId="954454188" sldId="617"/>
        </pc:sldMkLst>
        <pc:spChg chg="mod">
          <ac:chgData name="有薗 陽子" userId="1401f690-18b8-4dc1-aae0-27151830cc6a" providerId="ADAL" clId="{5D63A769-B627-4A14-AE1D-6BDB2DB26F7E}" dt="2024-12-13T08:38:44.250" v="1600" actId="20577"/>
          <ac:spMkLst>
            <pc:docMk/>
            <pc:sldMk cId="954454188" sldId="617"/>
            <ac:spMk id="2" creationId="{84A9E612-5EC9-7C3C-1428-011C5DBDB5C9}"/>
          </ac:spMkLst>
        </pc:spChg>
      </pc:sldChg>
      <pc:sldChg chg="addSp delSp modSp add del mod">
        <pc:chgData name="有薗 陽子" userId="1401f690-18b8-4dc1-aae0-27151830cc6a" providerId="ADAL" clId="{5D63A769-B627-4A14-AE1D-6BDB2DB26F7E}" dt="2024-12-19T07:46:08.624" v="2811" actId="47"/>
        <pc:sldMkLst>
          <pc:docMk/>
          <pc:sldMk cId="2760238292" sldId="618"/>
        </pc:sldMkLst>
      </pc:sldChg>
      <pc:sldChg chg="addSp delSp modSp del mod">
        <pc:chgData name="有薗 陽子" userId="1401f690-18b8-4dc1-aae0-27151830cc6a" providerId="ADAL" clId="{5D63A769-B627-4A14-AE1D-6BDB2DB26F7E}" dt="2024-12-19T07:48:38.035" v="2865" actId="47"/>
        <pc:sldMkLst>
          <pc:docMk/>
          <pc:sldMk cId="24632894" sldId="619"/>
        </pc:sldMkLst>
      </pc:sldChg>
      <pc:sldChg chg="addSp delSp modSp mod">
        <pc:chgData name="有薗 陽子" userId="1401f690-18b8-4dc1-aae0-27151830cc6a" providerId="ADAL" clId="{5D63A769-B627-4A14-AE1D-6BDB2DB26F7E}" dt="2024-12-20T07:27:44.400" v="3152" actId="208"/>
        <pc:sldMkLst>
          <pc:docMk/>
          <pc:sldMk cId="3057665447" sldId="620"/>
        </pc:sldMkLst>
        <pc:spChg chg="mod">
          <ac:chgData name="有薗 陽子" userId="1401f690-18b8-4dc1-aae0-27151830cc6a" providerId="ADAL" clId="{5D63A769-B627-4A14-AE1D-6BDB2DB26F7E}" dt="2024-12-19T07:48:56.466" v="2876" actId="20577"/>
          <ac:spMkLst>
            <pc:docMk/>
            <pc:sldMk cId="3057665447" sldId="620"/>
            <ac:spMk id="2" creationId="{84A9E612-5EC9-7C3C-1428-011C5DBDB5C9}"/>
          </ac:spMkLst>
        </pc:spChg>
        <pc:spChg chg="mod">
          <ac:chgData name="有薗 陽子" userId="1401f690-18b8-4dc1-aae0-27151830cc6a" providerId="ADAL" clId="{5D63A769-B627-4A14-AE1D-6BDB2DB26F7E}" dt="2024-12-19T07:49:00.287" v="2877" actId="20577"/>
          <ac:spMkLst>
            <pc:docMk/>
            <pc:sldMk cId="3057665447" sldId="620"/>
            <ac:spMk id="4" creationId="{F1CC1BB8-1883-67CD-796F-32CFDE57360A}"/>
          </ac:spMkLst>
        </pc:spChg>
        <pc:spChg chg="mod">
          <ac:chgData name="有薗 陽子" userId="1401f690-18b8-4dc1-aae0-27151830cc6a" providerId="ADAL" clId="{5D63A769-B627-4A14-AE1D-6BDB2DB26F7E}" dt="2024-12-16T03:28:15.944" v="1787" actId="1076"/>
          <ac:spMkLst>
            <pc:docMk/>
            <pc:sldMk cId="3057665447" sldId="620"/>
            <ac:spMk id="7" creationId="{DD2A1A5A-CBDB-08C6-4CBE-83570ADE9DC1}"/>
          </ac:spMkLst>
        </pc:spChg>
        <pc:picChg chg="add mod">
          <ac:chgData name="有薗 陽子" userId="1401f690-18b8-4dc1-aae0-27151830cc6a" providerId="ADAL" clId="{5D63A769-B627-4A14-AE1D-6BDB2DB26F7E}" dt="2024-12-20T07:27:44.400" v="3152" actId="208"/>
          <ac:picMkLst>
            <pc:docMk/>
            <pc:sldMk cId="3057665447" sldId="620"/>
            <ac:picMk id="6" creationId="{4A42922F-A83A-F969-6ECC-A7A67EF5D064}"/>
          </ac:picMkLst>
        </pc:picChg>
      </pc:sldChg>
      <pc:sldChg chg="addSp delSp modSp mod ord">
        <pc:chgData name="有薗 陽子" userId="1401f690-18b8-4dc1-aae0-27151830cc6a" providerId="ADAL" clId="{5D63A769-B627-4A14-AE1D-6BDB2DB26F7E}" dt="2024-12-23T05:49:36.268" v="3186" actId="20577"/>
        <pc:sldMkLst>
          <pc:docMk/>
          <pc:sldMk cId="3815341898" sldId="621"/>
        </pc:sldMkLst>
        <pc:spChg chg="mod">
          <ac:chgData name="有薗 陽子" userId="1401f690-18b8-4dc1-aae0-27151830cc6a" providerId="ADAL" clId="{5D63A769-B627-4A14-AE1D-6BDB2DB26F7E}" dt="2024-12-19T07:27:46.430" v="2185" actId="20577"/>
          <ac:spMkLst>
            <pc:docMk/>
            <pc:sldMk cId="3815341898" sldId="621"/>
            <ac:spMk id="2" creationId="{84A9E612-5EC9-7C3C-1428-011C5DBDB5C9}"/>
          </ac:spMkLst>
        </pc:spChg>
        <pc:spChg chg="add mod">
          <ac:chgData name="有薗 陽子" userId="1401f690-18b8-4dc1-aae0-27151830cc6a" providerId="ADAL" clId="{5D63A769-B627-4A14-AE1D-6BDB2DB26F7E}" dt="2024-12-23T05:49:36.268" v="3186" actId="20577"/>
          <ac:spMkLst>
            <pc:docMk/>
            <pc:sldMk cId="3815341898" sldId="621"/>
            <ac:spMk id="3" creationId="{C7C77FAD-2E7D-8E59-E32C-9969BBDDD599}"/>
          </ac:spMkLst>
        </pc:spChg>
        <pc:spChg chg="add mod">
          <ac:chgData name="有薗 陽子" userId="1401f690-18b8-4dc1-aae0-27151830cc6a" providerId="ADAL" clId="{5D63A769-B627-4A14-AE1D-6BDB2DB26F7E}" dt="2024-12-19T07:33:10.202" v="2336" actId="14100"/>
          <ac:spMkLst>
            <pc:docMk/>
            <pc:sldMk cId="3815341898" sldId="621"/>
            <ac:spMk id="6" creationId="{088C0ECF-9428-72D4-7CD5-FF34FAA88960}"/>
          </ac:spMkLst>
        </pc:spChg>
        <pc:spChg chg="add mod">
          <ac:chgData name="有薗 陽子" userId="1401f690-18b8-4dc1-aae0-27151830cc6a" providerId="ADAL" clId="{5D63A769-B627-4A14-AE1D-6BDB2DB26F7E}" dt="2024-12-19T07:36:19.670" v="2367" actId="14100"/>
          <ac:spMkLst>
            <pc:docMk/>
            <pc:sldMk cId="3815341898" sldId="621"/>
            <ac:spMk id="7" creationId="{B9CDB182-4158-E8E8-5B69-0376B06A203D}"/>
          </ac:spMkLst>
        </pc:spChg>
        <pc:picChg chg="add mod ord">
          <ac:chgData name="有薗 陽子" userId="1401f690-18b8-4dc1-aae0-27151830cc6a" providerId="ADAL" clId="{5D63A769-B627-4A14-AE1D-6BDB2DB26F7E}" dt="2024-12-20T07:26:58.782" v="3134" actId="14100"/>
          <ac:picMkLst>
            <pc:docMk/>
            <pc:sldMk cId="3815341898" sldId="621"/>
            <ac:picMk id="10" creationId="{1D046346-B8DB-39A6-3984-CD3D969A6D28}"/>
          </ac:picMkLst>
        </pc:picChg>
      </pc:sldChg>
      <pc:sldChg chg="modSp del mod">
        <pc:chgData name="有薗 陽子" userId="1401f690-18b8-4dc1-aae0-27151830cc6a" providerId="ADAL" clId="{5D63A769-B627-4A14-AE1D-6BDB2DB26F7E}" dt="2024-12-13T08:00:47.850" v="141" actId="47"/>
        <pc:sldMkLst>
          <pc:docMk/>
          <pc:sldMk cId="1431181679" sldId="622"/>
        </pc:sldMkLst>
      </pc:sldChg>
      <pc:sldChg chg="del">
        <pc:chgData name="有薗 陽子" userId="1401f690-18b8-4dc1-aae0-27151830cc6a" providerId="ADAL" clId="{5D63A769-B627-4A14-AE1D-6BDB2DB26F7E}" dt="2024-12-13T08:05:29.869" v="250" actId="47"/>
        <pc:sldMkLst>
          <pc:docMk/>
          <pc:sldMk cId="1402953009" sldId="623"/>
        </pc:sldMkLst>
      </pc:sldChg>
      <pc:sldChg chg="modSp add mod ord modNotesTx">
        <pc:chgData name="有薗 陽子" userId="1401f690-18b8-4dc1-aae0-27151830cc6a" providerId="ADAL" clId="{5D63A769-B627-4A14-AE1D-6BDB2DB26F7E}" dt="2024-12-23T05:05:47.129" v="3177" actId="20577"/>
        <pc:sldMkLst>
          <pc:docMk/>
          <pc:sldMk cId="2618855895" sldId="624"/>
        </pc:sldMkLst>
        <pc:spChg chg="mod">
          <ac:chgData name="有薗 陽子" userId="1401f690-18b8-4dc1-aae0-27151830cc6a" providerId="ADAL" clId="{5D63A769-B627-4A14-AE1D-6BDB2DB26F7E}" dt="2024-12-13T08:05:03.347" v="247" actId="20577"/>
          <ac:spMkLst>
            <pc:docMk/>
            <pc:sldMk cId="2618855895" sldId="624"/>
            <ac:spMk id="2" creationId="{D7B290A8-563D-4C8D-276C-24FB8BCB449D}"/>
          </ac:spMkLst>
        </pc:spChg>
        <pc:graphicFrameChg chg="mod modGraphic">
          <ac:chgData name="有薗 陽子" userId="1401f690-18b8-4dc1-aae0-27151830cc6a" providerId="ADAL" clId="{5D63A769-B627-4A14-AE1D-6BDB2DB26F7E}" dt="2024-12-20T06:35:05.700" v="2904" actId="14734"/>
          <ac:graphicFrameMkLst>
            <pc:docMk/>
            <pc:sldMk cId="2618855895" sldId="624"/>
            <ac:graphicFrameMk id="7" creationId="{D6E96F3C-E49C-0FC1-9BF3-6462BE30F2F4}"/>
          </ac:graphicFrameMkLst>
        </pc:graphicFrameChg>
      </pc:sldChg>
      <pc:sldChg chg="addSp delSp modSp add mod">
        <pc:chgData name="有薗 陽子" userId="1401f690-18b8-4dc1-aae0-27151830cc6a" providerId="ADAL" clId="{5D63A769-B627-4A14-AE1D-6BDB2DB26F7E}" dt="2024-12-19T07:30:01.891" v="2228" actId="1076"/>
        <pc:sldMkLst>
          <pc:docMk/>
          <pc:sldMk cId="1613019774" sldId="625"/>
        </pc:sldMkLst>
        <pc:spChg chg="mod">
          <ac:chgData name="有薗 陽子" userId="1401f690-18b8-4dc1-aae0-27151830cc6a" providerId="ADAL" clId="{5D63A769-B627-4A14-AE1D-6BDB2DB26F7E}" dt="2024-12-16T03:20:38.619" v="1705" actId="20577"/>
          <ac:spMkLst>
            <pc:docMk/>
            <pc:sldMk cId="1613019774" sldId="625"/>
            <ac:spMk id="2" creationId="{E4817B33-2AC0-1F4B-423B-C21B8A4B7A55}"/>
          </ac:spMkLst>
        </pc:spChg>
        <pc:spChg chg="add mod">
          <ac:chgData name="有薗 陽子" userId="1401f690-18b8-4dc1-aae0-27151830cc6a" providerId="ADAL" clId="{5D63A769-B627-4A14-AE1D-6BDB2DB26F7E}" dt="2024-12-19T05:50:10.120" v="2065" actId="20577"/>
          <ac:spMkLst>
            <pc:docMk/>
            <pc:sldMk cId="1613019774" sldId="625"/>
            <ac:spMk id="5" creationId="{65B8E258-558D-4D91-049A-812E56FFF146}"/>
          </ac:spMkLst>
        </pc:spChg>
        <pc:spChg chg="add mod">
          <ac:chgData name="有薗 陽子" userId="1401f690-18b8-4dc1-aae0-27151830cc6a" providerId="ADAL" clId="{5D63A769-B627-4A14-AE1D-6BDB2DB26F7E}" dt="2024-12-13T08:11:42.245" v="699" actId="1076"/>
          <ac:spMkLst>
            <pc:docMk/>
            <pc:sldMk cId="1613019774" sldId="625"/>
            <ac:spMk id="7" creationId="{0E481095-5785-CE0A-D7FA-4B2664513A83}"/>
          </ac:spMkLst>
        </pc:spChg>
        <pc:picChg chg="add mod">
          <ac:chgData name="有薗 陽子" userId="1401f690-18b8-4dc1-aae0-27151830cc6a" providerId="ADAL" clId="{5D63A769-B627-4A14-AE1D-6BDB2DB26F7E}" dt="2024-12-19T07:30:01.891" v="2228" actId="1076"/>
          <ac:picMkLst>
            <pc:docMk/>
            <pc:sldMk cId="1613019774" sldId="625"/>
            <ac:picMk id="3" creationId="{BEFA880E-BE90-1F69-B712-60F86596AC45}"/>
          </ac:picMkLst>
        </pc:picChg>
      </pc:sldChg>
      <pc:sldChg chg="modSp add mod">
        <pc:chgData name="有薗 陽子" userId="1401f690-18b8-4dc1-aae0-27151830cc6a" providerId="ADAL" clId="{5D63A769-B627-4A14-AE1D-6BDB2DB26F7E}" dt="2024-12-19T07:20:56.270" v="2105" actId="20577"/>
        <pc:sldMkLst>
          <pc:docMk/>
          <pc:sldMk cId="3035250963" sldId="626"/>
        </pc:sldMkLst>
        <pc:spChg chg="mod">
          <ac:chgData name="有薗 陽子" userId="1401f690-18b8-4dc1-aae0-27151830cc6a" providerId="ADAL" clId="{5D63A769-B627-4A14-AE1D-6BDB2DB26F7E}" dt="2024-12-19T07:20:56.270" v="2105" actId="20577"/>
          <ac:spMkLst>
            <pc:docMk/>
            <pc:sldMk cId="3035250963" sldId="626"/>
            <ac:spMk id="2" creationId="{3C7EE7B4-D09B-3703-5F68-DC45ACA14165}"/>
          </ac:spMkLst>
        </pc:spChg>
      </pc:sldChg>
      <pc:sldChg chg="addSp delSp modSp add del mod modNotesTx">
        <pc:chgData name="有薗 陽子" userId="1401f690-18b8-4dc1-aae0-27151830cc6a" providerId="ADAL" clId="{5D63A769-B627-4A14-AE1D-6BDB2DB26F7E}" dt="2025-01-08T05:56:03.586" v="3194" actId="20577"/>
        <pc:sldMkLst>
          <pc:docMk/>
          <pc:sldMk cId="1802738626" sldId="627"/>
        </pc:sldMkLst>
        <pc:spChg chg="mod">
          <ac:chgData name="有薗 陽子" userId="1401f690-18b8-4dc1-aae0-27151830cc6a" providerId="ADAL" clId="{5D63A769-B627-4A14-AE1D-6BDB2DB26F7E}" dt="2025-01-08T05:56:03.586" v="3194" actId="20577"/>
          <ac:spMkLst>
            <pc:docMk/>
            <pc:sldMk cId="1802738626" sldId="627"/>
            <ac:spMk id="2" creationId="{5320712E-BD2C-A235-B1AF-E0A4DAC651EE}"/>
          </ac:spMkLst>
        </pc:spChg>
        <pc:spChg chg="mod">
          <ac:chgData name="有薗 陽子" userId="1401f690-18b8-4dc1-aae0-27151830cc6a" providerId="ADAL" clId="{5D63A769-B627-4A14-AE1D-6BDB2DB26F7E}" dt="2024-12-19T07:46:55.229" v="2844" actId="20577"/>
          <ac:spMkLst>
            <pc:docMk/>
            <pc:sldMk cId="1802738626" sldId="627"/>
            <ac:spMk id="4" creationId="{5A1B0451-0053-2EA6-FE9E-758D262BE69E}"/>
          </ac:spMkLst>
        </pc:spChg>
        <pc:picChg chg="add mod">
          <ac:chgData name="有薗 陽子" userId="1401f690-18b8-4dc1-aae0-27151830cc6a" providerId="ADAL" clId="{5D63A769-B627-4A14-AE1D-6BDB2DB26F7E}" dt="2024-12-19T07:51:43.447" v="2881" actId="1076"/>
          <ac:picMkLst>
            <pc:docMk/>
            <pc:sldMk cId="1802738626" sldId="627"/>
            <ac:picMk id="10" creationId="{FCA4A60B-96C9-C8E5-68C9-64BFE72D663C}"/>
          </ac:picMkLst>
        </pc:picChg>
      </pc:sldChg>
    </pc:docChg>
  </pc:docChgLst>
  <pc:docChgLst>
    <pc:chgData name="有薗 陽子" userId="1401f690-18b8-4dc1-aae0-27151830cc6a" providerId="ADAL" clId="{F13A5E2F-35DA-44D8-9B98-C46E0DA51AEB}"/>
    <pc:docChg chg="undo redo custSel addSld delSld modSld">
      <pc:chgData name="有薗 陽子" userId="1401f690-18b8-4dc1-aae0-27151830cc6a" providerId="ADAL" clId="{F13A5E2F-35DA-44D8-9B98-C46E0DA51AEB}" dt="2023-11-07T07:02:34.214" v="159" actId="2696"/>
      <pc:docMkLst>
        <pc:docMk/>
      </pc:docMkLst>
      <pc:sldChg chg="addSp delSp modSp del mod modShow delCm">
        <pc:chgData name="有薗 陽子" userId="1401f690-18b8-4dc1-aae0-27151830cc6a" providerId="ADAL" clId="{F13A5E2F-35DA-44D8-9B98-C46E0DA51AEB}" dt="2023-11-07T07:02:23.991" v="158" actId="2696"/>
        <pc:sldMkLst>
          <pc:docMk/>
          <pc:sldMk cId="1043200641" sldId="605"/>
        </pc:sldMkLst>
        <pc:extLst>
          <p:ext xmlns:p="http://schemas.openxmlformats.org/presentationml/2006/main" uri="{D6D511B9-2390-475A-947B-AFAB55BFBCF1}">
            <pc226:cmChg xmlns:pc226="http://schemas.microsoft.com/office/powerpoint/2022/06/main/command" chg="del">
              <pc226:chgData name="有薗 陽子" userId="1401f690-18b8-4dc1-aae0-27151830cc6a" providerId="ADAL" clId="{F13A5E2F-35DA-44D8-9B98-C46E0DA51AEB}" dt="2023-11-06T04:39:57.910" v="3"/>
              <pc2:cmMkLst xmlns:pc2="http://schemas.microsoft.com/office/powerpoint/2019/9/main/command">
                <pc:docMk/>
                <pc:sldMk cId="1043200641" sldId="605"/>
                <pc2:cmMk id="{8284DB18-8FDA-46FA-9567-FCF593EDE337}"/>
              </pc2:cmMkLst>
            </pc226:cmChg>
          </p:ext>
        </pc:extLst>
      </pc:sldChg>
      <pc:sldChg chg="del mod modShow">
        <pc:chgData name="有薗 陽子" userId="1401f690-18b8-4dc1-aae0-27151830cc6a" providerId="ADAL" clId="{F13A5E2F-35DA-44D8-9B98-C46E0DA51AEB}" dt="2023-11-07T07:02:34.214" v="159" actId="2696"/>
        <pc:sldMkLst>
          <pc:docMk/>
          <pc:sldMk cId="1396490658" sldId="606"/>
        </pc:sldMkLst>
      </pc:sldChg>
      <pc:sldChg chg="modSp mod">
        <pc:chgData name="有薗 陽子" userId="1401f690-18b8-4dc1-aae0-27151830cc6a" providerId="ADAL" clId="{F13A5E2F-35DA-44D8-9B98-C46E0DA51AEB}" dt="2023-11-07T00:36:19.196" v="17" actId="20577"/>
        <pc:sldMkLst>
          <pc:docMk/>
          <pc:sldMk cId="1507133746" sldId="607"/>
        </pc:sldMkLst>
      </pc:sldChg>
      <pc:sldChg chg="modSp mod">
        <pc:chgData name="有薗 陽子" userId="1401f690-18b8-4dc1-aae0-27151830cc6a" providerId="ADAL" clId="{F13A5E2F-35DA-44D8-9B98-C46E0DA51AEB}" dt="2023-11-07T00:36:13.791" v="14" actId="20577"/>
        <pc:sldMkLst>
          <pc:docMk/>
          <pc:sldMk cId="3175136255" sldId="613"/>
        </pc:sldMkLst>
      </pc:sldChg>
      <pc:sldChg chg="modSp add mod">
        <pc:chgData name="有薗 陽子" userId="1401f690-18b8-4dc1-aae0-27151830cc6a" providerId="ADAL" clId="{F13A5E2F-35DA-44D8-9B98-C46E0DA51AEB}" dt="2023-11-07T06:36:29.647" v="157" actId="20577"/>
        <pc:sldMkLst>
          <pc:docMk/>
          <pc:sldMk cId="1431181679" sldId="622"/>
        </pc:sldMkLst>
      </pc:sldChg>
      <pc:sldChg chg="modSp add mod">
        <pc:chgData name="有薗 陽子" userId="1401f690-18b8-4dc1-aae0-27151830cc6a" providerId="ADAL" clId="{F13A5E2F-35DA-44D8-9B98-C46E0DA51AEB}" dt="2023-11-07T06:27:28.881" v="156" actId="20577"/>
        <pc:sldMkLst>
          <pc:docMk/>
          <pc:sldMk cId="1402953009" sldId="623"/>
        </pc:sldMkLst>
      </pc:sldChg>
    </pc:docChg>
  </pc:docChgLst>
  <pc:docChgLst>
    <pc:chgData name="櫻木 萌子" userId="ba53b8e2-c581-456f-b74a-a707e270d7b8" providerId="ADAL" clId="{F8AFECFF-EE3C-47A3-9759-7FC86D811191}"/>
    <pc:docChg chg="undo redo custSel addSld delSld modSld">
      <pc:chgData name="櫻木 萌子" userId="ba53b8e2-c581-456f-b74a-a707e270d7b8" providerId="ADAL" clId="{F8AFECFF-EE3C-47A3-9759-7FC86D811191}" dt="2022-10-09T02:43:36.021" v="282" actId="47"/>
      <pc:docMkLst>
        <pc:docMk/>
      </pc:docMkLst>
      <pc:sldChg chg="addSp delSp modSp del mod">
        <pc:chgData name="櫻木 萌子" userId="ba53b8e2-c581-456f-b74a-a707e270d7b8" providerId="ADAL" clId="{F8AFECFF-EE3C-47A3-9759-7FC86D811191}" dt="2022-10-09T02:43:36.021" v="282" actId="47"/>
        <pc:sldMkLst>
          <pc:docMk/>
          <pc:sldMk cId="1397994240" sldId="256"/>
        </pc:sldMkLst>
      </pc:sldChg>
      <pc:sldChg chg="delSp modSp mod">
        <pc:chgData name="櫻木 萌子" userId="ba53b8e2-c581-456f-b74a-a707e270d7b8" providerId="ADAL" clId="{F8AFECFF-EE3C-47A3-9759-7FC86D811191}" dt="2022-10-09T02:43:09.564" v="281" actId="122"/>
        <pc:sldMkLst>
          <pc:docMk/>
          <pc:sldMk cId="4014269221" sldId="257"/>
        </pc:sldMkLst>
      </pc:sldChg>
      <pc:sldChg chg="del">
        <pc:chgData name="櫻木 萌子" userId="ba53b8e2-c581-456f-b74a-a707e270d7b8" providerId="ADAL" clId="{F8AFECFF-EE3C-47A3-9759-7FC86D811191}" dt="2022-10-09T02:35:10.695" v="125" actId="47"/>
        <pc:sldMkLst>
          <pc:docMk/>
          <pc:sldMk cId="502757909" sldId="259"/>
        </pc:sldMkLst>
      </pc:sldChg>
      <pc:sldChg chg="del">
        <pc:chgData name="櫻木 萌子" userId="ba53b8e2-c581-456f-b74a-a707e270d7b8" providerId="ADAL" clId="{F8AFECFF-EE3C-47A3-9759-7FC86D811191}" dt="2022-10-09T02:35:10.695" v="125" actId="47"/>
        <pc:sldMkLst>
          <pc:docMk/>
          <pc:sldMk cId="1896011352" sldId="261"/>
        </pc:sldMkLst>
      </pc:sldChg>
      <pc:sldChg chg="del">
        <pc:chgData name="櫻木 萌子" userId="ba53b8e2-c581-456f-b74a-a707e270d7b8" providerId="ADAL" clId="{F8AFECFF-EE3C-47A3-9759-7FC86D811191}" dt="2022-10-09T02:35:10.695" v="125" actId="47"/>
        <pc:sldMkLst>
          <pc:docMk/>
          <pc:sldMk cId="3082369998" sldId="262"/>
        </pc:sldMkLst>
      </pc:sldChg>
      <pc:sldChg chg="del">
        <pc:chgData name="櫻木 萌子" userId="ba53b8e2-c581-456f-b74a-a707e270d7b8" providerId="ADAL" clId="{F8AFECFF-EE3C-47A3-9759-7FC86D811191}" dt="2022-10-09T02:35:10.695" v="125" actId="47"/>
        <pc:sldMkLst>
          <pc:docMk/>
          <pc:sldMk cId="2225295446" sldId="604"/>
        </pc:sldMkLst>
      </pc:sldChg>
      <pc:sldChg chg="addSp delSp modSp new mod">
        <pc:chgData name="櫻木 萌子" userId="ba53b8e2-c581-456f-b74a-a707e270d7b8" providerId="ADAL" clId="{F8AFECFF-EE3C-47A3-9759-7FC86D811191}" dt="2022-10-09T02:42:36.485" v="269" actId="12385"/>
        <pc:sldMkLst>
          <pc:docMk/>
          <pc:sldMk cId="1043200641" sldId="605"/>
        </pc:sldMkLst>
      </pc:sldChg>
    </pc:docChg>
  </pc:docChgLst>
  <pc:docChgLst>
    <pc:chgData name="有薗 陽子" userId="1401f690-18b8-4dc1-aae0-27151830cc6a" providerId="ADAL" clId="{8ED5C383-FF5F-4B61-A2E4-05BEB8343D29}"/>
    <pc:docChg chg="undo redo custSel modSld">
      <pc:chgData name="有薗 陽子" userId="1401f690-18b8-4dc1-aae0-27151830cc6a" providerId="ADAL" clId="{8ED5C383-FF5F-4B61-A2E4-05BEB8343D29}" dt="2023-11-01T01:44:40.723" v="350" actId="20577"/>
      <pc:docMkLst>
        <pc:docMk/>
      </pc:docMkLst>
      <pc:sldChg chg="modSp mod">
        <pc:chgData name="有薗 陽子" userId="1401f690-18b8-4dc1-aae0-27151830cc6a" providerId="ADAL" clId="{8ED5C383-FF5F-4B61-A2E4-05BEB8343D29}" dt="2023-11-01T01:41:10.297" v="346" actId="1035"/>
        <pc:sldMkLst>
          <pc:docMk/>
          <pc:sldMk cId="1396490658" sldId="606"/>
        </pc:sldMkLst>
      </pc:sldChg>
      <pc:sldChg chg="modSp mod">
        <pc:chgData name="有薗 陽子" userId="1401f690-18b8-4dc1-aae0-27151830cc6a" providerId="ADAL" clId="{8ED5C383-FF5F-4B61-A2E4-05BEB8343D29}" dt="2023-11-01T01:17:52.792" v="45" actId="20577"/>
        <pc:sldMkLst>
          <pc:docMk/>
          <pc:sldMk cId="1507133746" sldId="607"/>
        </pc:sldMkLst>
      </pc:sldChg>
      <pc:sldChg chg="modSp mod">
        <pc:chgData name="有薗 陽子" userId="1401f690-18b8-4dc1-aae0-27151830cc6a" providerId="ADAL" clId="{8ED5C383-FF5F-4B61-A2E4-05BEB8343D29}" dt="2023-11-01T01:20:22.359" v="79" actId="14100"/>
        <pc:sldMkLst>
          <pc:docMk/>
          <pc:sldMk cId="4114627987" sldId="608"/>
        </pc:sldMkLst>
      </pc:sldChg>
      <pc:sldChg chg="modSp mod">
        <pc:chgData name="有薗 陽子" userId="1401f690-18b8-4dc1-aae0-27151830cc6a" providerId="ADAL" clId="{8ED5C383-FF5F-4B61-A2E4-05BEB8343D29}" dt="2023-11-01T01:38:57.646" v="323" actId="1038"/>
        <pc:sldMkLst>
          <pc:docMk/>
          <pc:sldMk cId="2025200243" sldId="609"/>
        </pc:sldMkLst>
      </pc:sldChg>
      <pc:sldChg chg="addSp delSp modSp mod">
        <pc:chgData name="有薗 陽子" userId="1401f690-18b8-4dc1-aae0-27151830cc6a" providerId="ADAL" clId="{8ED5C383-FF5F-4B61-A2E4-05BEB8343D29}" dt="2023-11-01T01:38:58.464" v="327" actId="1037"/>
        <pc:sldMkLst>
          <pc:docMk/>
          <pc:sldMk cId="3189595464" sldId="61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C7E746A1-04E4-4F34-8A82-C75595992043}" type="datetimeFigureOut">
              <a:rPr kumimoji="1" lang="ja-JP" altLang="en-US" smtClean="0"/>
              <a:t>2025/5/9</a:t>
            </a:fld>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AF504DB0-EDA7-49B3-A756-A3E9E819BFFB}" type="slidenum">
              <a:rPr kumimoji="1" lang="ja-JP" altLang="en-US" smtClean="0"/>
              <a:t>‹#›</a:t>
            </a:fld>
            <a:endParaRPr kumimoji="1" lang="ja-JP" altLang="en-US"/>
          </a:p>
        </p:txBody>
      </p:sp>
    </p:spTree>
    <p:extLst>
      <p:ext uri="{BB962C8B-B14F-4D97-AF65-F5344CB8AC3E}">
        <p14:creationId xmlns:p14="http://schemas.microsoft.com/office/powerpoint/2010/main" val="421820986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a:p>
        </p:txBody>
      </p:sp>
      <p:sp>
        <p:nvSpPr>
          <p:cNvPr id="4" name="スライド番号プレースホルダー 3"/>
          <p:cNvSpPr>
            <a:spLocks noGrp="1"/>
          </p:cNvSpPr>
          <p:nvPr>
            <p:ph type="sldNum" sz="quarter" idx="5"/>
          </p:nvPr>
        </p:nvSpPr>
        <p:spPr/>
        <p:txBody>
          <a:bodyPr/>
          <a:lstStyle/>
          <a:p>
            <a:fld id="{AF504DB0-EDA7-49B3-A756-A3E9E819BFFB}" type="slidenum">
              <a:rPr kumimoji="1" lang="ja-JP" altLang="en-US" smtClean="0"/>
              <a:t>2</a:t>
            </a:fld>
            <a:endParaRPr kumimoji="1" lang="ja-JP" altLang="en-US"/>
          </a:p>
        </p:txBody>
      </p:sp>
    </p:spTree>
    <p:extLst>
      <p:ext uri="{BB962C8B-B14F-4D97-AF65-F5344CB8AC3E}">
        <p14:creationId xmlns:p14="http://schemas.microsoft.com/office/powerpoint/2010/main" val="34547154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F504DB0-EDA7-49B3-A756-A3E9E819BFFB}" type="slidenum">
              <a:rPr kumimoji="1" lang="ja-JP" altLang="en-US" smtClean="0"/>
              <a:t>12</a:t>
            </a:fld>
            <a:endParaRPr kumimoji="1" lang="ja-JP" altLang="en-US"/>
          </a:p>
        </p:txBody>
      </p:sp>
    </p:spTree>
    <p:extLst>
      <p:ext uri="{BB962C8B-B14F-4D97-AF65-F5344CB8AC3E}">
        <p14:creationId xmlns:p14="http://schemas.microsoft.com/office/powerpoint/2010/main" val="33254642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番号を振る、</a:t>
            </a:r>
          </a:p>
        </p:txBody>
      </p:sp>
      <p:sp>
        <p:nvSpPr>
          <p:cNvPr id="4" name="スライド番号プレースホルダー 3"/>
          <p:cNvSpPr>
            <a:spLocks noGrp="1"/>
          </p:cNvSpPr>
          <p:nvPr>
            <p:ph type="sldNum" sz="quarter" idx="5"/>
          </p:nvPr>
        </p:nvSpPr>
        <p:spPr/>
        <p:txBody>
          <a:bodyPr/>
          <a:lstStyle/>
          <a:p>
            <a:fld id="{AF504DB0-EDA7-49B3-A756-A3E9E819BFFB}" type="slidenum">
              <a:rPr kumimoji="1" lang="ja-JP" altLang="en-US" smtClean="0"/>
              <a:t>13</a:t>
            </a:fld>
            <a:endParaRPr kumimoji="1" lang="ja-JP" altLang="en-US"/>
          </a:p>
        </p:txBody>
      </p:sp>
    </p:spTree>
    <p:extLst>
      <p:ext uri="{BB962C8B-B14F-4D97-AF65-F5344CB8AC3E}">
        <p14:creationId xmlns:p14="http://schemas.microsoft.com/office/powerpoint/2010/main" val="13729643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目的と目標のすみ分け、説明</a:t>
            </a:r>
          </a:p>
        </p:txBody>
      </p:sp>
      <p:sp>
        <p:nvSpPr>
          <p:cNvPr id="4" name="スライド番号プレースホルダー 3"/>
          <p:cNvSpPr>
            <a:spLocks noGrp="1"/>
          </p:cNvSpPr>
          <p:nvPr>
            <p:ph type="sldNum" sz="quarter" idx="5"/>
          </p:nvPr>
        </p:nvSpPr>
        <p:spPr/>
        <p:txBody>
          <a:bodyPr/>
          <a:lstStyle/>
          <a:p>
            <a:fld id="{AF504DB0-EDA7-49B3-A756-A3E9E819BFFB}" type="slidenum">
              <a:rPr kumimoji="1" lang="ja-JP" altLang="en-US" smtClean="0"/>
              <a:t>14</a:t>
            </a:fld>
            <a:endParaRPr kumimoji="1" lang="ja-JP" altLang="en-US"/>
          </a:p>
        </p:txBody>
      </p:sp>
    </p:spTree>
    <p:extLst>
      <p:ext uri="{BB962C8B-B14F-4D97-AF65-F5344CB8AC3E}">
        <p14:creationId xmlns:p14="http://schemas.microsoft.com/office/powerpoint/2010/main" val="37343078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F504DB0-EDA7-49B3-A756-A3E9E819BFFB}" type="slidenum">
              <a:rPr kumimoji="1" lang="ja-JP" altLang="en-US" smtClean="0"/>
              <a:t>16</a:t>
            </a:fld>
            <a:endParaRPr kumimoji="1" lang="ja-JP" altLang="en-US"/>
          </a:p>
        </p:txBody>
      </p:sp>
    </p:spTree>
    <p:extLst>
      <p:ext uri="{BB962C8B-B14F-4D97-AF65-F5344CB8AC3E}">
        <p14:creationId xmlns:p14="http://schemas.microsoft.com/office/powerpoint/2010/main" val="13532168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F504DB0-EDA7-49B3-A756-A3E9E819BFFB}" type="slidenum">
              <a:rPr kumimoji="1" lang="ja-JP" altLang="en-US" smtClean="0"/>
              <a:t>17</a:t>
            </a:fld>
            <a:endParaRPr kumimoji="1" lang="ja-JP" altLang="en-US"/>
          </a:p>
        </p:txBody>
      </p:sp>
    </p:spTree>
    <p:extLst>
      <p:ext uri="{BB962C8B-B14F-4D97-AF65-F5344CB8AC3E}">
        <p14:creationId xmlns:p14="http://schemas.microsoft.com/office/powerpoint/2010/main" val="19398070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3828D9-8188-BECB-A612-08B8B3D3F2D8}"/>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277E308-7CAC-1484-4BF2-3F5DD3EA5FF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0B1FD9D-6130-F164-1B9F-3DE8AA1E625F}"/>
              </a:ext>
            </a:extLst>
          </p:cNvPr>
          <p:cNvSpPr>
            <a:spLocks noGrp="1"/>
          </p:cNvSpPr>
          <p:nvPr>
            <p:ph type="body" idx="1"/>
          </p:nvPr>
        </p:nvSpPr>
        <p:spPr/>
        <p:txBody>
          <a:bodyPr/>
          <a:lstStyle/>
          <a:p>
            <a:endParaRPr kumimoji="1" lang="en-US" altLang="ja-JP" dirty="0"/>
          </a:p>
        </p:txBody>
      </p:sp>
      <p:sp>
        <p:nvSpPr>
          <p:cNvPr id="4" name="スライド番号プレースホルダー 3">
            <a:extLst>
              <a:ext uri="{FF2B5EF4-FFF2-40B4-BE49-F238E27FC236}">
                <a16:creationId xmlns:a16="http://schemas.microsoft.com/office/drawing/2014/main" id="{F033A86A-DF4A-584A-EACE-FBF1F77D17AE}"/>
              </a:ext>
            </a:extLst>
          </p:cNvPr>
          <p:cNvSpPr>
            <a:spLocks noGrp="1"/>
          </p:cNvSpPr>
          <p:nvPr>
            <p:ph type="sldNum" sz="quarter" idx="5"/>
          </p:nvPr>
        </p:nvSpPr>
        <p:spPr/>
        <p:txBody>
          <a:bodyPr/>
          <a:lstStyle/>
          <a:p>
            <a:fld id="{AF504DB0-EDA7-49B3-A756-A3E9E819BFFB}" type="slidenum">
              <a:rPr kumimoji="1" lang="ja-JP" altLang="en-US" smtClean="0"/>
              <a:t>4</a:t>
            </a:fld>
            <a:endParaRPr kumimoji="1" lang="ja-JP" altLang="en-US"/>
          </a:p>
        </p:txBody>
      </p:sp>
    </p:spTree>
    <p:extLst>
      <p:ext uri="{BB962C8B-B14F-4D97-AF65-F5344CB8AC3E}">
        <p14:creationId xmlns:p14="http://schemas.microsoft.com/office/powerpoint/2010/main" val="1838387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AF504DB0-EDA7-49B3-A756-A3E9E819BFFB}" type="slidenum">
              <a:rPr kumimoji="1" lang="ja-JP" altLang="en-US" smtClean="0"/>
              <a:t>5</a:t>
            </a:fld>
            <a:endParaRPr kumimoji="1" lang="ja-JP" altLang="en-US"/>
          </a:p>
        </p:txBody>
      </p:sp>
    </p:spTree>
    <p:extLst>
      <p:ext uri="{BB962C8B-B14F-4D97-AF65-F5344CB8AC3E}">
        <p14:creationId xmlns:p14="http://schemas.microsoft.com/office/powerpoint/2010/main" val="2364305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C577BF-FB21-AF4D-BC35-A3230E81FAF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B922EDF-DE10-FFEA-D6E8-28A4FCEEB97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29DA304-F671-936A-BCE2-54E2D1C5A876}"/>
              </a:ext>
            </a:extLst>
          </p:cNvPr>
          <p:cNvSpPr>
            <a:spLocks noGrp="1"/>
          </p:cNvSpPr>
          <p:nvPr>
            <p:ph type="body" idx="1"/>
          </p:nvPr>
        </p:nvSpPr>
        <p:spPr/>
        <p:txBody>
          <a:bodyPr/>
          <a:lstStyle/>
          <a:p>
            <a:r>
              <a:rPr kumimoji="1" lang="ja-JP" altLang="en-US"/>
              <a:t>適応アクションリストの説明する</a:t>
            </a:r>
            <a:endParaRPr kumimoji="1" lang="en-US" altLang="ja-JP"/>
          </a:p>
          <a:p>
            <a:endParaRPr kumimoji="1" lang="ja-JP" altLang="en-US"/>
          </a:p>
        </p:txBody>
      </p:sp>
      <p:sp>
        <p:nvSpPr>
          <p:cNvPr id="4" name="スライド番号プレースホルダー 3">
            <a:extLst>
              <a:ext uri="{FF2B5EF4-FFF2-40B4-BE49-F238E27FC236}">
                <a16:creationId xmlns:a16="http://schemas.microsoft.com/office/drawing/2014/main" id="{5605CE21-69D1-E607-471C-2065B53D5388}"/>
              </a:ext>
            </a:extLst>
          </p:cNvPr>
          <p:cNvSpPr>
            <a:spLocks noGrp="1"/>
          </p:cNvSpPr>
          <p:nvPr>
            <p:ph type="sldNum" sz="quarter" idx="5"/>
          </p:nvPr>
        </p:nvSpPr>
        <p:spPr/>
        <p:txBody>
          <a:bodyPr/>
          <a:lstStyle/>
          <a:p>
            <a:fld id="{AF504DB0-EDA7-49B3-A756-A3E9E819BFFB}" type="slidenum">
              <a:rPr kumimoji="1" lang="ja-JP" altLang="en-US" smtClean="0"/>
              <a:t>6</a:t>
            </a:fld>
            <a:endParaRPr kumimoji="1" lang="ja-JP" altLang="en-US"/>
          </a:p>
        </p:txBody>
      </p:sp>
    </p:spTree>
    <p:extLst>
      <p:ext uri="{BB962C8B-B14F-4D97-AF65-F5344CB8AC3E}">
        <p14:creationId xmlns:p14="http://schemas.microsoft.com/office/powerpoint/2010/main" val="11450921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青い付箋</a:t>
            </a:r>
          </a:p>
        </p:txBody>
      </p:sp>
      <p:sp>
        <p:nvSpPr>
          <p:cNvPr id="4" name="スライド番号プレースホルダー 3"/>
          <p:cNvSpPr>
            <a:spLocks noGrp="1"/>
          </p:cNvSpPr>
          <p:nvPr>
            <p:ph type="sldNum" sz="quarter" idx="5"/>
          </p:nvPr>
        </p:nvSpPr>
        <p:spPr/>
        <p:txBody>
          <a:bodyPr/>
          <a:lstStyle/>
          <a:p>
            <a:fld id="{AF504DB0-EDA7-49B3-A756-A3E9E819BFFB}" type="slidenum">
              <a:rPr kumimoji="1" lang="ja-JP" altLang="en-US" smtClean="0"/>
              <a:t>7</a:t>
            </a:fld>
            <a:endParaRPr kumimoji="1" lang="ja-JP" altLang="en-US"/>
          </a:p>
        </p:txBody>
      </p:sp>
    </p:spTree>
    <p:extLst>
      <p:ext uri="{BB962C8B-B14F-4D97-AF65-F5344CB8AC3E}">
        <p14:creationId xmlns:p14="http://schemas.microsoft.com/office/powerpoint/2010/main" val="41639110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青の付箋（画像を直す）</a:t>
            </a:r>
            <a:endParaRPr kumimoji="1" lang="en-US" altLang="ja-JP"/>
          </a:p>
          <a:p>
            <a:r>
              <a:rPr kumimoji="1" lang="ja-JP" altLang="en-US"/>
              <a:t>右の方から時計回りに～</a:t>
            </a:r>
          </a:p>
        </p:txBody>
      </p:sp>
      <p:sp>
        <p:nvSpPr>
          <p:cNvPr id="4" name="スライド番号プレースホルダー 3"/>
          <p:cNvSpPr>
            <a:spLocks noGrp="1"/>
          </p:cNvSpPr>
          <p:nvPr>
            <p:ph type="sldNum" sz="quarter" idx="5"/>
          </p:nvPr>
        </p:nvSpPr>
        <p:spPr/>
        <p:txBody>
          <a:bodyPr/>
          <a:lstStyle/>
          <a:p>
            <a:fld id="{AF504DB0-EDA7-49B3-A756-A3E9E819BFFB}" type="slidenum">
              <a:rPr kumimoji="1" lang="ja-JP" altLang="en-US" smtClean="0"/>
              <a:t>8</a:t>
            </a:fld>
            <a:endParaRPr kumimoji="1" lang="ja-JP" altLang="en-US"/>
          </a:p>
        </p:txBody>
      </p:sp>
    </p:spTree>
    <p:extLst>
      <p:ext uri="{BB962C8B-B14F-4D97-AF65-F5344CB8AC3E}">
        <p14:creationId xmlns:p14="http://schemas.microsoft.com/office/powerpoint/2010/main" val="24358833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A712B3-71B3-39E4-92C0-639D56DD2A3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CBA1FEF-7B54-9065-874D-E978341B148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6C7F5B1-E256-AF84-E5FA-CE6D4D37E332}"/>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492AAB8E-D4C5-A731-FFD8-37EC0CE1A16C}"/>
              </a:ext>
            </a:extLst>
          </p:cNvPr>
          <p:cNvSpPr>
            <a:spLocks noGrp="1"/>
          </p:cNvSpPr>
          <p:nvPr>
            <p:ph type="sldNum" sz="quarter" idx="5"/>
          </p:nvPr>
        </p:nvSpPr>
        <p:spPr/>
        <p:txBody>
          <a:bodyPr/>
          <a:lstStyle/>
          <a:p>
            <a:fld id="{AF504DB0-EDA7-49B3-A756-A3E9E819BFFB}" type="slidenum">
              <a:rPr kumimoji="1" lang="ja-JP" altLang="en-US" smtClean="0"/>
              <a:t>9</a:t>
            </a:fld>
            <a:endParaRPr kumimoji="1" lang="ja-JP" altLang="en-US"/>
          </a:p>
        </p:txBody>
      </p:sp>
    </p:spTree>
    <p:extLst>
      <p:ext uri="{BB962C8B-B14F-4D97-AF65-F5344CB8AC3E}">
        <p14:creationId xmlns:p14="http://schemas.microsoft.com/office/powerpoint/2010/main" val="4961035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F504DB0-EDA7-49B3-A756-A3E9E819BFFB}" type="slidenum">
              <a:rPr kumimoji="1" lang="ja-JP" altLang="en-US" smtClean="0"/>
              <a:t>10</a:t>
            </a:fld>
            <a:endParaRPr kumimoji="1" lang="ja-JP" altLang="en-US"/>
          </a:p>
        </p:txBody>
      </p:sp>
    </p:spTree>
    <p:extLst>
      <p:ext uri="{BB962C8B-B14F-4D97-AF65-F5344CB8AC3E}">
        <p14:creationId xmlns:p14="http://schemas.microsoft.com/office/powerpoint/2010/main" val="25442063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a:t>
            </a:r>
            <a:endParaRPr kumimoji="1" lang="ja-JP" altLang="en-US" dirty="0"/>
          </a:p>
        </p:txBody>
      </p:sp>
      <p:sp>
        <p:nvSpPr>
          <p:cNvPr id="4" name="スライド番号プレースホルダー 3"/>
          <p:cNvSpPr>
            <a:spLocks noGrp="1"/>
          </p:cNvSpPr>
          <p:nvPr>
            <p:ph type="sldNum" sz="quarter" idx="5"/>
          </p:nvPr>
        </p:nvSpPr>
        <p:spPr/>
        <p:txBody>
          <a:bodyPr/>
          <a:lstStyle/>
          <a:p>
            <a:fld id="{AF504DB0-EDA7-49B3-A756-A3E9E819BFFB}" type="slidenum">
              <a:rPr kumimoji="1" lang="ja-JP" altLang="en-US" smtClean="0"/>
              <a:t>11</a:t>
            </a:fld>
            <a:endParaRPr kumimoji="1" lang="ja-JP" altLang="en-US"/>
          </a:p>
        </p:txBody>
      </p:sp>
    </p:spTree>
    <p:extLst>
      <p:ext uri="{BB962C8B-B14F-4D97-AF65-F5344CB8AC3E}">
        <p14:creationId xmlns:p14="http://schemas.microsoft.com/office/powerpoint/2010/main" val="8981639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182879" y="182879"/>
            <a:ext cx="8778240" cy="6492240"/>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32485" y="882376"/>
            <a:ext cx="7475220" cy="2926080"/>
          </a:xfrm>
        </p:spPr>
        <p:txBody>
          <a:bodyPr anchor="b">
            <a:normAutofit/>
          </a:bodyPr>
          <a:lstStyle>
            <a:lvl1pPr algn="ctr">
              <a:lnSpc>
                <a:spcPct val="85000"/>
              </a:lnSpc>
              <a:defRPr sz="6000" b="1" cap="all" baseline="0">
                <a:solidFill>
                  <a:srgbClr val="FFFFFF"/>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282148" y="3869635"/>
            <a:ext cx="6575895" cy="1388165"/>
          </a:xfrm>
        </p:spPr>
        <p:txBody>
          <a:bodyPr>
            <a:normAutofit/>
          </a:bodyPr>
          <a:lstStyle>
            <a:lvl1pPr marL="0" indent="0" algn="ctr">
              <a:spcBef>
                <a:spcPts val="1000"/>
              </a:spcBef>
              <a:buNone/>
              <a:defRPr sz="1800">
                <a:solidFill>
                  <a:srgbClr val="FFFFFF"/>
                </a:solidFill>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1EEBBCE1-8146-46E8-952D-9222DDECA233}" type="datetimeFigureOut">
              <a:rPr kumimoji="1" lang="ja-JP" altLang="en-US" smtClean="0"/>
              <a:t>2025/5/9</a:t>
            </a:fld>
            <a:endParaRPr kumimoji="1" lang="ja-JP" altLang="en-US"/>
          </a:p>
        </p:txBody>
      </p:sp>
      <p:sp>
        <p:nvSpPr>
          <p:cNvPr id="5" name="Footer Placeholder 4"/>
          <p:cNvSpPr>
            <a:spLocks noGrp="1"/>
          </p:cNvSpPr>
          <p:nvPr>
            <p:ph type="ftr" sz="quarter" idx="11"/>
          </p:nvPr>
        </p:nvSpPr>
        <p:spPr/>
        <p:txBody>
          <a:bodyPr/>
          <a:lstStyle>
            <a:lvl1pPr>
              <a:defRPr>
                <a:solidFill>
                  <a:srgbClr val="FFFFFF"/>
                </a:solidFill>
              </a:defRPr>
            </a:lvl1pPr>
          </a:lstStyle>
          <a:p>
            <a:endParaRPr kumimoji="1" lang="ja-JP" alt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C7EBC637-396F-45F4-B534-52479BFA57B3}" type="slidenum">
              <a:rPr kumimoji="1" lang="ja-JP" altLang="en-US" smtClean="0"/>
              <a:t>‹#›</a:t>
            </a:fld>
            <a:endParaRPr kumimoji="1" lang="ja-JP" altLang="en-US"/>
          </a:p>
        </p:txBody>
      </p:sp>
      <p:cxnSp>
        <p:nvCxnSpPr>
          <p:cNvPr id="8" name="Straight Connector 7"/>
          <p:cNvCxnSpPr/>
          <p:nvPr/>
        </p:nvCxnSpPr>
        <p:spPr>
          <a:xfrm>
            <a:off x="1483995" y="3733800"/>
            <a:ext cx="61722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12119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EEBBCE1-8146-46E8-952D-9222DDECA233}" type="datetimeFigureOut">
              <a:rPr kumimoji="1" lang="ja-JP" altLang="en-US" smtClean="0"/>
              <a:t>2025/5/9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7EBC637-396F-45F4-B534-52479BFA57B3}" type="slidenum">
              <a:rPr kumimoji="1" lang="ja-JP" altLang="en-US" smtClean="0"/>
              <a:t>‹#›</a:t>
            </a:fld>
            <a:endParaRPr kumimoji="1" lang="ja-JP" altLang="en-US"/>
          </a:p>
        </p:txBody>
      </p:sp>
    </p:spTree>
    <p:extLst>
      <p:ext uri="{BB962C8B-B14F-4D97-AF65-F5344CB8AC3E}">
        <p14:creationId xmlns:p14="http://schemas.microsoft.com/office/powerpoint/2010/main" val="14964639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762000"/>
            <a:ext cx="1743075" cy="5410200"/>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57250" y="762000"/>
            <a:ext cx="5572125" cy="54102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EEBBCE1-8146-46E8-952D-9222DDECA233}" type="datetimeFigureOut">
              <a:rPr kumimoji="1" lang="ja-JP" altLang="en-US" smtClean="0"/>
              <a:t>2025/5/9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7EBC637-396F-45F4-B534-52479BFA57B3}" type="slidenum">
              <a:rPr kumimoji="1" lang="ja-JP" altLang="en-US" smtClean="0"/>
              <a:t>‹#›</a:t>
            </a:fld>
            <a:endParaRPr kumimoji="1" lang="ja-JP" altLang="en-US"/>
          </a:p>
        </p:txBody>
      </p:sp>
    </p:spTree>
    <p:extLst>
      <p:ext uri="{BB962C8B-B14F-4D97-AF65-F5344CB8AC3E}">
        <p14:creationId xmlns:p14="http://schemas.microsoft.com/office/powerpoint/2010/main" val="658006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lvl1pPr>
              <a:spcBef>
                <a:spcPts val="1000"/>
              </a:spcBef>
              <a:defRPr/>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EEBBCE1-8146-46E8-952D-9222DDECA233}" type="datetimeFigureOut">
              <a:rPr kumimoji="1" lang="ja-JP" altLang="en-US" smtClean="0"/>
              <a:t>2025/5/9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7EBC637-396F-45F4-B534-52479BFA57B3}" type="slidenum">
              <a:rPr kumimoji="1" lang="ja-JP" altLang="en-US" smtClean="0"/>
              <a:t>‹#›</a:t>
            </a:fld>
            <a:endParaRPr kumimoji="1" lang="ja-JP" altLang="en-US"/>
          </a:p>
        </p:txBody>
      </p:sp>
    </p:spTree>
    <p:extLst>
      <p:ext uri="{BB962C8B-B14F-4D97-AF65-F5344CB8AC3E}">
        <p14:creationId xmlns:p14="http://schemas.microsoft.com/office/powerpoint/2010/main" val="3672322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29818" y="1173575"/>
            <a:ext cx="7475220" cy="2926080"/>
          </a:xfrm>
        </p:spPr>
        <p:txBody>
          <a:bodyPr anchor="b">
            <a:noAutofit/>
          </a:bodyPr>
          <a:lstStyle>
            <a:lvl1pPr algn="ctr">
              <a:lnSpc>
                <a:spcPct val="85000"/>
              </a:lnSpc>
              <a:defRPr sz="6000" b="0" cap="all" baseline="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82446" y="4154520"/>
            <a:ext cx="6576822" cy="1363806"/>
          </a:xfrm>
        </p:spPr>
        <p:txBody>
          <a:bodyPr anchor="t">
            <a:normAutofit/>
          </a:bodyPr>
          <a:lstStyle>
            <a:lvl1pPr marL="0" indent="0" algn="ctr">
              <a:buNone/>
              <a:defRPr sz="1800">
                <a:solidFill>
                  <a:schemeClr val="accent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1EEBBCE1-8146-46E8-952D-9222DDECA233}" type="datetimeFigureOut">
              <a:rPr kumimoji="1" lang="ja-JP" altLang="en-US" smtClean="0"/>
              <a:t>2025/5/9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7EBC637-396F-45F4-B534-52479BFA57B3}" type="slidenum">
              <a:rPr kumimoji="1" lang="ja-JP" altLang="en-US" smtClean="0"/>
              <a:t>‹#›</a:t>
            </a:fld>
            <a:endParaRPr kumimoji="1" lang="ja-JP" altLang="en-US"/>
          </a:p>
        </p:txBody>
      </p:sp>
      <p:cxnSp>
        <p:nvCxnSpPr>
          <p:cNvPr id="7" name="Straight Connector 6"/>
          <p:cNvCxnSpPr/>
          <p:nvPr/>
        </p:nvCxnSpPr>
        <p:spPr>
          <a:xfrm>
            <a:off x="1485900" y="4020408"/>
            <a:ext cx="61722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3796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57250" y="2057399"/>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700709" y="2057400"/>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1EEBBCE1-8146-46E8-952D-9222DDECA233}" type="datetimeFigureOut">
              <a:rPr kumimoji="1" lang="ja-JP" altLang="en-US" smtClean="0"/>
              <a:t>2025/5/9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7EBC637-396F-45F4-B534-52479BFA57B3}" type="slidenum">
              <a:rPr kumimoji="1" lang="ja-JP" altLang="en-US" smtClean="0"/>
              <a:t>‹#›</a:t>
            </a:fld>
            <a:endParaRPr kumimoji="1" lang="ja-JP" altLang="en-US"/>
          </a:p>
        </p:txBody>
      </p:sp>
    </p:spTree>
    <p:extLst>
      <p:ext uri="{BB962C8B-B14F-4D97-AF65-F5344CB8AC3E}">
        <p14:creationId xmlns:p14="http://schemas.microsoft.com/office/powerpoint/2010/main" val="24188677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57250" y="2001511"/>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857250" y="2721483"/>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701880" y="1999032"/>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4701880" y="2719322"/>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1EEBBCE1-8146-46E8-952D-9222DDECA233}" type="datetimeFigureOut">
              <a:rPr kumimoji="1" lang="ja-JP" altLang="en-US" smtClean="0"/>
              <a:t>2025/5/9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C7EBC637-396F-45F4-B534-52479BFA57B3}" type="slidenum">
              <a:rPr kumimoji="1" lang="ja-JP" altLang="en-US" smtClean="0"/>
              <a:t>‹#›</a:t>
            </a:fld>
            <a:endParaRPr kumimoji="1" lang="ja-JP" altLang="en-US"/>
          </a:p>
        </p:txBody>
      </p:sp>
    </p:spTree>
    <p:extLst>
      <p:ext uri="{BB962C8B-B14F-4D97-AF65-F5344CB8AC3E}">
        <p14:creationId xmlns:p14="http://schemas.microsoft.com/office/powerpoint/2010/main" val="1541995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1EEBBCE1-8146-46E8-952D-9222DDECA233}" type="datetimeFigureOut">
              <a:rPr kumimoji="1" lang="ja-JP" altLang="en-US" smtClean="0"/>
              <a:t>2025/5/9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7EBC637-396F-45F4-B534-52479BFA57B3}" type="slidenum">
              <a:rPr kumimoji="1" lang="ja-JP" altLang="en-US" smtClean="0"/>
              <a:t>‹#›</a:t>
            </a:fld>
            <a:endParaRPr kumimoji="1" lang="ja-JP" altLang="en-US"/>
          </a:p>
        </p:txBody>
      </p:sp>
    </p:spTree>
    <p:extLst>
      <p:ext uri="{BB962C8B-B14F-4D97-AF65-F5344CB8AC3E}">
        <p14:creationId xmlns:p14="http://schemas.microsoft.com/office/powerpoint/2010/main" val="3505761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EBBCE1-8146-46E8-952D-9222DDECA233}" type="datetimeFigureOut">
              <a:rPr kumimoji="1" lang="ja-JP" altLang="en-US" smtClean="0"/>
              <a:t>2025/5/9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C7EBC637-396F-45F4-B534-52479BFA57B3}" type="slidenum">
              <a:rPr kumimoji="1" lang="ja-JP" altLang="en-US" smtClean="0"/>
              <a:t>‹#›</a:t>
            </a:fld>
            <a:endParaRPr kumimoji="1" lang="ja-JP" altLang="en-US"/>
          </a:p>
        </p:txBody>
      </p:sp>
    </p:spTree>
    <p:extLst>
      <p:ext uri="{BB962C8B-B14F-4D97-AF65-F5344CB8AC3E}">
        <p14:creationId xmlns:p14="http://schemas.microsoft.com/office/powerpoint/2010/main" val="11916805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ja-JP" altLang="en-US"/>
              <a:t>マスター タイトルの書式設定</a:t>
            </a:r>
            <a:endParaRPr lang="en-US" dirty="0"/>
          </a:p>
        </p:txBody>
      </p:sp>
      <p:sp>
        <p:nvSpPr>
          <p:cNvPr id="3" name="Content Placeholder 2"/>
          <p:cNvSpPr>
            <a:spLocks noGrp="1"/>
          </p:cNvSpPr>
          <p:nvPr>
            <p:ph idx="1"/>
          </p:nvPr>
        </p:nvSpPr>
        <p:spPr>
          <a:xfrm>
            <a:off x="4129314" y="1097280"/>
            <a:ext cx="4149638" cy="466344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57250" y="2834640"/>
            <a:ext cx="2834640" cy="292608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EEBBCE1-8146-46E8-952D-9222DDECA233}" type="datetimeFigureOut">
              <a:rPr kumimoji="1" lang="ja-JP" altLang="en-US" smtClean="0"/>
              <a:t>2025/5/9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7EBC637-396F-45F4-B534-52479BFA57B3}" type="slidenum">
              <a:rPr kumimoji="1" lang="ja-JP" altLang="en-US" smtClean="0"/>
              <a:t>‹#›</a:t>
            </a:fld>
            <a:endParaRPr kumimoji="1" lang="ja-JP" altLang="en-US"/>
          </a:p>
        </p:txBody>
      </p:sp>
    </p:spTree>
    <p:extLst>
      <p:ext uri="{BB962C8B-B14F-4D97-AF65-F5344CB8AC3E}">
        <p14:creationId xmlns:p14="http://schemas.microsoft.com/office/powerpoint/2010/main" val="19636408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019107" y="1069847"/>
            <a:ext cx="4257703" cy="4645153"/>
          </a:xfrm>
        </p:spPr>
        <p:txBody>
          <a:bodyPr lIns="274320" tIns="182880" anchor="t">
            <a:normAutofit/>
          </a:bodyPr>
          <a:lstStyle>
            <a:lvl1pPr marL="0" indent="0">
              <a:buNone/>
              <a:defRPr sz="21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57250" y="2834640"/>
            <a:ext cx="2834640" cy="288036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EEBBCE1-8146-46E8-952D-9222DDECA233}" type="datetimeFigureOut">
              <a:rPr kumimoji="1" lang="ja-JP" altLang="en-US" smtClean="0"/>
              <a:t>2025/5/9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7EBC637-396F-45F4-B534-52479BFA57B3}" type="slidenum">
              <a:rPr kumimoji="1" lang="ja-JP" altLang="en-US" smtClean="0"/>
              <a:t>‹#›</a:t>
            </a:fld>
            <a:endParaRPr kumimoji="1" lang="ja-JP" altLang="en-US"/>
          </a:p>
        </p:txBody>
      </p:sp>
    </p:spTree>
    <p:extLst>
      <p:ext uri="{BB962C8B-B14F-4D97-AF65-F5344CB8AC3E}">
        <p14:creationId xmlns:p14="http://schemas.microsoft.com/office/powerpoint/2010/main" val="23473640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p:nvPr/>
        </p:nvSpPr>
        <p:spPr>
          <a:xfrm>
            <a:off x="182880" y="182880"/>
            <a:ext cx="8778240" cy="649224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57250" y="609600"/>
            <a:ext cx="7406640" cy="135636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57251" y="2057400"/>
            <a:ext cx="7404653" cy="4038600"/>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57247" y="6223829"/>
            <a:ext cx="1746806" cy="365125"/>
          </a:xfrm>
          <a:prstGeom prst="rect">
            <a:avLst/>
          </a:prstGeom>
        </p:spPr>
        <p:txBody>
          <a:bodyPr vert="horz" lIns="91440" tIns="45720" rIns="91440" bIns="45720" rtlCol="0" anchor="ctr"/>
          <a:lstStyle>
            <a:lvl1pPr algn="l">
              <a:defRPr sz="1000">
                <a:solidFill>
                  <a:schemeClr val="accent1"/>
                </a:solidFill>
              </a:defRPr>
            </a:lvl1pPr>
          </a:lstStyle>
          <a:p>
            <a:fld id="{1EEBBCE1-8146-46E8-952D-9222DDECA233}" type="datetimeFigureOut">
              <a:rPr kumimoji="1" lang="ja-JP" altLang="en-US" smtClean="0"/>
              <a:t>2025/5/9</a:t>
            </a:fld>
            <a:endParaRPr kumimoji="1" lang="ja-JP" altLang="en-US"/>
          </a:p>
        </p:txBody>
      </p:sp>
      <p:sp>
        <p:nvSpPr>
          <p:cNvPr id="5" name="Footer Placeholder 4"/>
          <p:cNvSpPr>
            <a:spLocks noGrp="1"/>
          </p:cNvSpPr>
          <p:nvPr>
            <p:ph type="ftr" sz="quarter" idx="3"/>
          </p:nvPr>
        </p:nvSpPr>
        <p:spPr>
          <a:xfrm>
            <a:off x="2961861" y="6223829"/>
            <a:ext cx="3538331" cy="365125"/>
          </a:xfrm>
          <a:prstGeom prst="rect">
            <a:avLst/>
          </a:prstGeom>
        </p:spPr>
        <p:txBody>
          <a:bodyPr vert="horz" lIns="91440" tIns="45720" rIns="91440" bIns="45720" rtlCol="0" anchor="ctr"/>
          <a:lstStyle>
            <a:lvl1pPr algn="ctr">
              <a:defRPr sz="1000">
                <a:solidFill>
                  <a:schemeClr val="accent1"/>
                </a:solidFill>
              </a:defRPr>
            </a:lvl1pPr>
          </a:lstStyle>
          <a:p>
            <a:endParaRPr kumimoji="1" lang="ja-JP" altLang="en-US"/>
          </a:p>
        </p:txBody>
      </p:sp>
      <p:sp>
        <p:nvSpPr>
          <p:cNvPr id="6" name="Slide Number Placeholder 5"/>
          <p:cNvSpPr>
            <a:spLocks noGrp="1"/>
          </p:cNvSpPr>
          <p:nvPr>
            <p:ph type="sldNum" sz="quarter" idx="4"/>
          </p:nvPr>
        </p:nvSpPr>
        <p:spPr>
          <a:xfrm>
            <a:off x="6997148" y="6223829"/>
            <a:ext cx="1279663" cy="365125"/>
          </a:xfrm>
          <a:prstGeom prst="rect">
            <a:avLst/>
          </a:prstGeom>
        </p:spPr>
        <p:txBody>
          <a:bodyPr vert="horz" lIns="91440" tIns="45720" rIns="91440" bIns="45720" rtlCol="0" anchor="ctr"/>
          <a:lstStyle>
            <a:lvl1pPr algn="r">
              <a:defRPr sz="1000">
                <a:solidFill>
                  <a:schemeClr val="accent1"/>
                </a:solidFill>
              </a:defRPr>
            </a:lvl1pPr>
          </a:lstStyle>
          <a:p>
            <a:fld id="{C7EBC637-396F-45F4-B534-52479BFA57B3}" type="slidenum">
              <a:rPr kumimoji="1" lang="ja-JP" altLang="en-US" smtClean="0"/>
              <a:t>‹#›</a:t>
            </a:fld>
            <a:endParaRPr kumimoji="1" lang="ja-JP" altLang="en-US"/>
          </a:p>
        </p:txBody>
      </p:sp>
    </p:spTree>
    <p:extLst>
      <p:ext uri="{BB962C8B-B14F-4D97-AF65-F5344CB8AC3E}">
        <p14:creationId xmlns:p14="http://schemas.microsoft.com/office/powerpoint/2010/main" val="328963432"/>
      </p:ext>
    </p:extLst>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defTabSz="685800" rtl="0" eaLnBrk="1" latinLnBrk="0" hangingPunct="1">
        <a:lnSpc>
          <a:spcPct val="90000"/>
        </a:lnSpc>
        <a:spcBef>
          <a:spcPct val="0"/>
        </a:spcBef>
        <a:buNone/>
        <a:defRPr kumimoji="1" sz="4000" kern="1200">
          <a:solidFill>
            <a:schemeClr val="accent1"/>
          </a:solidFill>
          <a:latin typeface="+mj-lt"/>
          <a:ea typeface="+mj-ea"/>
          <a:cs typeface="+mj-cs"/>
        </a:defRPr>
      </a:lvl1pPr>
    </p:titleStyle>
    <p:bodyStyle>
      <a:lvl1pPr marL="171450" indent="-137160" algn="l" defTabSz="685800" rtl="0" eaLnBrk="1" latinLnBrk="0" hangingPunct="1">
        <a:lnSpc>
          <a:spcPct val="90000"/>
        </a:lnSpc>
        <a:spcBef>
          <a:spcPts val="1000"/>
        </a:spcBef>
        <a:buClr>
          <a:schemeClr val="accent1"/>
        </a:buClr>
        <a:buSzPct val="80000"/>
        <a:buFont typeface="Corbel" pitchFamily="34" charset="0"/>
        <a:buChar char="•"/>
        <a:defRPr kumimoji="1" sz="2000" kern="1200">
          <a:solidFill>
            <a:schemeClr val="accent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800" kern="1200">
          <a:solidFill>
            <a:schemeClr val="accent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600" kern="1200">
          <a:solidFill>
            <a:schemeClr val="accent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4pPr>
      <a:lvl5pPr marL="92012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645992A9-5304-3823-3367-23B8CA3D241C}"/>
              </a:ext>
            </a:extLst>
          </p:cNvPr>
          <p:cNvSpPr txBox="1"/>
          <p:nvPr/>
        </p:nvSpPr>
        <p:spPr>
          <a:xfrm>
            <a:off x="6392411" y="358947"/>
            <a:ext cx="2369167" cy="307283"/>
          </a:xfrm>
          <a:prstGeom prst="rect">
            <a:avLst/>
          </a:prstGeom>
          <a:noFill/>
          <a:ln>
            <a:solidFill>
              <a:schemeClr val="tx1"/>
            </a:solidFill>
          </a:ln>
        </p:spPr>
        <p:txBody>
          <a:bodyPr wrap="square" rtlCol="0">
            <a:spAutoFit/>
          </a:bodyPr>
          <a:lstStyle/>
          <a:p>
            <a:pPr algn="ctr" defTabSz="844083"/>
            <a:r>
              <a:rPr kumimoji="1" lang="ja-JP" altLang="en-US" sz="1400" dirty="0">
                <a:solidFill>
                  <a:prstClr val="black"/>
                </a:solidFill>
                <a:latin typeface="ＭＳ Ｐゴシック" panose="020B0600070205080204" pitchFamily="50" charset="-128"/>
                <a:ea typeface="ＭＳ Ｐゴシック" panose="020B0600070205080204" pitchFamily="50" charset="-128"/>
              </a:rPr>
              <a:t>参考資料</a:t>
            </a:r>
            <a:r>
              <a:rPr kumimoji="1" lang="en-US" altLang="ja-JP" sz="1400" dirty="0">
                <a:solidFill>
                  <a:prstClr val="black"/>
                </a:solidFill>
                <a:latin typeface="ＭＳ Ｐゴシック" panose="020B0600070205080204" pitchFamily="50" charset="-128"/>
                <a:ea typeface="ＭＳ Ｐゴシック" panose="020B0600070205080204" pitchFamily="50" charset="-128"/>
              </a:rPr>
              <a:t>18_WS</a:t>
            </a:r>
            <a:r>
              <a:rPr kumimoji="1" lang="ja-JP" altLang="en-US" sz="1400" dirty="0">
                <a:solidFill>
                  <a:prstClr val="black"/>
                </a:solidFill>
                <a:latin typeface="ＭＳ Ｐゴシック" panose="020B0600070205080204" pitchFamily="50" charset="-128"/>
                <a:ea typeface="ＭＳ Ｐゴシック" panose="020B0600070205080204" pitchFamily="50" charset="-128"/>
              </a:rPr>
              <a:t>④進行資料</a:t>
            </a:r>
          </a:p>
        </p:txBody>
      </p:sp>
      <p:cxnSp>
        <p:nvCxnSpPr>
          <p:cNvPr id="9" name="直線コネクタ 8">
            <a:extLst>
              <a:ext uri="{FF2B5EF4-FFF2-40B4-BE49-F238E27FC236}">
                <a16:creationId xmlns:a16="http://schemas.microsoft.com/office/drawing/2014/main" id="{477D62E4-13E7-7C19-2A30-D36EC7194B7C}"/>
              </a:ext>
            </a:extLst>
          </p:cNvPr>
          <p:cNvCxnSpPr/>
          <p:nvPr/>
        </p:nvCxnSpPr>
        <p:spPr>
          <a:xfrm>
            <a:off x="1448972" y="3766625"/>
            <a:ext cx="630936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タイトル 1">
            <a:extLst>
              <a:ext uri="{FF2B5EF4-FFF2-40B4-BE49-F238E27FC236}">
                <a16:creationId xmlns:a16="http://schemas.microsoft.com/office/drawing/2014/main" id="{096D3CEE-ACC6-BAB2-BCF8-6D094BD1DFEC}"/>
              </a:ext>
            </a:extLst>
          </p:cNvPr>
          <p:cNvSpPr txBox="1">
            <a:spLocks/>
          </p:cNvSpPr>
          <p:nvPr/>
        </p:nvSpPr>
        <p:spPr>
          <a:xfrm>
            <a:off x="1179238" y="1807559"/>
            <a:ext cx="6848827" cy="541359"/>
          </a:xfrm>
          <a:prstGeom prst="rect">
            <a:avLst/>
          </a:prstGeom>
          <a:noFill/>
          <a:ln w="12700" cmpd="sng">
            <a:noFill/>
          </a:ln>
        </p:spPr>
        <p:txBody>
          <a:bodyPr vert="horz" lIns="91440" tIns="45720" rIns="91440" bIns="45720" rtlCol="0" anchor="b">
            <a:noAutofit/>
          </a:bodyPr>
          <a:lstStyle>
            <a:lvl1pPr algn="ctr" defTabSz="685800" rtl="0" eaLnBrk="1" latinLnBrk="0" hangingPunct="1">
              <a:lnSpc>
                <a:spcPct val="85000"/>
              </a:lnSpc>
              <a:spcBef>
                <a:spcPct val="0"/>
              </a:spcBef>
              <a:buNone/>
              <a:defRPr kumimoji="1" sz="6000" b="1" kern="1200" cap="all" baseline="0">
                <a:solidFill>
                  <a:srgbClr val="FFFFFF"/>
                </a:solidFill>
                <a:latin typeface="+mj-lt"/>
                <a:ea typeface="+mj-ea"/>
                <a:cs typeface="+mj-cs"/>
              </a:defRPr>
            </a:lvl1pPr>
          </a:lstStyle>
          <a:p>
            <a:pPr>
              <a:lnSpc>
                <a:spcPct val="150000"/>
              </a:lnSpc>
            </a:pPr>
            <a:r>
              <a:rPr lang="ja-JP" altLang="en-US" sz="2400" b="0" dirty="0">
                <a:ln w="12700">
                  <a:solidFill>
                    <a:schemeClr val="accent3">
                      <a:lumMod val="50000"/>
                    </a:schemeClr>
                  </a:solidFill>
                  <a:prstDash val="solid"/>
                </a:ln>
                <a:solidFill>
                  <a:schemeClr val="tx1"/>
                </a:solidFill>
                <a:effectLst>
                  <a:innerShdw blurRad="177800">
                    <a:schemeClr val="accent3">
                      <a:lumMod val="50000"/>
                    </a:schemeClr>
                  </a:innerShdw>
                </a:effectLst>
              </a:rPr>
              <a:t>地域課題の解決に資する適応策の検討</a:t>
            </a:r>
          </a:p>
        </p:txBody>
      </p:sp>
      <p:sp>
        <p:nvSpPr>
          <p:cNvPr id="2" name="タイトル 1">
            <a:extLst>
              <a:ext uri="{FF2B5EF4-FFF2-40B4-BE49-F238E27FC236}">
                <a16:creationId xmlns:a16="http://schemas.microsoft.com/office/drawing/2014/main" id="{814FEF10-C987-4C9C-AB8E-212D6D262C34}"/>
              </a:ext>
            </a:extLst>
          </p:cNvPr>
          <p:cNvSpPr>
            <a:spLocks noGrp="1"/>
          </p:cNvSpPr>
          <p:nvPr>
            <p:ph type="ctrTitle"/>
          </p:nvPr>
        </p:nvSpPr>
        <p:spPr>
          <a:xfrm>
            <a:off x="1147586" y="2399235"/>
            <a:ext cx="6848827" cy="1266736"/>
          </a:xfrm>
          <a:noFill/>
          <a:ln w="12700" cmpd="sng">
            <a:noFill/>
          </a:ln>
        </p:spPr>
        <p:txBody>
          <a:bodyPr anchor="b">
            <a:normAutofit/>
          </a:bodyPr>
          <a:lstStyle/>
          <a:p>
            <a:pPr>
              <a:lnSpc>
                <a:spcPts val="3000"/>
              </a:lnSpc>
              <a:spcAft>
                <a:spcPts val="1200"/>
              </a:spcAft>
            </a:pPr>
            <a:r>
              <a:rPr lang="ja-JP" altLang="en-US" sz="1800" b="0" dirty="0">
                <a:ln w="12700">
                  <a:solidFill>
                    <a:schemeClr val="accent3">
                      <a:lumMod val="50000"/>
                    </a:schemeClr>
                  </a:solidFill>
                  <a:prstDash val="solid"/>
                </a:ln>
                <a:solidFill>
                  <a:schemeClr val="tx1"/>
                </a:solidFill>
                <a:effectLst>
                  <a:innerShdw blurRad="177800">
                    <a:schemeClr val="accent3">
                      <a:lumMod val="50000"/>
                    </a:schemeClr>
                  </a:innerShdw>
                </a:effectLst>
                <a:latin typeface="BIZ UDPゴシック" panose="020B0400000000000000" pitchFamily="50" charset="-128"/>
                <a:ea typeface="BIZ UDPゴシック" panose="020B0400000000000000" pitchFamily="50" charset="-128"/>
              </a:rPr>
              <a:t>（テーマに即したタイトル）</a:t>
            </a:r>
            <a:br>
              <a:rPr lang="en-US" altLang="ja-JP" sz="1800" b="0" dirty="0">
                <a:ln w="12700">
                  <a:solidFill>
                    <a:schemeClr val="accent3">
                      <a:lumMod val="50000"/>
                    </a:schemeClr>
                  </a:solidFill>
                  <a:prstDash val="solid"/>
                </a:ln>
                <a:solidFill>
                  <a:schemeClr val="tx1"/>
                </a:solidFill>
                <a:effectLst>
                  <a:innerShdw blurRad="177800">
                    <a:schemeClr val="accent3">
                      <a:lumMod val="50000"/>
                    </a:schemeClr>
                  </a:innerShdw>
                </a:effectLst>
                <a:latin typeface="BIZ UDPゴシック" panose="020B0400000000000000" pitchFamily="50" charset="-128"/>
                <a:ea typeface="BIZ UDPゴシック" panose="020B0400000000000000" pitchFamily="50" charset="-128"/>
              </a:rPr>
            </a:br>
            <a:r>
              <a:rPr lang="ja-JP" altLang="en-US" sz="1800" b="0" dirty="0">
                <a:ln w="12700">
                  <a:solidFill>
                    <a:schemeClr val="accent3">
                      <a:lumMod val="50000"/>
                    </a:schemeClr>
                  </a:solidFill>
                  <a:prstDash val="solid"/>
                </a:ln>
                <a:solidFill>
                  <a:schemeClr val="tx1"/>
                </a:solidFill>
                <a:effectLst>
                  <a:innerShdw blurRad="177800">
                    <a:schemeClr val="accent3">
                      <a:lumMod val="50000"/>
                    </a:schemeClr>
                  </a:innerShdw>
                </a:effectLst>
                <a:latin typeface="BIZ UDPゴシック" panose="020B0400000000000000" pitchFamily="50" charset="-128"/>
                <a:ea typeface="BIZ UDPゴシック" panose="020B0400000000000000" pitchFamily="50" charset="-128"/>
              </a:rPr>
              <a:t>例：地域適応計画策定に向けたワークショップ</a:t>
            </a:r>
            <a:br>
              <a:rPr lang="en-US" altLang="ja-JP" sz="1800" b="0" dirty="0">
                <a:ln w="12700">
                  <a:solidFill>
                    <a:schemeClr val="accent3">
                      <a:lumMod val="50000"/>
                    </a:schemeClr>
                  </a:solidFill>
                  <a:prstDash val="solid"/>
                </a:ln>
                <a:solidFill>
                  <a:schemeClr val="tx1"/>
                </a:solidFill>
                <a:effectLst>
                  <a:innerShdw blurRad="177800">
                    <a:schemeClr val="accent3">
                      <a:lumMod val="50000"/>
                    </a:schemeClr>
                  </a:innerShdw>
                </a:effectLst>
                <a:latin typeface="BIZ UDPゴシック" panose="020B0400000000000000" pitchFamily="50" charset="-128"/>
                <a:ea typeface="BIZ UDPゴシック" panose="020B0400000000000000" pitchFamily="50" charset="-128"/>
              </a:rPr>
            </a:br>
            <a:r>
              <a:rPr lang="ja-JP" altLang="en-US" sz="1800" b="0" dirty="0">
                <a:ln w="12700">
                  <a:solidFill>
                    <a:schemeClr val="accent3">
                      <a:lumMod val="50000"/>
                    </a:schemeClr>
                  </a:solidFill>
                  <a:prstDash val="solid"/>
                </a:ln>
                <a:solidFill>
                  <a:schemeClr val="tx1"/>
                </a:solidFill>
                <a:effectLst>
                  <a:innerShdw blurRad="177800">
                    <a:schemeClr val="accent3">
                      <a:lumMod val="50000"/>
                    </a:schemeClr>
                  </a:innerShdw>
                </a:effectLst>
                <a:latin typeface="BIZ UDPゴシック" panose="020B0400000000000000" pitchFamily="50" charset="-128"/>
                <a:ea typeface="BIZ UDPゴシック" panose="020B0400000000000000" pitchFamily="50" charset="-128"/>
              </a:rPr>
              <a:t>まちづくりとの関係を考える</a:t>
            </a:r>
            <a:endParaRPr lang="ja-JP" altLang="en-US" sz="2585" dirty="0">
              <a:ln w="12700">
                <a:solidFill>
                  <a:schemeClr val="accent3">
                    <a:lumMod val="50000"/>
                  </a:schemeClr>
                </a:solidFill>
                <a:prstDash val="solid"/>
              </a:ln>
              <a:effectLst>
                <a:innerShdw blurRad="177800">
                  <a:schemeClr val="accent3">
                    <a:lumMod val="50000"/>
                  </a:schemeClr>
                </a:innerShdw>
              </a:effectLst>
            </a:endParaRPr>
          </a:p>
        </p:txBody>
      </p:sp>
      <p:sp>
        <p:nvSpPr>
          <p:cNvPr id="3" name="テキスト ボックス 2">
            <a:extLst>
              <a:ext uri="{FF2B5EF4-FFF2-40B4-BE49-F238E27FC236}">
                <a16:creationId xmlns:a16="http://schemas.microsoft.com/office/drawing/2014/main" id="{9E4510F5-B4AF-D973-28BD-3F6D8E7A19B5}"/>
              </a:ext>
            </a:extLst>
          </p:cNvPr>
          <p:cNvSpPr txBox="1"/>
          <p:nvPr/>
        </p:nvSpPr>
        <p:spPr>
          <a:xfrm>
            <a:off x="411061" y="5959741"/>
            <a:ext cx="5296319" cy="523220"/>
          </a:xfrm>
          <a:prstGeom prst="rect">
            <a:avLst/>
          </a:prstGeom>
          <a:noFill/>
        </p:spPr>
        <p:txBody>
          <a:bodyPr wrap="square" rtlCol="0">
            <a:spAutoFit/>
          </a:bodyPr>
          <a:lstStyle/>
          <a:p>
            <a:r>
              <a:rPr kumimoji="1" lang="ja-JP" altLang="en-US" sz="1400" dirty="0">
                <a:latin typeface="+mn-ea"/>
              </a:rPr>
              <a:t>注：本資料は、東北広域協議会が</a:t>
            </a:r>
            <a:r>
              <a:rPr kumimoji="1" lang="en-US" altLang="ja-JP" sz="1400" dirty="0">
                <a:latin typeface="+mn-ea"/>
              </a:rPr>
              <a:t>2025</a:t>
            </a:r>
            <a:r>
              <a:rPr kumimoji="1" lang="ja-JP" altLang="en-US" sz="1400" dirty="0">
                <a:latin typeface="+mn-ea"/>
              </a:rPr>
              <a:t>年</a:t>
            </a:r>
            <a:r>
              <a:rPr kumimoji="1" lang="en-US" altLang="ja-JP" sz="1400" dirty="0">
                <a:latin typeface="+mn-ea"/>
              </a:rPr>
              <a:t>1</a:t>
            </a:r>
            <a:r>
              <a:rPr kumimoji="1" lang="ja-JP" altLang="en-US" sz="1400" dirty="0">
                <a:latin typeface="+mn-ea"/>
              </a:rPr>
              <a:t>月に青森県で実施したワークショップ資料を一部改変して作成したものです</a:t>
            </a:r>
          </a:p>
        </p:txBody>
      </p:sp>
    </p:spTree>
    <p:extLst>
      <p:ext uri="{BB962C8B-B14F-4D97-AF65-F5344CB8AC3E}">
        <p14:creationId xmlns:p14="http://schemas.microsoft.com/office/powerpoint/2010/main" val="38042487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4A9E612-5EC9-7C3C-1428-011C5DBDB5C9}"/>
              </a:ext>
            </a:extLst>
          </p:cNvPr>
          <p:cNvSpPr>
            <a:spLocks noGrp="1"/>
          </p:cNvSpPr>
          <p:nvPr>
            <p:ph type="title"/>
          </p:nvPr>
        </p:nvSpPr>
        <p:spPr>
          <a:xfrm>
            <a:off x="395069" y="404664"/>
            <a:ext cx="8353862" cy="1091208"/>
          </a:xfrm>
        </p:spPr>
        <p:txBody>
          <a:bodyPr>
            <a:normAutofit/>
          </a:bodyPr>
          <a:lstStyle/>
          <a:p>
            <a:r>
              <a:rPr lang="ja-JP" altLang="en-US" sz="3200" dirty="0">
                <a:solidFill>
                  <a:schemeClr val="accent5">
                    <a:lumMod val="75000"/>
                  </a:schemeClr>
                </a:solidFill>
                <a:latin typeface="+mn-ea"/>
                <a:ea typeface="+mn-ea"/>
              </a:rPr>
              <a:t>ワーク⑤　適応策との結びつきを検討しよう</a:t>
            </a:r>
            <a:r>
              <a:rPr kumimoji="1" lang="ja-JP" altLang="en-US" sz="3200" dirty="0">
                <a:solidFill>
                  <a:schemeClr val="accent5">
                    <a:lumMod val="75000"/>
                  </a:schemeClr>
                </a:solidFill>
                <a:latin typeface="+mn-ea"/>
                <a:ea typeface="+mn-ea"/>
              </a:rPr>
              <a:t>（</a:t>
            </a:r>
            <a:r>
              <a:rPr kumimoji="1" lang="en-US" altLang="ja-JP" sz="3200" dirty="0">
                <a:solidFill>
                  <a:schemeClr val="accent5">
                    <a:lumMod val="75000"/>
                  </a:schemeClr>
                </a:solidFill>
                <a:latin typeface="+mn-ea"/>
                <a:ea typeface="+mn-ea"/>
              </a:rPr>
              <a:t>5</a:t>
            </a:r>
            <a:r>
              <a:rPr kumimoji="1" lang="ja-JP" altLang="en-US" sz="3200" dirty="0">
                <a:solidFill>
                  <a:schemeClr val="accent5">
                    <a:lumMod val="75000"/>
                  </a:schemeClr>
                </a:solidFill>
                <a:latin typeface="+mn-ea"/>
                <a:ea typeface="+mn-ea"/>
              </a:rPr>
              <a:t>分）</a:t>
            </a:r>
            <a:r>
              <a:rPr lang="ja-JP" altLang="en-US" sz="3200" dirty="0">
                <a:solidFill>
                  <a:schemeClr val="accent5">
                    <a:lumMod val="75000"/>
                  </a:schemeClr>
                </a:solidFill>
                <a:latin typeface="+mn-ea"/>
                <a:ea typeface="+mn-ea"/>
              </a:rPr>
              <a:t>　</a:t>
            </a:r>
          </a:p>
        </p:txBody>
      </p:sp>
      <p:sp>
        <p:nvSpPr>
          <p:cNvPr id="3" name="テキスト ボックス 2">
            <a:extLst>
              <a:ext uri="{FF2B5EF4-FFF2-40B4-BE49-F238E27FC236}">
                <a16:creationId xmlns:a16="http://schemas.microsoft.com/office/drawing/2014/main" id="{A3CB58B6-BC5E-8102-62F5-9740F3F89F68}"/>
              </a:ext>
            </a:extLst>
          </p:cNvPr>
          <p:cNvSpPr txBox="1"/>
          <p:nvPr/>
        </p:nvSpPr>
        <p:spPr>
          <a:xfrm>
            <a:off x="575556" y="1629913"/>
            <a:ext cx="7992888" cy="1785104"/>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kumimoji="1" lang="ja-JP" altLang="en-US" sz="2000" dirty="0"/>
              <a:t>④で出した解決策のうち、適応にもなるような解決策をピックアップしてください。</a:t>
            </a:r>
            <a:endParaRPr kumimoji="1" lang="en-US" altLang="ja-JP" sz="2000" dirty="0"/>
          </a:p>
          <a:p>
            <a:pPr marL="342900" indent="-342900">
              <a:spcAft>
                <a:spcPts val="600"/>
              </a:spcAft>
              <a:buFont typeface="Arial" panose="020B0604020202020204" pitchFamily="34" charset="0"/>
              <a:buChar char="•"/>
            </a:pPr>
            <a:r>
              <a:rPr lang="ja-JP" altLang="en-US" sz="2000" dirty="0"/>
              <a:t>ここでピックアップした解決策が、</a:t>
            </a:r>
            <a:r>
              <a:rPr lang="en-US" altLang="ja-JP" sz="2000" dirty="0"/>
              <a:t>『</a:t>
            </a:r>
            <a:r>
              <a:rPr lang="ja-JP" altLang="en-US" sz="2000" dirty="0"/>
              <a:t>適応アクションプロジェクト</a:t>
            </a:r>
            <a:r>
              <a:rPr lang="en-US" altLang="ja-JP" sz="2000" dirty="0"/>
              <a:t>』</a:t>
            </a:r>
            <a:r>
              <a:rPr lang="ja-JP" altLang="en-US" sz="2000" dirty="0"/>
              <a:t>となり、ワーク⑥でプロジェクトの企画案を作成します。</a:t>
            </a:r>
            <a:endParaRPr kumimoji="1" lang="en-US" altLang="ja-JP" sz="2000" dirty="0"/>
          </a:p>
          <a:p>
            <a:pPr marL="342900" indent="-342900">
              <a:spcAft>
                <a:spcPts val="600"/>
              </a:spcAft>
              <a:buFont typeface="Arial" panose="020B0604020202020204" pitchFamily="34" charset="0"/>
              <a:buChar char="•"/>
            </a:pPr>
            <a:r>
              <a:rPr kumimoji="1" lang="ja-JP" altLang="en-US" sz="2000" dirty="0"/>
              <a:t>統合できる適応アクションがあれば統合しても構いません。</a:t>
            </a:r>
          </a:p>
        </p:txBody>
      </p:sp>
    </p:spTree>
    <p:extLst>
      <p:ext uri="{BB962C8B-B14F-4D97-AF65-F5344CB8AC3E}">
        <p14:creationId xmlns:p14="http://schemas.microsoft.com/office/powerpoint/2010/main" val="31751362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descr="タイムライン&#10;&#10;自動的に生成された説明">
            <a:extLst>
              <a:ext uri="{FF2B5EF4-FFF2-40B4-BE49-F238E27FC236}">
                <a16:creationId xmlns:a16="http://schemas.microsoft.com/office/drawing/2014/main" id="{E57B7556-B5CE-1540-3544-911305253E8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82842" y="3377093"/>
            <a:ext cx="6005266" cy="3268256"/>
          </a:xfrm>
          <a:prstGeom prst="rect">
            <a:avLst/>
          </a:prstGeom>
        </p:spPr>
      </p:pic>
      <p:sp>
        <p:nvSpPr>
          <p:cNvPr id="2" name="タイトル 1">
            <a:extLst>
              <a:ext uri="{FF2B5EF4-FFF2-40B4-BE49-F238E27FC236}">
                <a16:creationId xmlns:a16="http://schemas.microsoft.com/office/drawing/2014/main" id="{84A9E612-5EC9-7C3C-1428-011C5DBDB5C9}"/>
              </a:ext>
            </a:extLst>
          </p:cNvPr>
          <p:cNvSpPr>
            <a:spLocks noGrp="1"/>
          </p:cNvSpPr>
          <p:nvPr>
            <p:ph type="title"/>
          </p:nvPr>
        </p:nvSpPr>
        <p:spPr>
          <a:xfrm>
            <a:off x="405836" y="322294"/>
            <a:ext cx="8159277" cy="1091208"/>
          </a:xfrm>
        </p:spPr>
        <p:txBody>
          <a:bodyPr>
            <a:noAutofit/>
          </a:bodyPr>
          <a:lstStyle/>
          <a:p>
            <a:r>
              <a:rPr kumimoji="1" lang="ja-JP" altLang="en-US" sz="3200" kern="100" dirty="0">
                <a:solidFill>
                  <a:schemeClr val="accent5">
                    <a:lumMod val="75000"/>
                  </a:schemeClr>
                </a:solidFill>
                <a:effectLst/>
                <a:latin typeface="+mj-ea"/>
                <a:cs typeface="+mn-cs"/>
              </a:rPr>
              <a:t>ワーク⑥　適応アクションプロジェクトの企画案を作成しよう</a:t>
            </a:r>
            <a:r>
              <a:rPr kumimoji="1" lang="en-US" altLang="ja-JP" sz="3200" kern="100" dirty="0">
                <a:solidFill>
                  <a:schemeClr val="accent5">
                    <a:lumMod val="75000"/>
                  </a:schemeClr>
                </a:solidFill>
                <a:effectLst/>
                <a:latin typeface="+mj-ea"/>
                <a:cs typeface="+mn-cs"/>
              </a:rPr>
              <a:t>-1</a:t>
            </a:r>
            <a:r>
              <a:rPr lang="ja-JP" altLang="en-US" sz="3200" kern="100" dirty="0">
                <a:solidFill>
                  <a:schemeClr val="accent5">
                    <a:lumMod val="75000"/>
                  </a:schemeClr>
                </a:solidFill>
                <a:latin typeface="+mj-ea"/>
                <a:cs typeface="+mn-cs"/>
              </a:rPr>
              <a:t>（</a:t>
            </a:r>
            <a:r>
              <a:rPr lang="en-US" altLang="ja-JP" sz="3200" kern="100" dirty="0">
                <a:solidFill>
                  <a:schemeClr val="accent5">
                    <a:lumMod val="75000"/>
                  </a:schemeClr>
                </a:solidFill>
                <a:latin typeface="+mj-ea"/>
                <a:cs typeface="+mn-cs"/>
              </a:rPr>
              <a:t>25</a:t>
            </a:r>
            <a:r>
              <a:rPr lang="ja-JP" altLang="en-US" sz="3200" kern="100" dirty="0">
                <a:solidFill>
                  <a:schemeClr val="accent5">
                    <a:lumMod val="75000"/>
                  </a:schemeClr>
                </a:solidFill>
                <a:latin typeface="+mj-ea"/>
                <a:cs typeface="+mn-cs"/>
              </a:rPr>
              <a:t>分）</a:t>
            </a:r>
            <a:endParaRPr kumimoji="1" lang="ja-JP" altLang="en-US" sz="3200" dirty="0">
              <a:solidFill>
                <a:schemeClr val="accent5">
                  <a:lumMod val="75000"/>
                </a:schemeClr>
              </a:solidFill>
              <a:latin typeface="+mj-ea"/>
            </a:endParaRPr>
          </a:p>
        </p:txBody>
      </p:sp>
      <p:sp>
        <p:nvSpPr>
          <p:cNvPr id="4" name="テキスト ボックス 3">
            <a:extLst>
              <a:ext uri="{FF2B5EF4-FFF2-40B4-BE49-F238E27FC236}">
                <a16:creationId xmlns:a16="http://schemas.microsoft.com/office/drawing/2014/main" id="{F1CC1BB8-1883-67CD-796F-32CFDE57360A}"/>
              </a:ext>
            </a:extLst>
          </p:cNvPr>
          <p:cNvSpPr txBox="1"/>
          <p:nvPr/>
        </p:nvSpPr>
        <p:spPr>
          <a:xfrm>
            <a:off x="268557" y="1526711"/>
            <a:ext cx="8606885" cy="1554272"/>
          </a:xfrm>
          <a:prstGeom prst="rect">
            <a:avLst/>
          </a:prstGeom>
          <a:noFill/>
        </p:spPr>
        <p:txBody>
          <a:bodyPr wrap="square" rtlCol="0">
            <a:spAutoFit/>
          </a:bodyPr>
          <a:lstStyle/>
          <a:p>
            <a:pPr marL="447675" indent="-447675">
              <a:spcAft>
                <a:spcPts val="600"/>
              </a:spcAft>
              <a:buFont typeface="Arial" panose="020B0604020202020204" pitchFamily="34" charset="0"/>
              <a:buChar char="•"/>
            </a:pPr>
            <a:r>
              <a:rPr kumimoji="1" lang="ja-JP" altLang="en-US" sz="2000" dirty="0"/>
              <a:t>選定した適応アクションを「何をする？」に貼ってください。</a:t>
            </a:r>
            <a:endParaRPr kumimoji="1" lang="en-US" altLang="ja-JP" sz="2000" dirty="0"/>
          </a:p>
          <a:p>
            <a:pPr marL="447675" indent="-447675">
              <a:spcAft>
                <a:spcPts val="600"/>
              </a:spcAft>
              <a:buFont typeface="Arial" panose="020B0604020202020204" pitchFamily="34" charset="0"/>
              <a:buChar char="•"/>
            </a:pPr>
            <a:r>
              <a:rPr kumimoji="1" lang="ja-JP" altLang="en-US" sz="2000" dirty="0"/>
              <a:t>関連する地域資源を「使える地域資源」に貼ってください。</a:t>
            </a:r>
            <a:endParaRPr kumimoji="1" lang="en-US" altLang="ja-JP" sz="2000" dirty="0"/>
          </a:p>
          <a:p>
            <a:pPr marL="447675" indent="-447675">
              <a:spcAft>
                <a:spcPts val="600"/>
              </a:spcAft>
              <a:buFont typeface="Arial" panose="020B0604020202020204" pitchFamily="34" charset="0"/>
              <a:buChar char="•"/>
            </a:pPr>
            <a:r>
              <a:rPr kumimoji="1" lang="ja-JP" altLang="en-US" sz="2000" dirty="0"/>
              <a:t>関連する地域課題があれば「解決したい地域課題」に貼ってください。</a:t>
            </a:r>
            <a:endParaRPr kumimoji="1" lang="en-US" altLang="ja-JP" sz="2000" dirty="0"/>
          </a:p>
          <a:p>
            <a:pPr marL="447675" indent="-447675">
              <a:spcAft>
                <a:spcPts val="600"/>
              </a:spcAft>
              <a:buFont typeface="Arial" panose="020B0604020202020204" pitchFamily="34" charset="0"/>
              <a:buChar char="•"/>
            </a:pPr>
            <a:r>
              <a:rPr kumimoji="1" lang="ja-JP" altLang="en-US" sz="2000" dirty="0"/>
              <a:t>残り時間で、グループで話し合い、企画書を完成させてください。</a:t>
            </a:r>
            <a:endParaRPr kumimoji="1" lang="en-US" altLang="ja-JP" sz="2000" dirty="0"/>
          </a:p>
        </p:txBody>
      </p:sp>
      <p:sp>
        <p:nvSpPr>
          <p:cNvPr id="3" name="四角形: 角を丸くする 2">
            <a:extLst>
              <a:ext uri="{FF2B5EF4-FFF2-40B4-BE49-F238E27FC236}">
                <a16:creationId xmlns:a16="http://schemas.microsoft.com/office/drawing/2014/main" id="{A6CA802F-8910-0174-6F4D-8753DD3D70C6}"/>
              </a:ext>
            </a:extLst>
          </p:cNvPr>
          <p:cNvSpPr/>
          <p:nvPr/>
        </p:nvSpPr>
        <p:spPr>
          <a:xfrm>
            <a:off x="3816112" y="3307401"/>
            <a:ext cx="1829776" cy="1317762"/>
          </a:xfrm>
          <a:prstGeom prst="roundRect">
            <a:avLst/>
          </a:prstGeom>
          <a:noFill/>
          <a:ln w="57150">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solidFill>
                <a:srgbClr val="00B0F0"/>
              </a:solidFill>
            </a:endParaRPr>
          </a:p>
        </p:txBody>
      </p:sp>
      <p:sp>
        <p:nvSpPr>
          <p:cNvPr id="5" name="四角形: 角を丸くする 4">
            <a:extLst>
              <a:ext uri="{FF2B5EF4-FFF2-40B4-BE49-F238E27FC236}">
                <a16:creationId xmlns:a16="http://schemas.microsoft.com/office/drawing/2014/main" id="{2FDE7039-B844-09F0-F618-9CF9F937A0A6}"/>
              </a:ext>
            </a:extLst>
          </p:cNvPr>
          <p:cNvSpPr/>
          <p:nvPr/>
        </p:nvSpPr>
        <p:spPr>
          <a:xfrm>
            <a:off x="6113501" y="4544321"/>
            <a:ext cx="1308025" cy="897565"/>
          </a:xfrm>
          <a:prstGeom prst="roundRect">
            <a:avLst/>
          </a:prstGeom>
          <a:noFill/>
          <a:ln w="57150">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solidFill>
                <a:srgbClr val="00B0F0"/>
              </a:solidFill>
            </a:endParaRPr>
          </a:p>
        </p:txBody>
      </p:sp>
      <p:sp>
        <p:nvSpPr>
          <p:cNvPr id="6" name="四角形: 角を丸くする 5">
            <a:extLst>
              <a:ext uri="{FF2B5EF4-FFF2-40B4-BE49-F238E27FC236}">
                <a16:creationId xmlns:a16="http://schemas.microsoft.com/office/drawing/2014/main" id="{F85EB3B7-A3DE-9BD6-854E-BD216D876C62}"/>
              </a:ext>
            </a:extLst>
          </p:cNvPr>
          <p:cNvSpPr/>
          <p:nvPr/>
        </p:nvSpPr>
        <p:spPr>
          <a:xfrm>
            <a:off x="1435510" y="4554153"/>
            <a:ext cx="1942486" cy="2101028"/>
          </a:xfrm>
          <a:prstGeom prst="roundRect">
            <a:avLst/>
          </a:prstGeom>
          <a:noFill/>
          <a:ln w="57150">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solidFill>
                <a:srgbClr val="00B0F0"/>
              </a:solidFill>
            </a:endParaRPr>
          </a:p>
        </p:txBody>
      </p:sp>
    </p:spTree>
    <p:extLst>
      <p:ext uri="{BB962C8B-B14F-4D97-AF65-F5344CB8AC3E}">
        <p14:creationId xmlns:p14="http://schemas.microsoft.com/office/powerpoint/2010/main" val="20252002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F1CC1BB8-1883-67CD-796F-32CFDE57360A}"/>
              </a:ext>
            </a:extLst>
          </p:cNvPr>
          <p:cNvSpPr txBox="1"/>
          <p:nvPr/>
        </p:nvSpPr>
        <p:spPr>
          <a:xfrm>
            <a:off x="397494" y="4553256"/>
            <a:ext cx="8269490" cy="1815882"/>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kumimoji="1" lang="ja-JP" altLang="en-US" sz="2000" dirty="0"/>
              <a:t>適応アクションの</a:t>
            </a:r>
            <a:r>
              <a:rPr kumimoji="1" lang="ja-JP" altLang="en-US" sz="2000" u="sng" dirty="0"/>
              <a:t>コベネフィット</a:t>
            </a:r>
            <a:r>
              <a:rPr kumimoji="1" lang="ja-JP" altLang="en-US" sz="2000" dirty="0"/>
              <a:t>を考える際のポイント</a:t>
            </a:r>
            <a:endParaRPr kumimoji="1" lang="en-US" altLang="ja-JP" sz="2000" dirty="0"/>
          </a:p>
          <a:p>
            <a:pPr marL="904875" lvl="1" indent="-447675">
              <a:spcAft>
                <a:spcPts val="600"/>
              </a:spcAft>
              <a:buFont typeface="Wingdings" panose="05000000000000000000" pitchFamily="2" charset="2"/>
              <a:buChar char="à"/>
            </a:pPr>
            <a:r>
              <a:rPr kumimoji="1" lang="ja-JP" altLang="en-US" dirty="0"/>
              <a:t>まちづくりや、地域の課題の解決に役立てることはできないか？</a:t>
            </a:r>
            <a:endParaRPr kumimoji="1" lang="en-US" altLang="ja-JP" dirty="0"/>
          </a:p>
          <a:p>
            <a:pPr marL="904875" lvl="1" indent="-447675">
              <a:spcAft>
                <a:spcPts val="600"/>
              </a:spcAft>
              <a:buFont typeface="Wingdings" panose="05000000000000000000" pitchFamily="2" charset="2"/>
              <a:buChar char="à"/>
            </a:pPr>
            <a:r>
              <a:rPr kumimoji="1" lang="ja-JP" altLang="en-US" dirty="0"/>
              <a:t>それを達成するために何をすればよいか？</a:t>
            </a:r>
            <a:endParaRPr kumimoji="1" lang="en-US" altLang="ja-JP" dirty="0"/>
          </a:p>
          <a:p>
            <a:pPr marL="904875" lvl="1" indent="-447675">
              <a:spcAft>
                <a:spcPts val="600"/>
              </a:spcAft>
              <a:buFont typeface="Wingdings" panose="05000000000000000000" pitchFamily="2" charset="2"/>
              <a:buChar char="à"/>
            </a:pPr>
            <a:r>
              <a:rPr kumimoji="1" lang="ja-JP" altLang="en-US" dirty="0"/>
              <a:t>だれを巻き込むか？</a:t>
            </a:r>
            <a:endParaRPr kumimoji="1" lang="en-US" altLang="ja-JP" dirty="0"/>
          </a:p>
          <a:p>
            <a:pPr marL="904875" lvl="1" indent="-447675">
              <a:spcAft>
                <a:spcPts val="600"/>
              </a:spcAft>
              <a:buFont typeface="Wingdings" panose="05000000000000000000" pitchFamily="2" charset="2"/>
              <a:buChar char="à"/>
            </a:pPr>
            <a:r>
              <a:rPr kumimoji="1" lang="ja-JP" altLang="en-US" dirty="0"/>
              <a:t>さらなるコベネフィットはあるか？</a:t>
            </a:r>
            <a:endParaRPr kumimoji="1" lang="ja-JP" altLang="en-US" dirty="0">
              <a:highlight>
                <a:srgbClr val="FF00FF"/>
              </a:highlight>
            </a:endParaRPr>
          </a:p>
        </p:txBody>
      </p:sp>
      <p:sp>
        <p:nvSpPr>
          <p:cNvPr id="5" name="テキスト ボックス 4">
            <a:extLst>
              <a:ext uri="{FF2B5EF4-FFF2-40B4-BE49-F238E27FC236}">
                <a16:creationId xmlns:a16="http://schemas.microsoft.com/office/drawing/2014/main" id="{9A0DE2BF-059B-4007-D766-24D7FECD56AA}"/>
              </a:ext>
            </a:extLst>
          </p:cNvPr>
          <p:cNvSpPr txBox="1"/>
          <p:nvPr/>
        </p:nvSpPr>
        <p:spPr>
          <a:xfrm>
            <a:off x="5957455" y="5403496"/>
            <a:ext cx="2854035" cy="1169551"/>
          </a:xfrm>
          <a:prstGeom prst="rect">
            <a:avLst/>
          </a:prstGeom>
          <a:solidFill>
            <a:schemeClr val="accent5">
              <a:lumMod val="20000"/>
              <a:lumOff val="80000"/>
            </a:schemeClr>
          </a:solidFill>
        </p:spPr>
        <p:txBody>
          <a:bodyPr wrap="square" rtlCol="0">
            <a:spAutoFit/>
          </a:bodyPr>
          <a:lstStyle/>
          <a:p>
            <a:r>
              <a:rPr kumimoji="1" lang="ja-JP" altLang="en-US" sz="1400" b="1" u="sng">
                <a:latin typeface="Meiryo UI" panose="020B0604030504040204" pitchFamily="50" charset="-128"/>
                <a:ea typeface="Meiryo UI" panose="020B0604030504040204" pitchFamily="50" charset="-128"/>
              </a:rPr>
              <a:t>コベネフィット</a:t>
            </a:r>
            <a:r>
              <a:rPr kumimoji="1" lang="ja-JP" altLang="en-US" sz="1400">
                <a:latin typeface="Meiryo UI" panose="020B0604030504040204" pitchFamily="50" charset="-128"/>
                <a:ea typeface="Meiryo UI" panose="020B0604030504040204" pitchFamily="50" charset="-128"/>
              </a:rPr>
              <a:t>：</a:t>
            </a:r>
            <a:endParaRPr kumimoji="1" lang="en-US" altLang="ja-JP" sz="1400">
              <a:latin typeface="Meiryo UI" panose="020B0604030504040204" pitchFamily="50" charset="-128"/>
              <a:ea typeface="Meiryo UI" panose="020B0604030504040204" pitchFamily="50" charset="-128"/>
            </a:endParaRPr>
          </a:p>
          <a:p>
            <a:r>
              <a:rPr kumimoji="1" lang="ja-JP" altLang="en-US" sz="1400">
                <a:latin typeface="Meiryo UI" panose="020B0604030504040204" pitchFamily="50" charset="-128"/>
                <a:ea typeface="Meiryo UI" panose="020B0604030504040204" pitchFamily="50" charset="-128"/>
              </a:rPr>
              <a:t>取組により、副次的・間接的に相乗的な便益を生み出すこと</a:t>
            </a:r>
            <a:endParaRPr kumimoji="1" lang="en-US" altLang="ja-JP" sz="1400">
              <a:latin typeface="Meiryo UI" panose="020B0604030504040204" pitchFamily="50" charset="-128"/>
              <a:ea typeface="Meiryo UI" panose="020B0604030504040204" pitchFamily="50" charset="-128"/>
            </a:endParaRPr>
          </a:p>
          <a:p>
            <a:r>
              <a:rPr lang="ja-JP" altLang="ja-JP" sz="1400" kern="0" spc="80">
                <a:effectLst/>
                <a:latin typeface="Meiryo UI" panose="020B0604030504040204" pitchFamily="50" charset="-128"/>
                <a:ea typeface="Meiryo UI" panose="020B0604030504040204" pitchFamily="50" charset="-128"/>
                <a:cs typeface="Times New Roman" panose="02020603050405020304" pitchFamily="18" charset="0"/>
              </a:rPr>
              <a:t>例）</a:t>
            </a:r>
            <a:r>
              <a:rPr lang="ja-JP" altLang="en-US" sz="1400" kern="0" spc="80">
                <a:latin typeface="Meiryo UI" panose="020B0604030504040204" pitchFamily="50" charset="-128"/>
                <a:ea typeface="Meiryo UI" panose="020B0604030504040204" pitchFamily="50" charset="-128"/>
                <a:cs typeface="Times New Roman" panose="02020603050405020304" pitchFamily="18" charset="0"/>
              </a:rPr>
              <a:t>森林保全</a:t>
            </a:r>
            <a:r>
              <a:rPr lang="ja-JP" altLang="ja-JP" sz="1400" kern="0" spc="80">
                <a:effectLst/>
                <a:latin typeface="Meiryo UI" panose="020B0604030504040204" pitchFamily="50" charset="-128"/>
                <a:ea typeface="Meiryo UI" panose="020B0604030504040204" pitchFamily="50" charset="-128"/>
                <a:cs typeface="Times New Roman" panose="02020603050405020304" pitchFamily="18" charset="0"/>
              </a:rPr>
              <a:t>が生物多様性保全と温室効果ガス削減に繋がった。</a:t>
            </a:r>
            <a:endParaRPr lang="ja-JP" altLang="ja-JP" sz="1400" kern="10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9" name="タイトル 1">
            <a:extLst>
              <a:ext uri="{FF2B5EF4-FFF2-40B4-BE49-F238E27FC236}">
                <a16:creationId xmlns:a16="http://schemas.microsoft.com/office/drawing/2014/main" id="{6BAB45A2-27C1-2D11-9C8A-9AEA8C7EA9D5}"/>
              </a:ext>
            </a:extLst>
          </p:cNvPr>
          <p:cNvSpPr>
            <a:spLocks noGrp="1"/>
          </p:cNvSpPr>
          <p:nvPr>
            <p:ph type="title"/>
          </p:nvPr>
        </p:nvSpPr>
        <p:spPr>
          <a:xfrm>
            <a:off x="397494" y="374894"/>
            <a:ext cx="8117332" cy="1091208"/>
          </a:xfrm>
        </p:spPr>
        <p:txBody>
          <a:bodyPr>
            <a:noAutofit/>
          </a:bodyPr>
          <a:lstStyle/>
          <a:p>
            <a:r>
              <a:rPr kumimoji="1" lang="ja-JP" altLang="en-US" sz="3200" kern="100" dirty="0">
                <a:solidFill>
                  <a:schemeClr val="accent5">
                    <a:lumMod val="75000"/>
                  </a:schemeClr>
                </a:solidFill>
                <a:effectLst/>
                <a:latin typeface="+mn-ea"/>
                <a:ea typeface="+mn-ea"/>
                <a:cs typeface="+mn-cs"/>
              </a:rPr>
              <a:t>ワーク⑥　適応アクションプロジェクトの企画案を作成しよう</a:t>
            </a:r>
            <a:r>
              <a:rPr kumimoji="1" lang="en-US" altLang="ja-JP" sz="3200" kern="100" dirty="0">
                <a:solidFill>
                  <a:schemeClr val="accent5">
                    <a:lumMod val="75000"/>
                  </a:schemeClr>
                </a:solidFill>
                <a:effectLst/>
                <a:latin typeface="+mn-ea"/>
                <a:ea typeface="+mn-ea"/>
                <a:cs typeface="+mn-cs"/>
              </a:rPr>
              <a:t>-1</a:t>
            </a:r>
            <a:r>
              <a:rPr lang="ja-JP" altLang="en-US" sz="3200" kern="100" dirty="0">
                <a:solidFill>
                  <a:schemeClr val="accent5">
                    <a:lumMod val="75000"/>
                  </a:schemeClr>
                </a:solidFill>
                <a:latin typeface="+mn-ea"/>
                <a:ea typeface="+mn-ea"/>
                <a:cs typeface="+mn-cs"/>
              </a:rPr>
              <a:t>（</a:t>
            </a:r>
            <a:r>
              <a:rPr lang="en-US" altLang="ja-JP" sz="3200" kern="100" dirty="0">
                <a:solidFill>
                  <a:schemeClr val="accent5">
                    <a:lumMod val="75000"/>
                  </a:schemeClr>
                </a:solidFill>
                <a:latin typeface="+mn-ea"/>
                <a:ea typeface="+mn-ea"/>
                <a:cs typeface="+mn-cs"/>
              </a:rPr>
              <a:t>25</a:t>
            </a:r>
            <a:r>
              <a:rPr lang="ja-JP" altLang="en-US" sz="3200" kern="100" dirty="0">
                <a:solidFill>
                  <a:schemeClr val="accent5">
                    <a:lumMod val="75000"/>
                  </a:schemeClr>
                </a:solidFill>
                <a:latin typeface="+mn-ea"/>
                <a:ea typeface="+mn-ea"/>
                <a:cs typeface="+mn-cs"/>
              </a:rPr>
              <a:t>分）</a:t>
            </a:r>
            <a:endParaRPr kumimoji="1" lang="ja-JP" altLang="en-US" sz="3200" dirty="0">
              <a:solidFill>
                <a:schemeClr val="accent5">
                  <a:lumMod val="75000"/>
                </a:schemeClr>
              </a:solidFill>
              <a:latin typeface="+mn-ea"/>
              <a:ea typeface="+mn-ea"/>
            </a:endParaRPr>
          </a:p>
        </p:txBody>
      </p:sp>
      <p:sp>
        <p:nvSpPr>
          <p:cNvPr id="7" name="テキスト ボックス 6">
            <a:extLst>
              <a:ext uri="{FF2B5EF4-FFF2-40B4-BE49-F238E27FC236}">
                <a16:creationId xmlns:a16="http://schemas.microsoft.com/office/drawing/2014/main" id="{22A66897-35A1-37BD-F204-162015C90E5B}"/>
              </a:ext>
            </a:extLst>
          </p:cNvPr>
          <p:cNvSpPr txBox="1"/>
          <p:nvPr/>
        </p:nvSpPr>
        <p:spPr>
          <a:xfrm>
            <a:off x="332510" y="1454504"/>
            <a:ext cx="6568020" cy="3835024"/>
          </a:xfrm>
          <a:prstGeom prst="rect">
            <a:avLst/>
          </a:prstGeom>
          <a:noFill/>
        </p:spPr>
        <p:txBody>
          <a:bodyPr wrap="square" rtlCol="0">
            <a:spAutoFit/>
          </a:bodyPr>
          <a:lstStyle/>
          <a:p>
            <a:pPr marL="447675" indent="-447675">
              <a:lnSpc>
                <a:spcPct val="150000"/>
              </a:lnSpc>
              <a:buFont typeface="Arial" panose="020B0604020202020204" pitchFamily="34" charset="0"/>
              <a:buChar char="•"/>
            </a:pPr>
            <a:r>
              <a:rPr kumimoji="1" lang="ja-JP" altLang="en-US" sz="2000" dirty="0"/>
              <a:t>付箋の色は</a:t>
            </a:r>
            <a:endParaRPr kumimoji="1" lang="en-US" altLang="ja-JP" dirty="0">
              <a:highlight>
                <a:srgbClr val="FFFF00"/>
              </a:highlight>
            </a:endParaRPr>
          </a:p>
          <a:p>
            <a:pPr>
              <a:lnSpc>
                <a:spcPct val="150000"/>
              </a:lnSpc>
            </a:pPr>
            <a:r>
              <a:rPr kumimoji="1" lang="ja-JP" altLang="en-US" dirty="0">
                <a:highlight>
                  <a:srgbClr val="FFFF00"/>
                </a:highlight>
              </a:rPr>
              <a:t>黄色：地域活性化</a:t>
            </a:r>
            <a:br>
              <a:rPr kumimoji="1" lang="en-US" altLang="ja-JP" dirty="0">
                <a:highlight>
                  <a:srgbClr val="FFFF00"/>
                </a:highlight>
              </a:rPr>
            </a:br>
            <a:r>
              <a:rPr kumimoji="1" lang="ja-JP" altLang="en-US" dirty="0"/>
              <a:t>　地域社会・経済の活発化</a:t>
            </a:r>
            <a:endParaRPr kumimoji="1" lang="en-US" altLang="ja-JP" dirty="0"/>
          </a:p>
          <a:p>
            <a:pPr>
              <a:lnSpc>
                <a:spcPct val="150000"/>
              </a:lnSpc>
            </a:pPr>
            <a:r>
              <a:rPr kumimoji="1" lang="ja-JP" altLang="en-US" dirty="0">
                <a:highlight>
                  <a:srgbClr val="00FF00"/>
                </a:highlight>
              </a:rPr>
              <a:t>緑：環境保全</a:t>
            </a:r>
            <a:br>
              <a:rPr kumimoji="1" lang="en-US" altLang="ja-JP" dirty="0">
                <a:highlight>
                  <a:srgbClr val="00FF00"/>
                </a:highlight>
              </a:rPr>
            </a:br>
            <a:r>
              <a:rPr kumimoji="1" lang="ja-JP" altLang="en-US" dirty="0"/>
              <a:t>　気候変動緩和、その他の環境対策</a:t>
            </a:r>
            <a:endParaRPr kumimoji="1" lang="en-US" altLang="ja-JP" dirty="0"/>
          </a:p>
          <a:p>
            <a:pPr>
              <a:lnSpc>
                <a:spcPct val="150000"/>
              </a:lnSpc>
            </a:pPr>
            <a:r>
              <a:rPr kumimoji="1" lang="ja-JP" altLang="en-US" dirty="0">
                <a:highlight>
                  <a:srgbClr val="FF00FF"/>
                </a:highlight>
              </a:rPr>
              <a:t>ピンク：社会的包摂</a:t>
            </a:r>
            <a:br>
              <a:rPr kumimoji="1" lang="en-US" altLang="ja-JP" dirty="0">
                <a:highlight>
                  <a:srgbClr val="FF00FF"/>
                </a:highlight>
              </a:rPr>
            </a:br>
            <a:r>
              <a:rPr kumimoji="1" lang="ja-JP" altLang="en-US" dirty="0"/>
              <a:t>　格差是正、弱者の支援</a:t>
            </a:r>
            <a:endParaRPr kumimoji="1" lang="en-US" altLang="ja-JP" dirty="0"/>
          </a:p>
          <a:p>
            <a:pPr marL="447675" indent="-447675">
              <a:lnSpc>
                <a:spcPct val="150000"/>
              </a:lnSpc>
              <a:buFont typeface="Arial" panose="020B0604020202020204" pitchFamily="34" charset="0"/>
              <a:buChar char="•"/>
            </a:pPr>
            <a:endParaRPr kumimoji="1" lang="en-US" altLang="ja-JP" dirty="0"/>
          </a:p>
          <a:p>
            <a:pPr marL="447675" indent="-447675">
              <a:lnSpc>
                <a:spcPct val="150000"/>
              </a:lnSpc>
            </a:pPr>
            <a:endParaRPr kumimoji="1" lang="ja-JP" altLang="en-US" dirty="0"/>
          </a:p>
        </p:txBody>
      </p:sp>
    </p:spTree>
    <p:extLst>
      <p:ext uri="{BB962C8B-B14F-4D97-AF65-F5344CB8AC3E}">
        <p14:creationId xmlns:p14="http://schemas.microsoft.com/office/powerpoint/2010/main" val="31895954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4A9E612-5EC9-7C3C-1428-011C5DBDB5C9}"/>
              </a:ext>
            </a:extLst>
          </p:cNvPr>
          <p:cNvSpPr>
            <a:spLocks noGrp="1"/>
          </p:cNvSpPr>
          <p:nvPr>
            <p:ph type="title"/>
          </p:nvPr>
        </p:nvSpPr>
        <p:spPr>
          <a:xfrm>
            <a:off x="372327" y="354484"/>
            <a:ext cx="8234778" cy="1091208"/>
          </a:xfrm>
        </p:spPr>
        <p:txBody>
          <a:bodyPr>
            <a:noAutofit/>
          </a:bodyPr>
          <a:lstStyle/>
          <a:p>
            <a:r>
              <a:rPr kumimoji="1" lang="ja-JP" altLang="en-US" sz="3200" kern="100" dirty="0">
                <a:solidFill>
                  <a:schemeClr val="accent5">
                    <a:lumMod val="75000"/>
                  </a:schemeClr>
                </a:solidFill>
                <a:effectLst/>
                <a:latin typeface="+mn-ea"/>
                <a:ea typeface="+mn-ea"/>
                <a:cs typeface="+mn-cs"/>
              </a:rPr>
              <a:t>ワーク⑥ 適応アクションプロジェクトの企画案を作成しよう</a:t>
            </a:r>
            <a:r>
              <a:rPr kumimoji="1" lang="en-US" altLang="ja-JP" sz="3200" kern="100" dirty="0">
                <a:solidFill>
                  <a:schemeClr val="accent5">
                    <a:lumMod val="75000"/>
                  </a:schemeClr>
                </a:solidFill>
                <a:effectLst/>
                <a:latin typeface="+mn-ea"/>
                <a:ea typeface="+mn-ea"/>
                <a:cs typeface="+mn-cs"/>
              </a:rPr>
              <a:t>-2</a:t>
            </a:r>
            <a:r>
              <a:rPr lang="ja-JP" altLang="en-US" sz="3200" kern="100" dirty="0">
                <a:solidFill>
                  <a:schemeClr val="accent5">
                    <a:lumMod val="75000"/>
                  </a:schemeClr>
                </a:solidFill>
                <a:latin typeface="+mn-ea"/>
                <a:ea typeface="+mn-ea"/>
                <a:cs typeface="+mn-cs"/>
              </a:rPr>
              <a:t>（</a:t>
            </a:r>
            <a:r>
              <a:rPr lang="en-US" altLang="ja-JP" sz="3200" kern="100" dirty="0">
                <a:solidFill>
                  <a:schemeClr val="accent5">
                    <a:lumMod val="75000"/>
                  </a:schemeClr>
                </a:solidFill>
                <a:latin typeface="+mn-ea"/>
                <a:ea typeface="+mn-ea"/>
                <a:cs typeface="+mn-cs"/>
              </a:rPr>
              <a:t>5</a:t>
            </a:r>
            <a:r>
              <a:rPr lang="ja-JP" altLang="en-US" sz="3200" kern="100" dirty="0">
                <a:solidFill>
                  <a:schemeClr val="accent5">
                    <a:lumMod val="75000"/>
                  </a:schemeClr>
                </a:solidFill>
                <a:latin typeface="+mn-ea"/>
                <a:ea typeface="+mn-ea"/>
                <a:cs typeface="+mn-cs"/>
              </a:rPr>
              <a:t>分）</a:t>
            </a:r>
            <a:endParaRPr kumimoji="1" lang="ja-JP" altLang="en-US" sz="3200" dirty="0">
              <a:solidFill>
                <a:schemeClr val="accent5">
                  <a:lumMod val="75000"/>
                </a:schemeClr>
              </a:solidFill>
              <a:latin typeface="+mn-ea"/>
              <a:ea typeface="+mn-ea"/>
            </a:endParaRPr>
          </a:p>
        </p:txBody>
      </p:sp>
      <p:sp>
        <p:nvSpPr>
          <p:cNvPr id="4" name="テキスト ボックス 3">
            <a:extLst>
              <a:ext uri="{FF2B5EF4-FFF2-40B4-BE49-F238E27FC236}">
                <a16:creationId xmlns:a16="http://schemas.microsoft.com/office/drawing/2014/main" id="{F1CC1BB8-1883-67CD-796F-32CFDE57360A}"/>
              </a:ext>
            </a:extLst>
          </p:cNvPr>
          <p:cNvSpPr txBox="1"/>
          <p:nvPr/>
        </p:nvSpPr>
        <p:spPr>
          <a:xfrm>
            <a:off x="268557" y="1508393"/>
            <a:ext cx="8606885" cy="1461939"/>
          </a:xfrm>
          <a:prstGeom prst="rect">
            <a:avLst/>
          </a:prstGeom>
          <a:noFill/>
        </p:spPr>
        <p:txBody>
          <a:bodyPr wrap="square" rtlCol="0">
            <a:spAutoFit/>
          </a:bodyPr>
          <a:lstStyle/>
          <a:p>
            <a:pPr marL="447675" indent="-447675">
              <a:spcAft>
                <a:spcPts val="600"/>
              </a:spcAft>
              <a:buFont typeface="Arial" panose="020B0604020202020204" pitchFamily="34" charset="0"/>
              <a:buChar char="•"/>
            </a:pPr>
            <a:r>
              <a:rPr kumimoji="1" lang="ja-JP" altLang="en-US" sz="2000" u="sng" dirty="0"/>
              <a:t>発表に向けてまとめ、確認をしてください。</a:t>
            </a:r>
            <a:endParaRPr kumimoji="1" lang="en-US" altLang="ja-JP" sz="2000" u="sng" dirty="0"/>
          </a:p>
          <a:p>
            <a:pPr marL="904875" lvl="1" indent="-447675">
              <a:spcAft>
                <a:spcPts val="600"/>
              </a:spcAft>
              <a:buFont typeface="Wingdings" panose="05000000000000000000" pitchFamily="2" charset="2"/>
              <a:buChar char="à"/>
            </a:pPr>
            <a:r>
              <a:rPr kumimoji="1" lang="ja-JP" altLang="en-US" dirty="0"/>
              <a:t>適応に関する付箋に赤丸をマーク</a:t>
            </a:r>
            <a:endParaRPr kumimoji="1" lang="en-US" altLang="ja-JP" dirty="0"/>
          </a:p>
          <a:p>
            <a:pPr marL="904875" lvl="1" indent="-447675">
              <a:spcAft>
                <a:spcPts val="600"/>
              </a:spcAft>
              <a:buFont typeface="Wingdings" panose="05000000000000000000" pitchFamily="2" charset="2"/>
              <a:buChar char="à"/>
            </a:pPr>
            <a:r>
              <a:rPr kumimoji="1" lang="ja-JP" altLang="en-US" dirty="0"/>
              <a:t>具体的な企画になっているか</a:t>
            </a:r>
            <a:endParaRPr kumimoji="1" lang="en-US" altLang="ja-JP" dirty="0"/>
          </a:p>
          <a:p>
            <a:pPr marL="904875" lvl="1" indent="-447675">
              <a:spcAft>
                <a:spcPts val="600"/>
              </a:spcAft>
              <a:buFont typeface="Wingdings" panose="05000000000000000000" pitchFamily="2" charset="2"/>
              <a:buChar char="à"/>
            </a:pPr>
            <a:r>
              <a:rPr kumimoji="1" lang="ja-JP" altLang="en-US" dirty="0"/>
              <a:t>企画の売りや特徴は何か　等</a:t>
            </a:r>
          </a:p>
        </p:txBody>
      </p:sp>
      <p:sp>
        <p:nvSpPr>
          <p:cNvPr id="7" name="テキスト ボックス 6">
            <a:extLst>
              <a:ext uri="{FF2B5EF4-FFF2-40B4-BE49-F238E27FC236}">
                <a16:creationId xmlns:a16="http://schemas.microsoft.com/office/drawing/2014/main" id="{DD2A1A5A-CBDB-08C6-4CBE-83570ADE9DC1}"/>
              </a:ext>
            </a:extLst>
          </p:cNvPr>
          <p:cNvSpPr txBox="1"/>
          <p:nvPr/>
        </p:nvSpPr>
        <p:spPr>
          <a:xfrm>
            <a:off x="92697" y="5609764"/>
            <a:ext cx="4572000" cy="923330"/>
          </a:xfrm>
          <a:prstGeom prst="rect">
            <a:avLst/>
          </a:prstGeom>
          <a:noFill/>
        </p:spPr>
        <p:txBody>
          <a:bodyPr wrap="square">
            <a:spAutoFit/>
          </a:bodyPr>
          <a:lstStyle/>
          <a:p>
            <a:r>
              <a:rPr kumimoji="1" lang="ja-JP" altLang="en-US">
                <a:highlight>
                  <a:srgbClr val="FFFF00"/>
                </a:highlight>
              </a:rPr>
              <a:t>黄色：地域活性化</a:t>
            </a:r>
            <a:br>
              <a:rPr kumimoji="1" lang="en-US" altLang="ja-JP"/>
            </a:br>
            <a:r>
              <a:rPr kumimoji="1" lang="ja-JP" altLang="en-US">
                <a:highlight>
                  <a:srgbClr val="00FF00"/>
                </a:highlight>
              </a:rPr>
              <a:t>緑：環境保全</a:t>
            </a:r>
            <a:br>
              <a:rPr kumimoji="1" lang="en-US" altLang="ja-JP"/>
            </a:br>
            <a:r>
              <a:rPr kumimoji="1" lang="ja-JP" altLang="en-US">
                <a:highlight>
                  <a:srgbClr val="FF00FF"/>
                </a:highlight>
              </a:rPr>
              <a:t>ピンク：社会的包摂</a:t>
            </a:r>
            <a:endParaRPr lang="ja-JP" altLang="en-US"/>
          </a:p>
        </p:txBody>
      </p:sp>
      <p:pic>
        <p:nvPicPr>
          <p:cNvPr id="6" name="図 5" descr="ダイアグラム&#10;&#10;中程度の精度で自動的に生成された説明">
            <a:extLst>
              <a:ext uri="{FF2B5EF4-FFF2-40B4-BE49-F238E27FC236}">
                <a16:creationId xmlns:a16="http://schemas.microsoft.com/office/drawing/2014/main" id="{4A42922F-A83A-F969-6ECC-A7A67EF5D06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78697" y="3227239"/>
            <a:ext cx="6303187" cy="3416023"/>
          </a:xfrm>
          <a:prstGeom prst="rect">
            <a:avLst/>
          </a:prstGeom>
          <a:ln>
            <a:solidFill>
              <a:schemeClr val="tx1"/>
            </a:solidFill>
          </a:ln>
        </p:spPr>
      </p:pic>
    </p:spTree>
    <p:extLst>
      <p:ext uri="{BB962C8B-B14F-4D97-AF65-F5344CB8AC3E}">
        <p14:creationId xmlns:p14="http://schemas.microsoft.com/office/powerpoint/2010/main" val="30576654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F1CC1BB8-1883-67CD-796F-32CFDE57360A}"/>
              </a:ext>
            </a:extLst>
          </p:cNvPr>
          <p:cNvSpPr txBox="1"/>
          <p:nvPr/>
        </p:nvSpPr>
        <p:spPr>
          <a:xfrm>
            <a:off x="251520" y="1495872"/>
            <a:ext cx="8269490" cy="962956"/>
          </a:xfrm>
          <a:prstGeom prst="rect">
            <a:avLst/>
          </a:prstGeom>
          <a:noFill/>
        </p:spPr>
        <p:txBody>
          <a:bodyPr wrap="square" rtlCol="0">
            <a:spAutoFit/>
          </a:bodyPr>
          <a:lstStyle/>
          <a:p>
            <a:pPr marL="447675" indent="-447675">
              <a:lnSpc>
                <a:spcPct val="150000"/>
              </a:lnSpc>
              <a:buFont typeface="Arial" panose="020B0604020202020204" pitchFamily="34" charset="0"/>
              <a:buChar char="•"/>
            </a:pPr>
            <a:r>
              <a:rPr kumimoji="1" lang="ja-JP" altLang="en-US" sz="2000" u="sng" dirty="0">
                <a:latin typeface="+mj-ea"/>
                <a:ea typeface="+mj-ea"/>
              </a:rPr>
              <a:t>各グループ</a:t>
            </a:r>
            <a:r>
              <a:rPr kumimoji="1" lang="en-US" altLang="ja-JP" sz="2000" u="sng" dirty="0">
                <a:latin typeface="+mj-ea"/>
                <a:ea typeface="+mj-ea"/>
              </a:rPr>
              <a:t>3</a:t>
            </a:r>
            <a:r>
              <a:rPr kumimoji="1" lang="ja-JP" altLang="en-US" sz="2000" u="sng" dirty="0">
                <a:latin typeface="+mj-ea"/>
                <a:ea typeface="+mj-ea"/>
              </a:rPr>
              <a:t>分で、適応アクションプロジェクトの素案を発表してください。</a:t>
            </a:r>
            <a:endParaRPr kumimoji="1" lang="en-US" altLang="ja-JP" sz="2000" u="sng" dirty="0">
              <a:latin typeface="+mj-ea"/>
              <a:ea typeface="+mj-ea"/>
            </a:endParaRPr>
          </a:p>
        </p:txBody>
      </p:sp>
      <p:sp>
        <p:nvSpPr>
          <p:cNvPr id="8" name="タイトル 1">
            <a:extLst>
              <a:ext uri="{FF2B5EF4-FFF2-40B4-BE49-F238E27FC236}">
                <a16:creationId xmlns:a16="http://schemas.microsoft.com/office/drawing/2014/main" id="{191DF320-7283-6140-3F18-3DC2F486404B}"/>
              </a:ext>
            </a:extLst>
          </p:cNvPr>
          <p:cNvSpPr>
            <a:spLocks noGrp="1"/>
          </p:cNvSpPr>
          <p:nvPr>
            <p:ph type="title"/>
          </p:nvPr>
        </p:nvSpPr>
        <p:spPr>
          <a:xfrm>
            <a:off x="403239" y="382990"/>
            <a:ext cx="7663760" cy="623689"/>
          </a:xfrm>
        </p:spPr>
        <p:txBody>
          <a:bodyPr>
            <a:noAutofit/>
          </a:bodyPr>
          <a:lstStyle/>
          <a:p>
            <a:r>
              <a:rPr kumimoji="1" lang="ja-JP" altLang="en-US" sz="3200" kern="100" dirty="0">
                <a:solidFill>
                  <a:schemeClr val="accent5">
                    <a:lumMod val="75000"/>
                  </a:schemeClr>
                </a:solidFill>
                <a:effectLst/>
                <a:latin typeface="+mj-ea"/>
                <a:cs typeface="+mn-cs"/>
              </a:rPr>
              <a:t>グループ発表</a:t>
            </a:r>
            <a:r>
              <a:rPr lang="ja-JP" altLang="en-US" sz="3200" kern="100" dirty="0">
                <a:solidFill>
                  <a:schemeClr val="accent5">
                    <a:lumMod val="75000"/>
                  </a:schemeClr>
                </a:solidFill>
                <a:latin typeface="+mj-ea"/>
                <a:cs typeface="+mn-cs"/>
              </a:rPr>
              <a:t>（</a:t>
            </a:r>
            <a:r>
              <a:rPr lang="en-US" altLang="ja-JP" sz="3200" kern="100" dirty="0">
                <a:solidFill>
                  <a:schemeClr val="accent5">
                    <a:lumMod val="75000"/>
                  </a:schemeClr>
                </a:solidFill>
                <a:latin typeface="+mj-ea"/>
                <a:cs typeface="+mn-cs"/>
              </a:rPr>
              <a:t>3</a:t>
            </a:r>
            <a:r>
              <a:rPr lang="ja-JP" altLang="en-US" sz="3200" kern="100" dirty="0">
                <a:solidFill>
                  <a:schemeClr val="accent5">
                    <a:lumMod val="75000"/>
                  </a:schemeClr>
                </a:solidFill>
                <a:latin typeface="+mj-ea"/>
                <a:cs typeface="+mn-cs"/>
              </a:rPr>
              <a:t>分ずつ）</a:t>
            </a:r>
            <a:endParaRPr kumimoji="1" lang="ja-JP" altLang="en-US" sz="3200" dirty="0">
              <a:solidFill>
                <a:schemeClr val="accent5">
                  <a:lumMod val="75000"/>
                </a:schemeClr>
              </a:solidFill>
              <a:latin typeface="+mj-ea"/>
            </a:endParaRPr>
          </a:p>
        </p:txBody>
      </p:sp>
    </p:spTree>
    <p:extLst>
      <p:ext uri="{BB962C8B-B14F-4D97-AF65-F5344CB8AC3E}">
        <p14:creationId xmlns:p14="http://schemas.microsoft.com/office/powerpoint/2010/main" val="17703903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4A9E612-5EC9-7C3C-1428-011C5DBDB5C9}"/>
              </a:ext>
            </a:extLst>
          </p:cNvPr>
          <p:cNvSpPr>
            <a:spLocks noGrp="1"/>
          </p:cNvSpPr>
          <p:nvPr>
            <p:ph type="title"/>
          </p:nvPr>
        </p:nvSpPr>
        <p:spPr>
          <a:xfrm>
            <a:off x="857250" y="2639860"/>
            <a:ext cx="7406640" cy="1091208"/>
          </a:xfrm>
        </p:spPr>
        <p:txBody>
          <a:bodyPr>
            <a:normAutofit/>
          </a:bodyPr>
          <a:lstStyle/>
          <a:p>
            <a:pPr algn="ctr"/>
            <a:r>
              <a:rPr lang="ja-JP" altLang="en-US" sz="3200" dirty="0">
                <a:solidFill>
                  <a:schemeClr val="accent5">
                    <a:lumMod val="75000"/>
                  </a:schemeClr>
                </a:solidFill>
                <a:latin typeface="+mj-ea"/>
              </a:rPr>
              <a:t>総括</a:t>
            </a:r>
            <a:r>
              <a:rPr lang="en-US" altLang="ja-JP" sz="3200" dirty="0">
                <a:solidFill>
                  <a:schemeClr val="accent5">
                    <a:lumMod val="75000"/>
                  </a:schemeClr>
                </a:solidFill>
                <a:latin typeface="+mj-ea"/>
              </a:rPr>
              <a:t>(5</a:t>
            </a:r>
            <a:r>
              <a:rPr lang="ja-JP" altLang="en-US" sz="3200" dirty="0">
                <a:solidFill>
                  <a:schemeClr val="accent5">
                    <a:lumMod val="75000"/>
                  </a:schemeClr>
                </a:solidFill>
                <a:latin typeface="+mj-ea"/>
              </a:rPr>
              <a:t>分）</a:t>
            </a:r>
            <a:endParaRPr kumimoji="1" lang="ja-JP" altLang="en-US" sz="3200" dirty="0">
              <a:solidFill>
                <a:schemeClr val="accent5">
                  <a:lumMod val="75000"/>
                </a:schemeClr>
              </a:solidFill>
              <a:latin typeface="+mj-ea"/>
            </a:endParaRPr>
          </a:p>
        </p:txBody>
      </p:sp>
    </p:spTree>
    <p:extLst>
      <p:ext uri="{BB962C8B-B14F-4D97-AF65-F5344CB8AC3E}">
        <p14:creationId xmlns:p14="http://schemas.microsoft.com/office/powerpoint/2010/main" val="9544541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45A7C9-DFC1-2FAF-6D47-9BB38D1BE55A}"/>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3C7EE7B4-D09B-3703-5F68-DC45ACA14165}"/>
              </a:ext>
            </a:extLst>
          </p:cNvPr>
          <p:cNvSpPr>
            <a:spLocks noGrp="1"/>
          </p:cNvSpPr>
          <p:nvPr>
            <p:ph type="title"/>
          </p:nvPr>
        </p:nvSpPr>
        <p:spPr>
          <a:xfrm>
            <a:off x="857250" y="2639860"/>
            <a:ext cx="7406640" cy="1091208"/>
          </a:xfrm>
        </p:spPr>
        <p:txBody>
          <a:bodyPr>
            <a:normAutofit/>
          </a:bodyPr>
          <a:lstStyle/>
          <a:p>
            <a:pPr algn="ctr"/>
            <a:r>
              <a:rPr lang="ja-JP" altLang="en-US" sz="3200" dirty="0">
                <a:solidFill>
                  <a:schemeClr val="accent5">
                    <a:lumMod val="75000"/>
                  </a:schemeClr>
                </a:solidFill>
                <a:latin typeface="+mn-ea"/>
                <a:ea typeface="+mn-ea"/>
              </a:rPr>
              <a:t>閉会挨拶</a:t>
            </a:r>
            <a:r>
              <a:rPr lang="en-US" altLang="ja-JP" sz="3200" dirty="0">
                <a:solidFill>
                  <a:schemeClr val="accent5">
                    <a:lumMod val="75000"/>
                  </a:schemeClr>
                </a:solidFill>
                <a:latin typeface="+mn-ea"/>
                <a:ea typeface="+mn-ea"/>
              </a:rPr>
              <a:t>(5</a:t>
            </a:r>
            <a:r>
              <a:rPr lang="ja-JP" altLang="en-US" sz="3200" dirty="0">
                <a:solidFill>
                  <a:schemeClr val="accent5">
                    <a:lumMod val="75000"/>
                  </a:schemeClr>
                </a:solidFill>
                <a:latin typeface="+mn-ea"/>
                <a:ea typeface="+mn-ea"/>
              </a:rPr>
              <a:t>分）</a:t>
            </a:r>
            <a:endParaRPr kumimoji="1" lang="ja-JP" altLang="en-US" sz="3200" dirty="0">
              <a:solidFill>
                <a:schemeClr val="accent5">
                  <a:lumMod val="75000"/>
                </a:schemeClr>
              </a:solidFill>
              <a:latin typeface="+mn-ea"/>
              <a:ea typeface="+mn-ea"/>
            </a:endParaRPr>
          </a:p>
        </p:txBody>
      </p:sp>
    </p:spTree>
    <p:extLst>
      <p:ext uri="{BB962C8B-B14F-4D97-AF65-F5344CB8AC3E}">
        <p14:creationId xmlns:p14="http://schemas.microsoft.com/office/powerpoint/2010/main" val="30352509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C91ACEAD-0FBB-4A80-A26D-F18B5F322F74}"/>
              </a:ext>
            </a:extLst>
          </p:cNvPr>
          <p:cNvSpPr/>
          <p:nvPr/>
        </p:nvSpPr>
        <p:spPr>
          <a:xfrm rot="10800000">
            <a:off x="-2" y="-27384"/>
            <a:ext cx="9143027" cy="6984776"/>
          </a:xfrm>
          <a:prstGeom prst="rect">
            <a:avLst/>
          </a:prstGeom>
          <a:gradFill flip="none" rotWithShape="1">
            <a:gsLst>
              <a:gs pos="37000">
                <a:srgbClr val="EED2EC">
                  <a:alpha val="9000"/>
                </a:srgbClr>
              </a:gs>
              <a:gs pos="0">
                <a:schemeClr val="accent1">
                  <a:tint val="44500"/>
                  <a:satMod val="160000"/>
                </a:schemeClr>
              </a:gs>
              <a:gs pos="100000">
                <a:srgbClr val="E1EBCD"/>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3" y="265472"/>
            <a:ext cx="9143027" cy="7167716"/>
          </a:xfrm>
        </p:spPr>
        <p:txBody>
          <a:bodyPr>
            <a:noAutofit/>
          </a:bodyPr>
          <a:lstStyle/>
          <a:p>
            <a:pPr algn="ctr"/>
            <a:r>
              <a:rPr kumimoji="1" lang="ja-JP" altLang="en-US" sz="3000" dirty="0">
                <a:latin typeface="Meiryo UI" panose="020B0604030504040204" pitchFamily="50" charset="-128"/>
                <a:ea typeface="Meiryo UI" panose="020B0604030504040204" pitchFamily="50" charset="-128"/>
              </a:rPr>
              <a:t>本日は、ご参加、誠にありがとうございました。</a:t>
            </a:r>
            <a:br>
              <a:rPr kumimoji="1" lang="en-US" altLang="ja-JP" sz="3000" dirty="0">
                <a:latin typeface="Meiryo UI" panose="020B0604030504040204" pitchFamily="50" charset="-128"/>
                <a:ea typeface="Meiryo UI" panose="020B0604030504040204" pitchFamily="50" charset="-128"/>
              </a:rPr>
            </a:br>
            <a:r>
              <a:rPr kumimoji="1" lang="ja-JP" altLang="en-US" sz="3000" dirty="0">
                <a:latin typeface="Meiryo UI" panose="020B0604030504040204" pitchFamily="50" charset="-128"/>
                <a:ea typeface="Meiryo UI" panose="020B0604030504040204" pitchFamily="50" charset="-128"/>
              </a:rPr>
              <a:t>下記</a:t>
            </a:r>
            <a:r>
              <a:rPr kumimoji="1" lang="en-US" altLang="ja-JP" sz="3000" dirty="0">
                <a:latin typeface="Meiryo UI" panose="020B0604030504040204" pitchFamily="50" charset="-128"/>
                <a:ea typeface="Meiryo UI" panose="020B0604030504040204" pitchFamily="50" charset="-128"/>
              </a:rPr>
              <a:t>QR</a:t>
            </a:r>
            <a:r>
              <a:rPr kumimoji="1" lang="ja-JP" altLang="en-US" sz="3000" dirty="0">
                <a:latin typeface="Meiryo UI" panose="020B0604030504040204" pitchFamily="50" charset="-128"/>
                <a:ea typeface="Meiryo UI" panose="020B0604030504040204" pitchFamily="50" charset="-128"/>
              </a:rPr>
              <a:t>コードを読み取り、アンケートにご協力ください。</a:t>
            </a:r>
            <a:br>
              <a:rPr kumimoji="1" lang="en-US" altLang="ja-JP" sz="3000" dirty="0">
                <a:latin typeface="Meiryo UI" panose="020B0604030504040204" pitchFamily="50" charset="-128"/>
                <a:ea typeface="Meiryo UI" panose="020B0604030504040204" pitchFamily="50" charset="-128"/>
              </a:rPr>
            </a:br>
            <a:br>
              <a:rPr kumimoji="1" lang="en-US" altLang="ja-JP" sz="3000" dirty="0">
                <a:latin typeface="Meiryo UI" panose="020B0604030504040204" pitchFamily="50" charset="-128"/>
                <a:ea typeface="Meiryo UI" panose="020B0604030504040204" pitchFamily="50" charset="-128"/>
              </a:rPr>
            </a:br>
            <a:br>
              <a:rPr kumimoji="1" lang="en-US" altLang="ja-JP" sz="3000" dirty="0">
                <a:latin typeface="Meiryo UI" panose="020B0604030504040204" pitchFamily="50" charset="-128"/>
                <a:ea typeface="Meiryo UI" panose="020B0604030504040204" pitchFamily="50" charset="-128"/>
              </a:rPr>
            </a:br>
            <a:br>
              <a:rPr kumimoji="1" lang="en-US" altLang="ja-JP" sz="3000" dirty="0">
                <a:latin typeface="Meiryo UI" panose="020B0604030504040204" pitchFamily="50" charset="-128"/>
                <a:ea typeface="Meiryo UI" panose="020B0604030504040204" pitchFamily="50" charset="-128"/>
              </a:rPr>
            </a:br>
            <a:br>
              <a:rPr kumimoji="1" lang="en-US" altLang="ja-JP" sz="3000" dirty="0">
                <a:latin typeface="Meiryo UI" panose="020B0604030504040204" pitchFamily="50" charset="-128"/>
                <a:ea typeface="Meiryo UI" panose="020B0604030504040204" pitchFamily="50" charset="-128"/>
              </a:rPr>
            </a:br>
            <a:br>
              <a:rPr kumimoji="1" lang="en-US" altLang="ja-JP" sz="3000" dirty="0">
                <a:latin typeface="Meiryo UI" panose="020B0604030504040204" pitchFamily="50" charset="-128"/>
                <a:ea typeface="Meiryo UI" panose="020B0604030504040204" pitchFamily="50" charset="-128"/>
              </a:rPr>
            </a:br>
            <a:br>
              <a:rPr kumimoji="1" lang="en-US" altLang="ja-JP" sz="3000" dirty="0">
                <a:latin typeface="Meiryo UI" panose="020B0604030504040204" pitchFamily="50" charset="-128"/>
                <a:ea typeface="Meiryo UI" panose="020B0604030504040204" pitchFamily="50" charset="-128"/>
              </a:rPr>
            </a:br>
            <a:r>
              <a:rPr kumimoji="1" lang="ja-JP" altLang="en-US" sz="3000" dirty="0">
                <a:latin typeface="Meiryo UI" panose="020B0604030504040204" pitchFamily="50" charset="-128"/>
                <a:ea typeface="Meiryo UI" panose="020B0604030504040204" pitchFamily="50" charset="-128"/>
              </a:rPr>
              <a:t>紙のアンケート</a:t>
            </a:r>
            <a:r>
              <a:rPr lang="ja-JP" altLang="en-US" sz="3000" dirty="0">
                <a:latin typeface="Meiryo UI" panose="020B0604030504040204" pitchFamily="50" charset="-128"/>
                <a:ea typeface="Meiryo UI" panose="020B0604030504040204" pitchFamily="50" charset="-128"/>
              </a:rPr>
              <a:t>も</a:t>
            </a:r>
            <a:r>
              <a:rPr kumimoji="1" lang="ja-JP" altLang="en-US" sz="3000" dirty="0">
                <a:latin typeface="Meiryo UI" panose="020B0604030504040204" pitchFamily="50" charset="-128"/>
                <a:ea typeface="Meiryo UI" panose="020B0604030504040204" pitchFamily="50" charset="-128"/>
              </a:rPr>
              <a:t>用意しておりますので、</a:t>
            </a:r>
            <a:br>
              <a:rPr kumimoji="1" lang="en-US" altLang="ja-JP" sz="3000" dirty="0">
                <a:latin typeface="Meiryo UI" panose="020B0604030504040204" pitchFamily="50" charset="-128"/>
                <a:ea typeface="Meiryo UI" panose="020B0604030504040204" pitchFamily="50" charset="-128"/>
              </a:rPr>
            </a:br>
            <a:r>
              <a:rPr kumimoji="1" lang="ja-JP" altLang="en-US" sz="3000" dirty="0">
                <a:latin typeface="Meiryo UI" panose="020B0604030504040204" pitchFamily="50" charset="-128"/>
                <a:ea typeface="Meiryo UI" panose="020B0604030504040204" pitchFamily="50" charset="-128"/>
              </a:rPr>
              <a:t>必要でしたら</a:t>
            </a:r>
            <a:r>
              <a:rPr lang="ja-JP" altLang="en-US" sz="3000" dirty="0">
                <a:latin typeface="Meiryo UI" panose="020B0604030504040204" pitchFamily="50" charset="-128"/>
                <a:ea typeface="Meiryo UI" panose="020B0604030504040204" pitchFamily="50" charset="-128"/>
              </a:rPr>
              <a:t>係の者にお尋ねください。</a:t>
            </a:r>
            <a:br>
              <a:rPr lang="en-US" altLang="ja-JP" sz="3000" dirty="0">
                <a:latin typeface="Meiryo UI" panose="020B0604030504040204" pitchFamily="50" charset="-128"/>
                <a:ea typeface="Meiryo UI" panose="020B0604030504040204" pitchFamily="50" charset="-128"/>
              </a:rPr>
            </a:br>
            <a:endParaRPr kumimoji="1" lang="ja-JP" altLang="en-US" sz="3000" dirty="0">
              <a:latin typeface="Meiryo UI" panose="020B0604030504040204" pitchFamily="50" charset="-128"/>
              <a:ea typeface="Meiryo UI" panose="020B0604030504040204" pitchFamily="50" charset="-128"/>
            </a:endParaRPr>
          </a:p>
        </p:txBody>
      </p:sp>
      <p:pic>
        <p:nvPicPr>
          <p:cNvPr id="6" name="図 5">
            <a:extLst>
              <a:ext uri="{FF2B5EF4-FFF2-40B4-BE49-F238E27FC236}">
                <a16:creationId xmlns:a16="http://schemas.microsoft.com/office/drawing/2014/main" id="{7470097E-37D3-0BC9-E787-F7EE7E564F86}"/>
              </a:ext>
            </a:extLst>
          </p:cNvPr>
          <p:cNvPicPr>
            <a:picLocks noChangeAspect="1"/>
          </p:cNvPicPr>
          <p:nvPr/>
        </p:nvPicPr>
        <p:blipFill>
          <a:blip r:embed="rId3"/>
          <a:stretch>
            <a:fillRect/>
          </a:stretch>
        </p:blipFill>
        <p:spPr>
          <a:xfrm>
            <a:off x="3592433" y="2642532"/>
            <a:ext cx="1959134" cy="1935950"/>
          </a:xfrm>
          <a:prstGeom prst="rect">
            <a:avLst/>
          </a:prstGeom>
        </p:spPr>
      </p:pic>
    </p:spTree>
    <p:extLst>
      <p:ext uri="{BB962C8B-B14F-4D97-AF65-F5344CB8AC3E}">
        <p14:creationId xmlns:p14="http://schemas.microsoft.com/office/powerpoint/2010/main" val="40142692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表 2">
            <a:extLst>
              <a:ext uri="{FF2B5EF4-FFF2-40B4-BE49-F238E27FC236}">
                <a16:creationId xmlns:a16="http://schemas.microsoft.com/office/drawing/2014/main" id="{DE7CE6E3-2FFD-4881-B868-3F98A3784258}"/>
              </a:ext>
            </a:extLst>
          </p:cNvPr>
          <p:cNvGraphicFramePr>
            <a:graphicFrameLocks noGrp="1"/>
          </p:cNvGraphicFramePr>
          <p:nvPr>
            <p:extLst>
              <p:ext uri="{D42A27DB-BD31-4B8C-83A1-F6EECF244321}">
                <p14:modId xmlns:p14="http://schemas.microsoft.com/office/powerpoint/2010/main" val="2613682959"/>
              </p:ext>
            </p:extLst>
          </p:nvPr>
        </p:nvGraphicFramePr>
        <p:xfrm>
          <a:off x="333035" y="1931948"/>
          <a:ext cx="8477927" cy="4245007"/>
        </p:xfrm>
        <a:graphic>
          <a:graphicData uri="http://schemas.openxmlformats.org/drawingml/2006/table">
            <a:tbl>
              <a:tblPr firstRow="1" bandRow="1">
                <a:tableStyleId>{5FD0F851-EC5A-4D38-B0AD-8093EC10F338}</a:tableStyleId>
              </a:tblPr>
              <a:tblGrid>
                <a:gridCol w="1334784">
                  <a:extLst>
                    <a:ext uri="{9D8B030D-6E8A-4147-A177-3AD203B41FA5}">
                      <a16:colId xmlns:a16="http://schemas.microsoft.com/office/drawing/2014/main" val="19362312"/>
                    </a:ext>
                  </a:extLst>
                </a:gridCol>
                <a:gridCol w="7143143">
                  <a:extLst>
                    <a:ext uri="{9D8B030D-6E8A-4147-A177-3AD203B41FA5}">
                      <a16:colId xmlns:a16="http://schemas.microsoft.com/office/drawing/2014/main" val="1518947438"/>
                    </a:ext>
                  </a:extLst>
                </a:gridCol>
              </a:tblGrid>
              <a:tr h="302444">
                <a:tc>
                  <a:txBody>
                    <a:bodyPr/>
                    <a:lstStyle/>
                    <a:p>
                      <a:pPr algn="ctr"/>
                      <a:r>
                        <a:rPr kumimoji="1" lang="ja-JP" altLang="en-US" sz="1800" kern="100">
                          <a:solidFill>
                            <a:schemeClr val="tx1"/>
                          </a:solidFill>
                          <a:effectLst/>
                          <a:latin typeface="+mj-ea"/>
                          <a:ea typeface="+mj-ea"/>
                        </a:rPr>
                        <a:t>時間</a:t>
                      </a:r>
                      <a:endParaRPr kumimoji="1" lang="ja-JP" altLang="en-US" sz="1800" kern="100">
                        <a:solidFill>
                          <a:schemeClr val="tx1"/>
                        </a:solidFill>
                        <a:effectLst/>
                        <a:latin typeface="+mj-ea"/>
                        <a:ea typeface="+mj-ea"/>
                        <a:cs typeface="Times New Roman" panose="02020603050405020304" pitchFamily="18" charset="0"/>
                      </a:endParaRPr>
                    </a:p>
                  </a:txBody>
                  <a:tcPr marL="68580" marR="68580" marT="0" marB="0" anchor="ctr"/>
                </a:tc>
                <a:tc>
                  <a:txBody>
                    <a:bodyPr/>
                    <a:lstStyle/>
                    <a:p>
                      <a:pPr indent="133350" algn="ctr"/>
                      <a:r>
                        <a:rPr kumimoji="1" lang="ja-JP" altLang="en-US" sz="1800" kern="100">
                          <a:solidFill>
                            <a:schemeClr val="tx1"/>
                          </a:solidFill>
                          <a:effectLst/>
                          <a:latin typeface="+mj-ea"/>
                          <a:ea typeface="+mj-ea"/>
                        </a:rPr>
                        <a:t>発表テーマ／発表者</a:t>
                      </a:r>
                      <a:endParaRPr kumimoji="1" lang="ja-JP" altLang="en-US" sz="1800" kern="100">
                        <a:solidFill>
                          <a:schemeClr val="tx1"/>
                        </a:solidFill>
                        <a:effectLst/>
                        <a:latin typeface="+mj-ea"/>
                        <a:ea typeface="+mj-ea"/>
                        <a:cs typeface="Times New Roman" panose="02020603050405020304" pitchFamily="18" charset="0"/>
                      </a:endParaRPr>
                    </a:p>
                  </a:txBody>
                  <a:tcPr marL="68580" marR="68580" marT="0" marB="0" anchor="ctr"/>
                </a:tc>
                <a:extLst>
                  <a:ext uri="{0D108BD9-81ED-4DB2-BD59-A6C34878D82A}">
                    <a16:rowId xmlns:a16="http://schemas.microsoft.com/office/drawing/2014/main" val="1235200364"/>
                  </a:ext>
                </a:extLst>
              </a:tr>
              <a:tr h="301846">
                <a:tc>
                  <a:txBody>
                    <a:bodyPr/>
                    <a:lstStyle/>
                    <a:p>
                      <a:pPr algn="ctr"/>
                      <a:r>
                        <a:rPr lang="en-US" sz="1800" kern="100">
                          <a:effectLst/>
                          <a:latin typeface="+mj-ea"/>
                          <a:ea typeface="+mj-ea"/>
                        </a:rPr>
                        <a:t>10:30</a:t>
                      </a:r>
                      <a:endParaRPr lang="ja-JP" sz="1800" kern="100">
                        <a:effectLst/>
                        <a:latin typeface="+mj-ea"/>
                        <a:ea typeface="+mj-ea"/>
                        <a:cs typeface="Times New Roman" panose="02020603050405020304" pitchFamily="18" charset="0"/>
                      </a:endParaRPr>
                    </a:p>
                  </a:txBody>
                  <a:tcPr marL="68580" marR="68580" marT="0" marB="0" anchor="ctr"/>
                </a:tc>
                <a:tc>
                  <a:txBody>
                    <a:bodyPr/>
                    <a:lstStyle/>
                    <a:p>
                      <a:pPr indent="133350" algn="just"/>
                      <a:r>
                        <a:rPr lang="ja-JP" sz="1800" kern="100" dirty="0">
                          <a:effectLst/>
                          <a:latin typeface="+mj-ea"/>
                          <a:ea typeface="+mj-ea"/>
                        </a:rPr>
                        <a:t>開会挨拶　</a:t>
                      </a:r>
                      <a:r>
                        <a:rPr lang="ja-JP" altLang="en-US" sz="1800" kern="100" dirty="0">
                          <a:effectLst/>
                          <a:latin typeface="+mj-ea"/>
                          <a:ea typeface="+mj-ea"/>
                        </a:rPr>
                        <a:t>○○市</a:t>
                      </a:r>
                      <a:endParaRPr lang="en-US" altLang="ja-JP" sz="1800" kern="100" dirty="0">
                        <a:effectLst/>
                        <a:latin typeface="+mj-ea"/>
                        <a:ea typeface="+mj-ea"/>
                      </a:endParaRPr>
                    </a:p>
                  </a:txBody>
                  <a:tcPr marL="68580" marR="68580" marT="0" marB="0" anchor="ctr"/>
                </a:tc>
                <a:extLst>
                  <a:ext uri="{0D108BD9-81ED-4DB2-BD59-A6C34878D82A}">
                    <a16:rowId xmlns:a16="http://schemas.microsoft.com/office/drawing/2014/main" val="1762980273"/>
                  </a:ext>
                </a:extLst>
              </a:tr>
              <a:tr h="603693">
                <a:tc>
                  <a:txBody>
                    <a:bodyPr/>
                    <a:lstStyle/>
                    <a:p>
                      <a:pPr algn="ctr"/>
                      <a:r>
                        <a:rPr lang="en-US" altLang="ja-JP" sz="1800" kern="100" dirty="0">
                          <a:effectLst/>
                          <a:latin typeface="+mj-ea"/>
                          <a:ea typeface="+mj-ea"/>
                        </a:rPr>
                        <a:t>10:35</a:t>
                      </a:r>
                      <a:endParaRPr lang="ja-JP" altLang="ja-JP" sz="1800" kern="100" dirty="0">
                        <a:effectLst/>
                        <a:latin typeface="+mj-ea"/>
                        <a:ea typeface="+mj-ea"/>
                        <a:cs typeface="Times New Roman" panose="02020603050405020304" pitchFamily="18" charset="0"/>
                      </a:endParaRPr>
                    </a:p>
                  </a:txBody>
                  <a:tcPr marL="68580" marR="68580" marT="0" marB="0" anchor="ctr"/>
                </a:tc>
                <a:tc>
                  <a:txBody>
                    <a:bodyPr/>
                    <a:lstStyle/>
                    <a:p>
                      <a:pPr marL="0" indent="133350" algn="just" defTabSz="685800" rtl="0" eaLnBrk="1" latinLnBrk="0" hangingPunct="1"/>
                      <a:r>
                        <a:rPr kumimoji="1" lang="ja-JP" altLang="en-US" sz="1800" kern="100" dirty="0">
                          <a:solidFill>
                            <a:schemeClr val="tx1"/>
                          </a:solidFill>
                          <a:effectLst/>
                          <a:latin typeface="+mj-ea"/>
                          <a:ea typeface="+mj-ea"/>
                          <a:cs typeface="+mn-cs"/>
                        </a:rPr>
                        <a:t>基調講演「気候変動時代に活性化する地域を目指して」　</a:t>
                      </a:r>
                      <a:endParaRPr kumimoji="1" lang="en-US" altLang="ja-JP" sz="1800" kern="100" dirty="0">
                        <a:solidFill>
                          <a:schemeClr val="tx1"/>
                        </a:solidFill>
                        <a:effectLst/>
                        <a:latin typeface="+mj-ea"/>
                        <a:ea typeface="+mj-ea"/>
                        <a:cs typeface="+mn-cs"/>
                      </a:endParaRPr>
                    </a:p>
                    <a:p>
                      <a:pPr marL="0" indent="133350" algn="just" defTabSz="685800" rtl="0" eaLnBrk="1" latinLnBrk="0" hangingPunct="1"/>
                      <a:r>
                        <a:rPr lang="ja-JP" altLang="en-US" sz="1800" kern="100" dirty="0">
                          <a:solidFill>
                            <a:srgbClr val="000000"/>
                          </a:solidFill>
                          <a:effectLst/>
                          <a:latin typeface="+mj-ea"/>
                          <a:ea typeface="+mj-ea"/>
                        </a:rPr>
                        <a:t>○○○○</a:t>
                      </a:r>
                      <a:endParaRPr kumimoji="1" lang="en-US" altLang="ja-JP" sz="1800" kern="100" dirty="0">
                        <a:solidFill>
                          <a:schemeClr val="tx1"/>
                        </a:solidFill>
                        <a:effectLst/>
                        <a:latin typeface="+mj-ea"/>
                        <a:ea typeface="+mj-ea"/>
                        <a:cs typeface="+mn-cs"/>
                      </a:endParaRPr>
                    </a:p>
                  </a:txBody>
                  <a:tcPr marL="68580" marR="68580" marT="0" marB="0" anchor="ctr"/>
                </a:tc>
                <a:extLst>
                  <a:ext uri="{0D108BD9-81ED-4DB2-BD59-A6C34878D82A}">
                    <a16:rowId xmlns:a16="http://schemas.microsoft.com/office/drawing/2014/main" val="3068563688"/>
                  </a:ext>
                </a:extLst>
              </a:tr>
              <a:tr h="301846">
                <a:tc>
                  <a:txBody>
                    <a:bodyPr/>
                    <a:lstStyle/>
                    <a:p>
                      <a:pPr algn="ctr"/>
                      <a:r>
                        <a:rPr lang="en-US" sz="1800" kern="100">
                          <a:effectLst/>
                          <a:latin typeface="+mj-ea"/>
                          <a:ea typeface="+mj-ea"/>
                        </a:rPr>
                        <a:t>11:05</a:t>
                      </a:r>
                      <a:endParaRPr lang="ja-JP" sz="1800" kern="100">
                        <a:effectLst/>
                        <a:latin typeface="+mj-ea"/>
                        <a:ea typeface="+mj-ea"/>
                        <a:cs typeface="Times New Roman" panose="02020603050405020304" pitchFamily="18" charset="0"/>
                      </a:endParaRPr>
                    </a:p>
                  </a:txBody>
                  <a:tcPr marL="68580" marR="68580" marT="0" marB="0" anchor="ctr"/>
                </a:tc>
                <a:tc>
                  <a:txBody>
                    <a:bodyPr/>
                    <a:lstStyle/>
                    <a:p>
                      <a:pPr marL="0" marR="0" lvl="0" indent="133350" algn="just" defTabSz="685800" rtl="0" eaLnBrk="1" fontAlgn="auto" latinLnBrk="0" hangingPunct="1">
                        <a:lnSpc>
                          <a:spcPct val="100000"/>
                        </a:lnSpc>
                        <a:spcBef>
                          <a:spcPts val="0"/>
                        </a:spcBef>
                        <a:spcAft>
                          <a:spcPts val="0"/>
                        </a:spcAft>
                        <a:buClrTx/>
                        <a:buSzTx/>
                        <a:buFontTx/>
                        <a:buNone/>
                        <a:tabLst/>
                        <a:defRPr/>
                      </a:pPr>
                      <a:r>
                        <a:rPr lang="ja-JP" altLang="en-US" sz="1800" kern="100" dirty="0">
                          <a:solidFill>
                            <a:srgbClr val="000000"/>
                          </a:solidFill>
                          <a:effectLst/>
                          <a:latin typeface="+mj-ea"/>
                          <a:ea typeface="+mj-ea"/>
                        </a:rPr>
                        <a:t>「地域循環共生圏の創造について」　○○地方環境事務所</a:t>
                      </a:r>
                      <a:endParaRPr lang="ja-JP" altLang="ja-JP" sz="1800" kern="100" dirty="0">
                        <a:effectLst/>
                        <a:latin typeface="+mj-ea"/>
                        <a:ea typeface="+mj-ea"/>
                        <a:cs typeface="Times New Roman" panose="02020603050405020304" pitchFamily="18" charset="0"/>
                      </a:endParaRPr>
                    </a:p>
                  </a:txBody>
                  <a:tcPr marL="68580" marR="68580" marT="0" marB="0" anchor="ctr"/>
                </a:tc>
                <a:extLst>
                  <a:ext uri="{0D108BD9-81ED-4DB2-BD59-A6C34878D82A}">
                    <a16:rowId xmlns:a16="http://schemas.microsoft.com/office/drawing/2014/main" val="1532518251"/>
                  </a:ext>
                </a:extLst>
              </a:tr>
              <a:tr h="30244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altLang="ja-JP" sz="1800" kern="100">
                          <a:effectLst/>
                          <a:latin typeface="+mj-ea"/>
                          <a:ea typeface="+mj-ea"/>
                        </a:rPr>
                        <a:t>11:35</a:t>
                      </a:r>
                      <a:endParaRPr lang="ja-JP" altLang="ja-JP" sz="1800" kern="100">
                        <a:effectLst/>
                        <a:latin typeface="+mj-ea"/>
                        <a:ea typeface="+mj-ea"/>
                        <a:cs typeface="Times New Roman" panose="02020603050405020304" pitchFamily="18" charset="0"/>
                      </a:endParaRPr>
                    </a:p>
                  </a:txBody>
                  <a:tcPr marL="68580" marR="68580" marT="0" marB="0" anchor="ctr"/>
                </a:tc>
                <a:tc>
                  <a:txBody>
                    <a:bodyPr/>
                    <a:lstStyle/>
                    <a:p>
                      <a:pPr marL="0" marR="0" lvl="0" indent="133350" algn="just" defTabSz="685800" rtl="0" eaLnBrk="1" fontAlgn="auto" latinLnBrk="0" hangingPunct="1">
                        <a:lnSpc>
                          <a:spcPct val="100000"/>
                        </a:lnSpc>
                        <a:spcBef>
                          <a:spcPts val="0"/>
                        </a:spcBef>
                        <a:spcAft>
                          <a:spcPts val="0"/>
                        </a:spcAft>
                        <a:buClrTx/>
                        <a:buSzTx/>
                        <a:buFontTx/>
                        <a:buNone/>
                        <a:tabLst/>
                        <a:defRPr/>
                      </a:pPr>
                      <a:r>
                        <a:rPr kumimoji="1" lang="ja-JP" altLang="en-US" sz="1800" kern="100" dirty="0">
                          <a:solidFill>
                            <a:srgbClr val="000000"/>
                          </a:solidFill>
                          <a:effectLst/>
                          <a:latin typeface="+mj-ea"/>
                          <a:ea typeface="+mj-ea"/>
                          <a:cs typeface="+mn-cs"/>
                        </a:rPr>
                        <a:t>質疑応答</a:t>
                      </a:r>
                    </a:p>
                  </a:txBody>
                  <a:tcPr marL="68580" marR="68580" marT="0" marB="0" anchor="ctr"/>
                </a:tc>
                <a:extLst>
                  <a:ext uri="{0D108BD9-81ED-4DB2-BD59-A6C34878D82A}">
                    <a16:rowId xmlns:a16="http://schemas.microsoft.com/office/drawing/2014/main" val="975580518"/>
                  </a:ext>
                </a:extLst>
              </a:tr>
              <a:tr h="603693">
                <a:tc>
                  <a:txBody>
                    <a:bodyPr/>
                    <a:lstStyle/>
                    <a:p>
                      <a:pPr algn="ctr"/>
                      <a:r>
                        <a:rPr lang="en-US" sz="1800" kern="100">
                          <a:solidFill>
                            <a:srgbClr val="000000"/>
                          </a:solidFill>
                          <a:effectLst/>
                          <a:latin typeface="+mj-ea"/>
                          <a:ea typeface="+mj-ea"/>
                        </a:rPr>
                        <a:t>11:45</a:t>
                      </a:r>
                      <a:endParaRPr lang="ja-JP" sz="1800" kern="100">
                        <a:effectLst/>
                        <a:latin typeface="+mj-ea"/>
                        <a:ea typeface="+mj-ea"/>
                        <a:cs typeface="Times New Roman" panose="02020603050405020304" pitchFamily="18" charset="0"/>
                      </a:endParaRPr>
                    </a:p>
                  </a:txBody>
                  <a:tcPr marL="68580" marR="68580" marT="0" marB="0" anchor="ctr"/>
                </a:tc>
                <a:tc>
                  <a:txBody>
                    <a:bodyPr/>
                    <a:lstStyle/>
                    <a:p>
                      <a:pPr marL="133350" marR="0" lvl="0" indent="0" algn="just" defTabSz="685800" rtl="0" eaLnBrk="1" fontAlgn="auto" latinLnBrk="0" hangingPunct="1">
                        <a:lnSpc>
                          <a:spcPct val="100000"/>
                        </a:lnSpc>
                        <a:spcBef>
                          <a:spcPts val="0"/>
                        </a:spcBef>
                        <a:spcAft>
                          <a:spcPts val="0"/>
                        </a:spcAft>
                        <a:buClrTx/>
                        <a:buSzTx/>
                        <a:buFontTx/>
                        <a:buNone/>
                        <a:tabLst/>
                        <a:defRPr/>
                      </a:pPr>
                      <a:r>
                        <a:rPr lang="ja-JP" altLang="ja-JP" sz="1800" kern="100" dirty="0">
                          <a:solidFill>
                            <a:srgbClr val="000000"/>
                          </a:solidFill>
                          <a:effectLst/>
                          <a:latin typeface="+mj-ea"/>
                          <a:ea typeface="+mj-ea"/>
                        </a:rPr>
                        <a:t>「</a:t>
                      </a:r>
                      <a:r>
                        <a:rPr lang="ja-JP" altLang="en-US" sz="1800" kern="100" dirty="0">
                          <a:solidFill>
                            <a:srgbClr val="000000"/>
                          </a:solidFill>
                          <a:effectLst/>
                          <a:latin typeface="+mj-ea"/>
                          <a:ea typeface="+mj-ea"/>
                        </a:rPr>
                        <a:t>○○地域における広域アクションプランの概要</a:t>
                      </a:r>
                      <a:r>
                        <a:rPr lang="ja-JP" altLang="ja-JP" sz="1800" kern="100" dirty="0">
                          <a:solidFill>
                            <a:srgbClr val="000000"/>
                          </a:solidFill>
                          <a:effectLst/>
                          <a:latin typeface="+mj-ea"/>
                          <a:ea typeface="+mj-ea"/>
                        </a:rPr>
                        <a:t>」</a:t>
                      </a:r>
                      <a:r>
                        <a:rPr lang="ja-JP" altLang="en-US" sz="1800" kern="100" dirty="0">
                          <a:solidFill>
                            <a:srgbClr val="000000"/>
                          </a:solidFill>
                          <a:effectLst/>
                          <a:latin typeface="+mj-ea"/>
                          <a:ea typeface="+mj-ea"/>
                        </a:rPr>
                        <a:t>　</a:t>
                      </a:r>
                      <a:endParaRPr lang="en-US" altLang="ja-JP" sz="1800" kern="100" dirty="0">
                        <a:solidFill>
                          <a:srgbClr val="000000"/>
                        </a:solidFill>
                        <a:effectLst/>
                        <a:latin typeface="+mj-ea"/>
                        <a:ea typeface="+mj-ea"/>
                      </a:endParaRPr>
                    </a:p>
                    <a:p>
                      <a:pPr marL="133350" marR="0" lvl="0" indent="0" algn="just" defTabSz="685800" rtl="0" eaLnBrk="1" fontAlgn="auto" latinLnBrk="0" hangingPunct="1">
                        <a:lnSpc>
                          <a:spcPct val="100000"/>
                        </a:lnSpc>
                        <a:spcBef>
                          <a:spcPts val="0"/>
                        </a:spcBef>
                        <a:spcAft>
                          <a:spcPts val="0"/>
                        </a:spcAft>
                        <a:buClrTx/>
                        <a:buSzTx/>
                        <a:buFontTx/>
                        <a:buNone/>
                        <a:tabLst/>
                        <a:defRPr/>
                      </a:pPr>
                      <a:r>
                        <a:rPr lang="ja-JP" altLang="en-US" sz="1800" kern="100" dirty="0">
                          <a:solidFill>
                            <a:srgbClr val="000000"/>
                          </a:solidFill>
                          <a:effectLst/>
                          <a:latin typeface="+mj-ea"/>
                          <a:ea typeface="+mj-ea"/>
                        </a:rPr>
                        <a:t>○○地方環境事務所</a:t>
                      </a:r>
                      <a:endParaRPr lang="ja-JP" altLang="ja-JP" sz="1800" kern="100" dirty="0">
                        <a:effectLst/>
                        <a:highlight>
                          <a:srgbClr val="FFFF00"/>
                        </a:highlight>
                        <a:latin typeface="+mj-ea"/>
                        <a:ea typeface="+mj-ea"/>
                        <a:cs typeface="Times New Roman" panose="02020603050405020304" pitchFamily="18" charset="0"/>
                      </a:endParaRPr>
                    </a:p>
                  </a:txBody>
                  <a:tcPr marL="68580" marR="68580" marT="0" marB="0" anchor="ctr"/>
                </a:tc>
                <a:extLst>
                  <a:ext uri="{0D108BD9-81ED-4DB2-BD59-A6C34878D82A}">
                    <a16:rowId xmlns:a16="http://schemas.microsoft.com/office/drawing/2014/main" val="595794757"/>
                  </a:ext>
                </a:extLst>
              </a:tr>
              <a:tr h="301846">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altLang="ja-JP" sz="1800" kern="100">
                          <a:solidFill>
                            <a:srgbClr val="000000"/>
                          </a:solidFill>
                          <a:effectLst/>
                          <a:latin typeface="+mj-ea"/>
                          <a:ea typeface="+mj-ea"/>
                        </a:rPr>
                        <a:t>12:00</a:t>
                      </a:r>
                      <a:endParaRPr lang="ja-JP" altLang="ja-JP" sz="1800" kern="100">
                        <a:effectLst/>
                        <a:latin typeface="+mj-ea"/>
                        <a:ea typeface="+mj-ea"/>
                        <a:cs typeface="Times New Roman" panose="02020603050405020304" pitchFamily="18" charset="0"/>
                      </a:endParaRPr>
                    </a:p>
                  </a:txBody>
                  <a:tcPr marL="68580" marR="68580" marT="0" marB="0" anchor="ctr"/>
                </a:tc>
                <a:tc>
                  <a:txBody>
                    <a:bodyPr/>
                    <a:lstStyle/>
                    <a:p>
                      <a:pPr marL="0" indent="133350" algn="just" defTabSz="685800" rtl="0" eaLnBrk="1" latinLnBrk="0" hangingPunct="1"/>
                      <a:r>
                        <a:rPr kumimoji="1" lang="ja-JP" altLang="en-US" sz="1800" kern="100" dirty="0">
                          <a:solidFill>
                            <a:srgbClr val="000000"/>
                          </a:solidFill>
                          <a:effectLst/>
                          <a:latin typeface="+mj-ea"/>
                          <a:ea typeface="+mj-ea"/>
                          <a:cs typeface="+mn-cs"/>
                        </a:rPr>
                        <a:t>昼食休憩</a:t>
                      </a:r>
                    </a:p>
                  </a:txBody>
                  <a:tcPr marL="68580" marR="68580" marT="0" marB="0" anchor="ctr"/>
                </a:tc>
                <a:extLst>
                  <a:ext uri="{0D108BD9-81ED-4DB2-BD59-A6C34878D82A}">
                    <a16:rowId xmlns:a16="http://schemas.microsoft.com/office/drawing/2014/main" val="4055188710"/>
                  </a:ext>
                </a:extLst>
              </a:tr>
              <a:tr h="60369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en-US" altLang="ja-JP" sz="1800" kern="100">
                          <a:solidFill>
                            <a:srgbClr val="000000"/>
                          </a:solidFill>
                          <a:effectLst/>
                          <a:latin typeface="+mj-ea"/>
                          <a:ea typeface="+mj-ea"/>
                          <a:cs typeface="+mn-cs"/>
                        </a:rPr>
                        <a:t>13:00</a:t>
                      </a:r>
                      <a:endParaRPr kumimoji="1" lang="ja-JP" altLang="en-US" sz="1800" kern="100">
                        <a:solidFill>
                          <a:srgbClr val="000000"/>
                        </a:solidFill>
                        <a:effectLst/>
                        <a:latin typeface="+mj-ea"/>
                        <a:ea typeface="+mj-ea"/>
                        <a:cs typeface="+mn-cs"/>
                      </a:endParaRPr>
                    </a:p>
                  </a:txBody>
                  <a:tcPr marL="68580" marR="68580" marT="0" marB="0" anchor="ctr"/>
                </a:tc>
                <a:tc>
                  <a:txBody>
                    <a:bodyPr/>
                    <a:lstStyle/>
                    <a:p>
                      <a:pPr marL="0" indent="133350" algn="just" defTabSz="685800" rtl="0" eaLnBrk="1" latinLnBrk="0" hangingPunct="1"/>
                      <a:r>
                        <a:rPr kumimoji="1" lang="ja-JP" altLang="en-US" sz="1800" kern="100" dirty="0">
                          <a:solidFill>
                            <a:srgbClr val="000000"/>
                          </a:solidFill>
                          <a:effectLst/>
                          <a:latin typeface="+mj-ea"/>
                          <a:ea typeface="+mj-ea"/>
                          <a:cs typeface="+mn-cs"/>
                        </a:rPr>
                        <a:t>ワークショップ 「地域を守る・盛り上げる適応アクション</a:t>
                      </a:r>
                      <a:endParaRPr kumimoji="1" lang="en-US" altLang="ja-JP" sz="1800" kern="100" dirty="0">
                        <a:solidFill>
                          <a:srgbClr val="000000"/>
                        </a:solidFill>
                        <a:effectLst/>
                        <a:latin typeface="+mj-ea"/>
                        <a:ea typeface="+mj-ea"/>
                        <a:cs typeface="+mn-cs"/>
                      </a:endParaRPr>
                    </a:p>
                    <a:p>
                      <a:pPr marL="0" indent="133350" algn="just" defTabSz="685800" rtl="0" eaLnBrk="1" latinLnBrk="0" hangingPunct="1"/>
                      <a:r>
                        <a:rPr kumimoji="1" lang="ja-JP" altLang="en-US" sz="1800" kern="100" dirty="0">
                          <a:solidFill>
                            <a:srgbClr val="000000"/>
                          </a:solidFill>
                          <a:effectLst/>
                          <a:latin typeface="+mj-ea"/>
                          <a:ea typeface="+mj-ea"/>
                          <a:cs typeface="+mn-cs"/>
                        </a:rPr>
                        <a:t>プロジェクトを企画しよう！」</a:t>
                      </a:r>
                    </a:p>
                  </a:txBody>
                  <a:tcPr marL="68580" marR="68580" marT="0" marB="0" anchor="ctr"/>
                </a:tc>
                <a:extLst>
                  <a:ext uri="{0D108BD9-81ED-4DB2-BD59-A6C34878D82A}">
                    <a16:rowId xmlns:a16="http://schemas.microsoft.com/office/drawing/2014/main" val="2040675273"/>
                  </a:ext>
                </a:extLst>
              </a:tr>
              <a:tr h="301846">
                <a:tc>
                  <a:txBody>
                    <a:bodyPr/>
                    <a:lstStyle/>
                    <a:p>
                      <a:pPr algn="ctr"/>
                      <a:r>
                        <a:rPr lang="en-US" sz="1800" kern="100">
                          <a:solidFill>
                            <a:srgbClr val="000000"/>
                          </a:solidFill>
                          <a:effectLst/>
                          <a:latin typeface="+mj-ea"/>
                          <a:ea typeface="+mj-ea"/>
                        </a:rPr>
                        <a:t>14:</a:t>
                      </a:r>
                      <a:r>
                        <a:rPr lang="en-US" altLang="ja-JP" sz="1800" kern="100">
                          <a:solidFill>
                            <a:srgbClr val="000000"/>
                          </a:solidFill>
                          <a:effectLst/>
                          <a:latin typeface="+mj-ea"/>
                          <a:ea typeface="+mj-ea"/>
                        </a:rPr>
                        <a:t>2</a:t>
                      </a:r>
                      <a:r>
                        <a:rPr lang="en-US" sz="1800" kern="100">
                          <a:solidFill>
                            <a:srgbClr val="000000"/>
                          </a:solidFill>
                          <a:effectLst/>
                          <a:latin typeface="+mj-ea"/>
                          <a:ea typeface="+mj-ea"/>
                        </a:rPr>
                        <a:t>5</a:t>
                      </a:r>
                      <a:endParaRPr lang="ja-JP" sz="1800" kern="100">
                        <a:effectLst/>
                        <a:latin typeface="+mj-ea"/>
                        <a:ea typeface="+mj-ea"/>
                        <a:cs typeface="Times New Roman" panose="02020603050405020304" pitchFamily="18" charset="0"/>
                      </a:endParaRPr>
                    </a:p>
                  </a:txBody>
                  <a:tcPr marL="68580" marR="68580" marT="0" marB="0" anchor="ctr"/>
                </a:tc>
                <a:tc>
                  <a:txBody>
                    <a:bodyPr/>
                    <a:lstStyle/>
                    <a:p>
                      <a:pPr marL="0" marR="0" lvl="0" indent="133350" algn="just" defTabSz="685800" rtl="0" eaLnBrk="1" fontAlgn="auto" latinLnBrk="0" hangingPunct="1">
                        <a:lnSpc>
                          <a:spcPct val="100000"/>
                        </a:lnSpc>
                        <a:spcBef>
                          <a:spcPts val="0"/>
                        </a:spcBef>
                        <a:spcAft>
                          <a:spcPts val="0"/>
                        </a:spcAft>
                        <a:buClrTx/>
                        <a:buSzTx/>
                        <a:buFontTx/>
                        <a:buNone/>
                        <a:tabLst/>
                        <a:defRPr/>
                      </a:pPr>
                      <a:r>
                        <a:rPr lang="ja-JP" altLang="en-US" sz="1800" kern="100" dirty="0">
                          <a:effectLst/>
                          <a:latin typeface="+mj-ea"/>
                          <a:ea typeface="+mj-ea"/>
                          <a:cs typeface="Times New Roman" panose="02020603050405020304" pitchFamily="18" charset="0"/>
                        </a:rPr>
                        <a:t>ワークショップ総括</a:t>
                      </a:r>
                      <a:endParaRPr lang="ja-JP" altLang="ja-JP" sz="1800" kern="100" dirty="0">
                        <a:effectLst/>
                        <a:latin typeface="+mj-ea"/>
                        <a:ea typeface="+mj-ea"/>
                        <a:cs typeface="Times New Roman" panose="02020603050405020304" pitchFamily="18" charset="0"/>
                      </a:endParaRPr>
                    </a:p>
                  </a:txBody>
                  <a:tcPr marL="68580" marR="68580" marT="0" marB="0" anchor="ctr"/>
                </a:tc>
                <a:extLst>
                  <a:ext uri="{0D108BD9-81ED-4DB2-BD59-A6C34878D82A}">
                    <a16:rowId xmlns:a16="http://schemas.microsoft.com/office/drawing/2014/main" val="72055189"/>
                  </a:ext>
                </a:extLst>
              </a:tr>
              <a:tr h="319212">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altLang="ja-JP" sz="1800" kern="100">
                          <a:solidFill>
                            <a:srgbClr val="000000"/>
                          </a:solidFill>
                          <a:effectLst/>
                          <a:latin typeface="+mj-ea"/>
                          <a:ea typeface="+mj-ea"/>
                        </a:rPr>
                        <a:t>14:30</a:t>
                      </a:r>
                      <a:endParaRPr lang="ja-JP" altLang="ja-JP" sz="1800" kern="100">
                        <a:effectLst/>
                        <a:latin typeface="+mj-ea"/>
                        <a:ea typeface="+mj-ea"/>
                        <a:cs typeface="Times New Roman" panose="02020603050405020304" pitchFamily="18" charset="0"/>
                      </a:endParaRPr>
                    </a:p>
                  </a:txBody>
                  <a:tcPr marL="68580" marR="68580" marT="0" marB="0" anchor="ctr"/>
                </a:tc>
                <a:tc>
                  <a:txBody>
                    <a:bodyPr/>
                    <a:lstStyle/>
                    <a:p>
                      <a:pPr marL="0" marR="0" lvl="0" indent="133350" algn="just" defTabSz="685800" rtl="0" eaLnBrk="1" fontAlgn="auto" latinLnBrk="0" hangingPunct="1">
                        <a:lnSpc>
                          <a:spcPct val="100000"/>
                        </a:lnSpc>
                        <a:spcBef>
                          <a:spcPts val="0"/>
                        </a:spcBef>
                        <a:spcAft>
                          <a:spcPts val="0"/>
                        </a:spcAft>
                        <a:buClrTx/>
                        <a:buSzTx/>
                        <a:buFontTx/>
                        <a:buNone/>
                        <a:tabLst/>
                        <a:defRPr/>
                      </a:pPr>
                      <a:r>
                        <a:rPr lang="ja-JP" altLang="en-US" sz="1800" kern="100" dirty="0">
                          <a:effectLst/>
                          <a:latin typeface="+mj-ea"/>
                          <a:ea typeface="+mj-ea"/>
                          <a:cs typeface="Times New Roman" panose="02020603050405020304" pitchFamily="18" charset="0"/>
                        </a:rPr>
                        <a:t>閉会挨拶</a:t>
                      </a:r>
                      <a:r>
                        <a:rPr lang="ja-JP" altLang="en-US" sz="1800" kern="100" dirty="0">
                          <a:solidFill>
                            <a:srgbClr val="000000"/>
                          </a:solidFill>
                          <a:effectLst/>
                          <a:latin typeface="+mj-ea"/>
                          <a:ea typeface="+mj-ea"/>
                        </a:rPr>
                        <a:t>　○○〇〇</a:t>
                      </a:r>
                      <a:endParaRPr lang="ja-JP" altLang="ja-JP" sz="1800" kern="100" dirty="0">
                        <a:effectLst/>
                        <a:latin typeface="+mj-ea"/>
                        <a:ea typeface="+mj-ea"/>
                        <a:cs typeface="Times New Roman" panose="02020603050405020304" pitchFamily="18" charset="0"/>
                      </a:endParaRPr>
                    </a:p>
                  </a:txBody>
                  <a:tcPr marL="68580" marR="68580" marT="0" marB="0" anchor="ctr"/>
                </a:tc>
                <a:extLst>
                  <a:ext uri="{0D108BD9-81ED-4DB2-BD59-A6C34878D82A}">
                    <a16:rowId xmlns:a16="http://schemas.microsoft.com/office/drawing/2014/main" val="3954162679"/>
                  </a:ext>
                </a:extLst>
              </a:tr>
              <a:tr h="302444">
                <a:tc>
                  <a:txBody>
                    <a:bodyPr/>
                    <a:lstStyle/>
                    <a:p>
                      <a:pPr algn="ctr"/>
                      <a:r>
                        <a:rPr lang="en-US" altLang="ja-JP" sz="1800" kern="100">
                          <a:solidFill>
                            <a:srgbClr val="000000"/>
                          </a:solidFill>
                          <a:effectLst/>
                          <a:latin typeface="+mj-ea"/>
                          <a:ea typeface="+mj-ea"/>
                        </a:rPr>
                        <a:t>14:35</a:t>
                      </a:r>
                      <a:endParaRPr lang="ja-JP" altLang="ja-JP" sz="1800" kern="100">
                        <a:effectLst/>
                        <a:latin typeface="+mj-ea"/>
                        <a:ea typeface="+mj-ea"/>
                        <a:cs typeface="Times New Roman" panose="02020603050405020304" pitchFamily="18" charset="0"/>
                      </a:endParaRPr>
                    </a:p>
                  </a:txBody>
                  <a:tcPr marL="68580" marR="68580" marT="0" marB="0" anchor="ctr"/>
                </a:tc>
                <a:tc>
                  <a:txBody>
                    <a:bodyPr/>
                    <a:lstStyle/>
                    <a:p>
                      <a:pPr marL="0" marR="0" lvl="0" indent="133350" algn="just" defTabSz="685800" rtl="0" eaLnBrk="1" fontAlgn="auto" latinLnBrk="0" hangingPunct="1">
                        <a:lnSpc>
                          <a:spcPct val="100000"/>
                        </a:lnSpc>
                        <a:spcBef>
                          <a:spcPts val="0"/>
                        </a:spcBef>
                        <a:spcAft>
                          <a:spcPts val="0"/>
                        </a:spcAft>
                        <a:buClrTx/>
                        <a:buSzTx/>
                        <a:buFontTx/>
                        <a:buNone/>
                        <a:tabLst/>
                        <a:defRPr/>
                      </a:pPr>
                      <a:r>
                        <a:rPr lang="ja-JP" altLang="en-US" sz="1800" kern="100" dirty="0">
                          <a:solidFill>
                            <a:srgbClr val="000000"/>
                          </a:solidFill>
                          <a:effectLst/>
                          <a:latin typeface="+mj-ea"/>
                          <a:ea typeface="+mj-ea"/>
                        </a:rPr>
                        <a:t>アンケート</a:t>
                      </a:r>
                      <a:endParaRPr lang="ja-JP" sz="1800" kern="100" dirty="0">
                        <a:effectLst/>
                        <a:highlight>
                          <a:srgbClr val="FFFF00"/>
                        </a:highlight>
                        <a:latin typeface="+mj-ea"/>
                        <a:ea typeface="+mj-ea"/>
                        <a:cs typeface="Times New Roman" panose="02020603050405020304" pitchFamily="18" charset="0"/>
                      </a:endParaRPr>
                    </a:p>
                  </a:txBody>
                  <a:tcPr marL="68580" marR="68580" marT="0" marB="0" anchor="ctr"/>
                </a:tc>
                <a:extLst>
                  <a:ext uri="{0D108BD9-81ED-4DB2-BD59-A6C34878D82A}">
                    <a16:rowId xmlns:a16="http://schemas.microsoft.com/office/drawing/2014/main" val="4062140089"/>
                  </a:ext>
                </a:extLst>
              </a:tr>
            </a:tbl>
          </a:graphicData>
        </a:graphic>
      </p:graphicFrame>
      <p:sp>
        <p:nvSpPr>
          <p:cNvPr id="3" name="タイトル 1">
            <a:extLst>
              <a:ext uri="{FF2B5EF4-FFF2-40B4-BE49-F238E27FC236}">
                <a16:creationId xmlns:a16="http://schemas.microsoft.com/office/drawing/2014/main" id="{5571B4EF-B6FD-E7BA-4523-A95C5F4D2884}"/>
              </a:ext>
            </a:extLst>
          </p:cNvPr>
          <p:cNvSpPr txBox="1">
            <a:spLocks/>
          </p:cNvSpPr>
          <p:nvPr/>
        </p:nvSpPr>
        <p:spPr>
          <a:xfrm>
            <a:off x="354251" y="249821"/>
            <a:ext cx="8435497" cy="1174043"/>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kumimoji="1" sz="4000" kern="1200">
                <a:solidFill>
                  <a:schemeClr val="accent1"/>
                </a:solidFill>
                <a:latin typeface="+mj-lt"/>
                <a:ea typeface="+mj-ea"/>
                <a:cs typeface="+mj-cs"/>
              </a:defRPr>
            </a:lvl1pPr>
          </a:lstStyle>
          <a:p>
            <a:r>
              <a:rPr lang="ja-JP" altLang="en-US" sz="2800" kern="100" dirty="0">
                <a:solidFill>
                  <a:schemeClr val="accent5">
                    <a:lumMod val="75000"/>
                  </a:schemeClr>
                </a:solidFill>
                <a:latin typeface="+mn-lt"/>
                <a:ea typeface="+mn-ea"/>
                <a:cs typeface="+mn-cs"/>
              </a:rPr>
              <a:t>地域適応計画策定に向けたワークショップ</a:t>
            </a:r>
            <a:br>
              <a:rPr lang="ja-JP" altLang="en-US" sz="2800" kern="100" dirty="0">
                <a:solidFill>
                  <a:schemeClr val="accent5">
                    <a:lumMod val="75000"/>
                  </a:schemeClr>
                </a:solidFill>
                <a:latin typeface="+mn-lt"/>
                <a:ea typeface="+mn-ea"/>
                <a:cs typeface="+mn-cs"/>
              </a:rPr>
            </a:br>
            <a:r>
              <a:rPr lang="ja-JP" altLang="en-US" sz="2800" kern="100" dirty="0">
                <a:solidFill>
                  <a:schemeClr val="accent5">
                    <a:lumMod val="75000"/>
                  </a:schemeClr>
                </a:solidFill>
                <a:latin typeface="+mn-lt"/>
                <a:ea typeface="+mn-ea"/>
                <a:cs typeface="+mn-cs"/>
              </a:rPr>
              <a:t>～まちづくりとの関係を考える～</a:t>
            </a:r>
            <a:endParaRPr lang="ja-JP" altLang="en-US" sz="2800" dirty="0">
              <a:solidFill>
                <a:schemeClr val="accent5">
                  <a:lumMod val="75000"/>
                </a:schemeClr>
              </a:solidFill>
            </a:endParaRPr>
          </a:p>
        </p:txBody>
      </p:sp>
      <p:sp>
        <p:nvSpPr>
          <p:cNvPr id="5" name="テキスト ボックス 4">
            <a:extLst>
              <a:ext uri="{FF2B5EF4-FFF2-40B4-BE49-F238E27FC236}">
                <a16:creationId xmlns:a16="http://schemas.microsoft.com/office/drawing/2014/main" id="{10AF5645-C2B8-360B-AFF3-01F112C38393}"/>
              </a:ext>
            </a:extLst>
          </p:cNvPr>
          <p:cNvSpPr txBox="1"/>
          <p:nvPr/>
        </p:nvSpPr>
        <p:spPr>
          <a:xfrm>
            <a:off x="354251" y="1493240"/>
            <a:ext cx="3657600" cy="369332"/>
          </a:xfrm>
          <a:prstGeom prst="rect">
            <a:avLst/>
          </a:prstGeom>
          <a:noFill/>
        </p:spPr>
        <p:txBody>
          <a:bodyPr wrap="square" rtlCol="0">
            <a:spAutoFit/>
          </a:bodyPr>
          <a:lstStyle/>
          <a:p>
            <a:r>
              <a:rPr kumimoji="1" lang="ja-JP" altLang="en-US" b="1" dirty="0">
                <a:latin typeface="+mj-ea"/>
                <a:ea typeface="+mj-ea"/>
              </a:rPr>
              <a:t>■ ＷＳのプログラム</a:t>
            </a:r>
          </a:p>
        </p:txBody>
      </p:sp>
    </p:spTree>
    <p:extLst>
      <p:ext uri="{BB962C8B-B14F-4D97-AF65-F5344CB8AC3E}">
        <p14:creationId xmlns:p14="http://schemas.microsoft.com/office/powerpoint/2010/main" val="10432006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212111A9-156C-5BCF-C339-B8D2409649F4}"/>
              </a:ext>
            </a:extLst>
          </p:cNvPr>
          <p:cNvSpPr txBox="1"/>
          <p:nvPr/>
        </p:nvSpPr>
        <p:spPr>
          <a:xfrm>
            <a:off x="763030" y="1931948"/>
            <a:ext cx="7617938" cy="1333507"/>
          </a:xfrm>
          <a:prstGeom prst="rect">
            <a:avLst/>
          </a:prstGeom>
          <a:solidFill>
            <a:schemeClr val="accent5">
              <a:lumMod val="20000"/>
              <a:lumOff val="80000"/>
            </a:schemeClr>
          </a:solidFill>
        </p:spPr>
        <p:txBody>
          <a:bodyPr wrap="square" rtlCol="0">
            <a:spAutoFit/>
          </a:bodyPr>
          <a:lstStyle/>
          <a:p>
            <a:pPr>
              <a:lnSpc>
                <a:spcPts val="2500"/>
              </a:lnSpc>
            </a:pPr>
            <a:r>
              <a:rPr lang="ja-JP" altLang="en-US" sz="1800" b="1" dirty="0">
                <a:solidFill>
                  <a:schemeClr val="accent1">
                    <a:lumMod val="75000"/>
                  </a:schemeClr>
                </a:solidFill>
                <a:effectLst/>
                <a:latin typeface="ＭＳ ゴシック" panose="020B0609070205080204" pitchFamily="49" charset="-128"/>
                <a:ea typeface="ＭＳ ゴシック" panose="020B0609070205080204" pitchFamily="49" charset="-128"/>
                <a:cs typeface="Arial" panose="020B0604020202020204" pitchFamily="34" charset="0"/>
              </a:rPr>
              <a:t>何をする？</a:t>
            </a:r>
            <a:endParaRPr lang="en-US" altLang="ja-JP" sz="1800" b="1" dirty="0">
              <a:solidFill>
                <a:schemeClr val="accent1">
                  <a:lumMod val="75000"/>
                </a:schemeClr>
              </a:solidFill>
              <a:effectLst/>
              <a:latin typeface="ＭＳ ゴシック" panose="020B0609070205080204" pitchFamily="49" charset="-128"/>
              <a:ea typeface="ＭＳ ゴシック" panose="020B0609070205080204" pitchFamily="49" charset="-128"/>
              <a:cs typeface="Arial" panose="020B0604020202020204" pitchFamily="34" charset="0"/>
            </a:endParaRPr>
          </a:p>
          <a:p>
            <a:pPr>
              <a:lnSpc>
                <a:spcPts val="2500"/>
              </a:lnSpc>
            </a:pPr>
            <a:r>
              <a:rPr lang="ja-JP" altLang="ja-JP" sz="1800" u="sng" dirty="0">
                <a:effectLst/>
                <a:latin typeface="ＭＳ ゴシック" panose="020B0609070205080204" pitchFamily="49" charset="-128"/>
                <a:ea typeface="ＭＳ ゴシック" panose="020B0609070205080204" pitchFamily="49" charset="-128"/>
                <a:cs typeface="Arial" panose="020B0604020202020204" pitchFamily="34" charset="0"/>
              </a:rPr>
              <a:t>地域づくりの戦略</a:t>
            </a:r>
            <a:r>
              <a:rPr lang="ja-JP" altLang="ja-JP" sz="1800" dirty="0">
                <a:effectLst/>
                <a:latin typeface="ＭＳ ゴシック" panose="020B0609070205080204" pitchFamily="49" charset="-128"/>
                <a:ea typeface="ＭＳ ゴシック" panose="020B0609070205080204" pitchFamily="49" charset="-128"/>
                <a:cs typeface="Arial" panose="020B0604020202020204" pitchFamily="34" charset="0"/>
              </a:rPr>
              <a:t>を念頭に、</a:t>
            </a:r>
            <a:r>
              <a:rPr lang="ja-JP" altLang="ja-JP" sz="1800" u="sng" dirty="0">
                <a:effectLst/>
                <a:latin typeface="ＭＳ ゴシック" panose="020B0609070205080204" pitchFamily="49" charset="-128"/>
                <a:ea typeface="ＭＳ ゴシック" panose="020B0609070205080204" pitchFamily="49" charset="-128"/>
                <a:cs typeface="Arial" panose="020B0604020202020204" pitchFamily="34" charset="0"/>
              </a:rPr>
              <a:t>地域づくり</a:t>
            </a:r>
            <a:r>
              <a:rPr lang="ja-JP" altLang="en-US" sz="1800" u="sng" dirty="0">
                <a:effectLst/>
                <a:latin typeface="ＭＳ ゴシック" panose="020B0609070205080204" pitchFamily="49" charset="-128"/>
                <a:ea typeface="ＭＳ ゴシック" panose="020B0609070205080204" pitchFamily="49" charset="-128"/>
                <a:cs typeface="Arial" panose="020B0604020202020204" pitchFamily="34" charset="0"/>
              </a:rPr>
              <a:t>、地域の課題解決</a:t>
            </a:r>
            <a:r>
              <a:rPr lang="ja-JP" altLang="ja-JP" sz="1800" u="sng" dirty="0">
                <a:effectLst/>
                <a:latin typeface="ＭＳ ゴシック" panose="020B0609070205080204" pitchFamily="49" charset="-128"/>
                <a:ea typeface="ＭＳ ゴシック" panose="020B0609070205080204" pitchFamily="49" charset="-128"/>
                <a:cs typeface="Arial" panose="020B0604020202020204" pitchFamily="34" charset="0"/>
              </a:rPr>
              <a:t>と気候変動適応アクション</a:t>
            </a:r>
            <a:r>
              <a:rPr lang="ja-JP" altLang="ja-JP" sz="1800" dirty="0">
                <a:effectLst/>
                <a:latin typeface="ＭＳ ゴシック" panose="020B0609070205080204" pitchFamily="49" charset="-128"/>
                <a:ea typeface="ＭＳ ゴシック" panose="020B0609070205080204" pitchFamily="49" charset="-128"/>
                <a:cs typeface="Arial" panose="020B0604020202020204" pitchFamily="34" charset="0"/>
              </a:rPr>
              <a:t>と</a:t>
            </a:r>
            <a:r>
              <a:rPr lang="ja-JP" altLang="en-US" sz="1800" dirty="0">
                <a:effectLst/>
                <a:latin typeface="ＭＳ ゴシック" panose="020B0609070205080204" pitchFamily="49" charset="-128"/>
                <a:ea typeface="ＭＳ ゴシック" panose="020B0609070205080204" pitchFamily="49" charset="-128"/>
                <a:cs typeface="Arial" panose="020B0604020202020204" pitchFamily="34" charset="0"/>
              </a:rPr>
              <a:t>を</a:t>
            </a:r>
            <a:r>
              <a:rPr lang="ja-JP" altLang="ja-JP" sz="1800" dirty="0">
                <a:effectLst/>
                <a:latin typeface="ＭＳ ゴシック" panose="020B0609070205080204" pitchFamily="49" charset="-128"/>
                <a:ea typeface="ＭＳ ゴシック" panose="020B0609070205080204" pitchFamily="49" charset="-128"/>
                <a:cs typeface="Arial" panose="020B0604020202020204" pitchFamily="34" charset="0"/>
              </a:rPr>
              <a:t>同時に実行する（地域づくりに適応策を組み込む）ためのプロジェクトを企画</a:t>
            </a:r>
            <a:r>
              <a:rPr lang="ja-JP" altLang="en-US" dirty="0">
                <a:latin typeface="ＭＳ ゴシック" panose="020B0609070205080204" pitchFamily="49" charset="-128"/>
                <a:ea typeface="ＭＳ ゴシック" panose="020B0609070205080204" pitchFamily="49" charset="-128"/>
                <a:cs typeface="Arial" panose="020B0604020202020204" pitchFamily="34" charset="0"/>
              </a:rPr>
              <a:t>する</a:t>
            </a:r>
            <a:endParaRPr lang="en-US" altLang="ja-JP" sz="1800" dirty="0">
              <a:effectLst/>
              <a:latin typeface="ＭＳ ゴシック" panose="020B0609070205080204" pitchFamily="49" charset="-128"/>
              <a:ea typeface="ＭＳ ゴシック" panose="020B0609070205080204" pitchFamily="49" charset="-128"/>
              <a:cs typeface="Arial" panose="020B0604020202020204" pitchFamily="34" charset="0"/>
            </a:endParaRPr>
          </a:p>
        </p:txBody>
      </p:sp>
      <p:sp>
        <p:nvSpPr>
          <p:cNvPr id="4" name="テキスト ボックス 3">
            <a:extLst>
              <a:ext uri="{FF2B5EF4-FFF2-40B4-BE49-F238E27FC236}">
                <a16:creationId xmlns:a16="http://schemas.microsoft.com/office/drawing/2014/main" id="{C637B2C0-AA8D-D29E-0870-4B875755D8FA}"/>
              </a:ext>
            </a:extLst>
          </p:cNvPr>
          <p:cNvSpPr txBox="1"/>
          <p:nvPr/>
        </p:nvSpPr>
        <p:spPr>
          <a:xfrm>
            <a:off x="763029" y="3592546"/>
            <a:ext cx="7617937" cy="1549783"/>
          </a:xfrm>
          <a:prstGeom prst="rect">
            <a:avLst/>
          </a:prstGeom>
          <a:solidFill>
            <a:schemeClr val="accent5">
              <a:lumMod val="20000"/>
              <a:lumOff val="80000"/>
            </a:schemeClr>
          </a:solidFill>
        </p:spPr>
        <p:txBody>
          <a:bodyPr wrap="square" rtlCol="0">
            <a:spAutoFit/>
          </a:bodyPr>
          <a:lstStyle/>
          <a:p>
            <a:pPr>
              <a:lnSpc>
                <a:spcPts val="2300"/>
              </a:lnSpc>
            </a:pPr>
            <a:r>
              <a:rPr kumimoji="1" lang="ja-JP" altLang="en-US" b="1" dirty="0">
                <a:solidFill>
                  <a:schemeClr val="accent1">
                    <a:lumMod val="75000"/>
                  </a:schemeClr>
                </a:solidFill>
              </a:rPr>
              <a:t>目的</a:t>
            </a:r>
            <a:endParaRPr kumimoji="1" lang="en-US" altLang="ja-JP" b="1" dirty="0">
              <a:solidFill>
                <a:schemeClr val="accent1">
                  <a:lumMod val="75000"/>
                </a:schemeClr>
              </a:solidFill>
            </a:endParaRPr>
          </a:p>
          <a:p>
            <a:pPr marL="285750" indent="-285750">
              <a:lnSpc>
                <a:spcPts val="2300"/>
              </a:lnSpc>
              <a:buFont typeface="Arial" panose="020B0604020202020204" pitchFamily="34" charset="0"/>
              <a:buChar char="•"/>
            </a:pPr>
            <a:r>
              <a:rPr kumimoji="1" lang="ja-JP" altLang="en-US" dirty="0"/>
              <a:t>現在・将来の</a:t>
            </a:r>
            <a:r>
              <a:rPr kumimoji="1" lang="ja-JP" altLang="en-US" u="sng" dirty="0"/>
              <a:t>地域づくり</a:t>
            </a:r>
            <a:r>
              <a:rPr kumimoji="1" lang="ja-JP" altLang="en-US" dirty="0"/>
              <a:t>、</a:t>
            </a:r>
            <a:r>
              <a:rPr kumimoji="1" lang="ja-JP" altLang="en-US" u="sng" dirty="0"/>
              <a:t>地域の課題解決</a:t>
            </a:r>
            <a:r>
              <a:rPr kumimoji="1" lang="ja-JP" altLang="en-US" dirty="0"/>
              <a:t>に気候変動影響への適応策の取組をどのように活かすことができるか、ワークショップを通じて考え、体感する</a:t>
            </a:r>
          </a:p>
          <a:p>
            <a:pPr marL="285750" indent="-285750">
              <a:lnSpc>
                <a:spcPts val="2300"/>
              </a:lnSpc>
              <a:buFont typeface="Arial" panose="020B0604020202020204" pitchFamily="34" charset="0"/>
              <a:buChar char="•"/>
            </a:pPr>
            <a:r>
              <a:rPr kumimoji="1" lang="ja-JP" altLang="en-US" dirty="0"/>
              <a:t>地域適応計画の策定のための足がかりとする</a:t>
            </a:r>
          </a:p>
        </p:txBody>
      </p:sp>
      <p:sp>
        <p:nvSpPr>
          <p:cNvPr id="11" name="タイトル 1">
            <a:extLst>
              <a:ext uri="{FF2B5EF4-FFF2-40B4-BE49-F238E27FC236}">
                <a16:creationId xmlns:a16="http://schemas.microsoft.com/office/drawing/2014/main" id="{A1C9287D-57D3-627B-1112-27967F7DB8BB}"/>
              </a:ext>
            </a:extLst>
          </p:cNvPr>
          <p:cNvSpPr txBox="1">
            <a:spLocks/>
          </p:cNvSpPr>
          <p:nvPr/>
        </p:nvSpPr>
        <p:spPr>
          <a:xfrm>
            <a:off x="354251" y="249821"/>
            <a:ext cx="8435497" cy="1174043"/>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kumimoji="1" sz="4000" kern="1200">
                <a:solidFill>
                  <a:schemeClr val="accent1"/>
                </a:solidFill>
                <a:latin typeface="+mj-lt"/>
                <a:ea typeface="+mj-ea"/>
                <a:cs typeface="+mj-cs"/>
              </a:defRPr>
            </a:lvl1pPr>
          </a:lstStyle>
          <a:p>
            <a:r>
              <a:rPr lang="ja-JP" altLang="en-US" sz="2800" kern="100" dirty="0">
                <a:solidFill>
                  <a:schemeClr val="accent5">
                    <a:lumMod val="75000"/>
                  </a:schemeClr>
                </a:solidFill>
                <a:latin typeface="+mn-lt"/>
                <a:ea typeface="+mn-ea"/>
                <a:cs typeface="+mn-cs"/>
              </a:rPr>
              <a:t>地域適応計画策定に向けたワークショップ</a:t>
            </a:r>
            <a:br>
              <a:rPr lang="ja-JP" altLang="en-US" sz="2800" kern="100" dirty="0">
                <a:solidFill>
                  <a:schemeClr val="accent5">
                    <a:lumMod val="75000"/>
                  </a:schemeClr>
                </a:solidFill>
                <a:latin typeface="+mn-lt"/>
                <a:ea typeface="+mn-ea"/>
                <a:cs typeface="+mn-cs"/>
              </a:rPr>
            </a:br>
            <a:r>
              <a:rPr lang="ja-JP" altLang="en-US" sz="2800" kern="100" dirty="0">
                <a:solidFill>
                  <a:schemeClr val="accent5">
                    <a:lumMod val="75000"/>
                  </a:schemeClr>
                </a:solidFill>
                <a:latin typeface="+mn-lt"/>
                <a:ea typeface="+mn-ea"/>
                <a:cs typeface="+mn-cs"/>
              </a:rPr>
              <a:t>～まちづくりとの関係を考える～</a:t>
            </a:r>
            <a:endParaRPr lang="ja-JP" altLang="en-US" sz="2800" dirty="0">
              <a:solidFill>
                <a:schemeClr val="accent5">
                  <a:lumMod val="75000"/>
                </a:schemeClr>
              </a:solidFill>
            </a:endParaRPr>
          </a:p>
        </p:txBody>
      </p:sp>
      <p:sp>
        <p:nvSpPr>
          <p:cNvPr id="6" name="テキスト ボックス 5">
            <a:extLst>
              <a:ext uri="{FF2B5EF4-FFF2-40B4-BE49-F238E27FC236}">
                <a16:creationId xmlns:a16="http://schemas.microsoft.com/office/drawing/2014/main" id="{5AE0A4F6-66BD-71A2-198A-F6A935427569}"/>
              </a:ext>
            </a:extLst>
          </p:cNvPr>
          <p:cNvSpPr txBox="1"/>
          <p:nvPr/>
        </p:nvSpPr>
        <p:spPr>
          <a:xfrm>
            <a:off x="354251" y="1493240"/>
            <a:ext cx="3657600" cy="369332"/>
          </a:xfrm>
          <a:prstGeom prst="rect">
            <a:avLst/>
          </a:prstGeom>
          <a:noFill/>
        </p:spPr>
        <p:txBody>
          <a:bodyPr wrap="square" rtlCol="0">
            <a:spAutoFit/>
          </a:bodyPr>
          <a:lstStyle/>
          <a:p>
            <a:r>
              <a:rPr kumimoji="1" lang="ja-JP" altLang="en-US" b="1" dirty="0">
                <a:latin typeface="+mj-ea"/>
                <a:ea typeface="+mj-ea"/>
              </a:rPr>
              <a:t>■ ＷＳのプログラム</a:t>
            </a:r>
          </a:p>
        </p:txBody>
      </p:sp>
    </p:spTree>
    <p:extLst>
      <p:ext uri="{BB962C8B-B14F-4D97-AF65-F5344CB8AC3E}">
        <p14:creationId xmlns:p14="http://schemas.microsoft.com/office/powerpoint/2010/main" val="42554057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C66389-0CFA-6097-D1F4-6D56075B77DA}"/>
            </a:ext>
          </a:extLst>
        </p:cNvPr>
        <p:cNvGrpSpPr/>
        <p:nvPr/>
      </p:nvGrpSpPr>
      <p:grpSpPr>
        <a:xfrm>
          <a:off x="0" y="0"/>
          <a:ext cx="0" cy="0"/>
          <a:chOff x="0" y="0"/>
          <a:chExt cx="0" cy="0"/>
        </a:xfrm>
      </p:grpSpPr>
      <p:graphicFrame>
        <p:nvGraphicFramePr>
          <p:cNvPr id="7" name="表 2">
            <a:extLst>
              <a:ext uri="{FF2B5EF4-FFF2-40B4-BE49-F238E27FC236}">
                <a16:creationId xmlns:a16="http://schemas.microsoft.com/office/drawing/2014/main" id="{D6E96F3C-E49C-0FC1-9BF3-6462BE30F2F4}"/>
              </a:ext>
            </a:extLst>
          </p:cNvPr>
          <p:cNvGraphicFramePr>
            <a:graphicFrameLocks noGrp="1"/>
          </p:cNvGraphicFramePr>
          <p:nvPr>
            <p:extLst>
              <p:ext uri="{D42A27DB-BD31-4B8C-83A1-F6EECF244321}">
                <p14:modId xmlns:p14="http://schemas.microsoft.com/office/powerpoint/2010/main" val="4062900696"/>
              </p:ext>
            </p:extLst>
          </p:nvPr>
        </p:nvGraphicFramePr>
        <p:xfrm>
          <a:off x="179511" y="1896128"/>
          <a:ext cx="8784976" cy="4286554"/>
        </p:xfrm>
        <a:graphic>
          <a:graphicData uri="http://schemas.openxmlformats.org/drawingml/2006/table">
            <a:tbl>
              <a:tblPr firstRow="1" bandRow="1">
                <a:tableStyleId>{5FD0F851-EC5A-4D38-B0AD-8093EC10F338}</a:tableStyleId>
              </a:tblPr>
              <a:tblGrid>
                <a:gridCol w="1383127">
                  <a:extLst>
                    <a:ext uri="{9D8B030D-6E8A-4147-A177-3AD203B41FA5}">
                      <a16:colId xmlns:a16="http://schemas.microsoft.com/office/drawing/2014/main" val="19362312"/>
                    </a:ext>
                  </a:extLst>
                </a:gridCol>
                <a:gridCol w="7401849">
                  <a:extLst>
                    <a:ext uri="{9D8B030D-6E8A-4147-A177-3AD203B41FA5}">
                      <a16:colId xmlns:a16="http://schemas.microsoft.com/office/drawing/2014/main" val="1518947438"/>
                    </a:ext>
                  </a:extLst>
                </a:gridCol>
              </a:tblGrid>
              <a:tr h="429355">
                <a:tc>
                  <a:txBody>
                    <a:bodyPr/>
                    <a:lstStyle/>
                    <a:p>
                      <a:pPr algn="ctr"/>
                      <a:r>
                        <a:rPr kumimoji="1" lang="ja-JP" altLang="en-US" sz="1800" kern="100">
                          <a:solidFill>
                            <a:schemeClr val="tx1"/>
                          </a:solidFill>
                          <a:effectLst/>
                        </a:rPr>
                        <a:t>時間</a:t>
                      </a:r>
                      <a:endParaRPr kumimoji="1" lang="ja-JP" altLang="en-US" sz="1800" kern="100">
                        <a:solidFill>
                          <a:schemeClr val="tx1"/>
                        </a:solidFill>
                        <a:effectLst/>
                        <a:latin typeface="Century" panose="02040604050505020304" pitchFamily="18" charset="0"/>
                        <a:ea typeface="BIZ UDゴシック" panose="020B0400000000000000" pitchFamily="49" charset="-128"/>
                        <a:cs typeface="Times New Roman" panose="02020603050405020304" pitchFamily="18" charset="0"/>
                      </a:endParaRPr>
                    </a:p>
                  </a:txBody>
                  <a:tcPr marL="68580" marR="68580" marT="0" marB="0" anchor="ctr"/>
                </a:tc>
                <a:tc>
                  <a:txBody>
                    <a:bodyPr/>
                    <a:lstStyle/>
                    <a:p>
                      <a:pPr indent="133350" algn="ctr"/>
                      <a:r>
                        <a:rPr kumimoji="1" lang="ja-JP" altLang="en-US" sz="1800" kern="100" dirty="0">
                          <a:solidFill>
                            <a:schemeClr val="tx1"/>
                          </a:solidFill>
                          <a:effectLst/>
                        </a:rPr>
                        <a:t>発表テーマ／発表者</a:t>
                      </a:r>
                      <a:endParaRPr kumimoji="1" lang="ja-JP" altLang="en-US" sz="1800" kern="100" dirty="0">
                        <a:solidFill>
                          <a:schemeClr val="tx1"/>
                        </a:solidFill>
                        <a:effectLst/>
                        <a:latin typeface="Century" panose="02040604050505020304" pitchFamily="18" charset="0"/>
                        <a:ea typeface="BIZ UDゴシック" panose="020B0400000000000000"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235200364"/>
                  </a:ext>
                </a:extLst>
              </a:tr>
              <a:tr h="364680">
                <a:tc>
                  <a:txBody>
                    <a:bodyPr/>
                    <a:lstStyle/>
                    <a:p>
                      <a:pPr algn="ctr"/>
                      <a:r>
                        <a:rPr lang="en-US" sz="1800" kern="100" dirty="0">
                          <a:effectLst/>
                          <a:latin typeface="+mj-ea"/>
                          <a:ea typeface="+mj-ea"/>
                        </a:rPr>
                        <a:t>1</a:t>
                      </a:r>
                      <a:r>
                        <a:rPr lang="en-US" altLang="ja-JP" sz="1800" kern="100" dirty="0">
                          <a:effectLst/>
                          <a:latin typeface="+mj-ea"/>
                          <a:ea typeface="+mj-ea"/>
                        </a:rPr>
                        <a:t>3</a:t>
                      </a:r>
                      <a:r>
                        <a:rPr lang="en-US" sz="1800" kern="100" dirty="0">
                          <a:effectLst/>
                          <a:latin typeface="+mj-ea"/>
                          <a:ea typeface="+mj-ea"/>
                        </a:rPr>
                        <a:t>:</a:t>
                      </a:r>
                      <a:r>
                        <a:rPr lang="en-US" altLang="ja-JP" sz="1800" kern="100" dirty="0">
                          <a:effectLst/>
                          <a:latin typeface="+mj-ea"/>
                          <a:ea typeface="+mj-ea"/>
                        </a:rPr>
                        <a:t>0</a:t>
                      </a:r>
                      <a:r>
                        <a:rPr lang="en-US" sz="1800" kern="100" dirty="0">
                          <a:effectLst/>
                          <a:latin typeface="+mj-ea"/>
                          <a:ea typeface="+mj-ea"/>
                        </a:rPr>
                        <a:t>0</a:t>
                      </a:r>
                      <a:endParaRPr lang="ja-JP" sz="1800" kern="100" dirty="0">
                        <a:effectLst/>
                        <a:latin typeface="+mj-ea"/>
                        <a:ea typeface="+mj-ea"/>
                        <a:cs typeface="Times New Roman" panose="02020603050405020304" pitchFamily="18" charset="0"/>
                      </a:endParaRPr>
                    </a:p>
                  </a:txBody>
                  <a:tcPr marL="68580" marR="68580" marT="0" marB="0" anchor="ctr"/>
                </a:tc>
                <a:tc>
                  <a:txBody>
                    <a:bodyPr/>
                    <a:lstStyle/>
                    <a:p>
                      <a:pPr indent="133350" algn="just"/>
                      <a:r>
                        <a:rPr lang="ja-JP" altLang="en-US" sz="1800" kern="100">
                          <a:effectLst/>
                          <a:latin typeface="+mj-ea"/>
                          <a:ea typeface="+mj-ea"/>
                        </a:rPr>
                        <a:t>全体説明</a:t>
                      </a:r>
                      <a:endParaRPr lang="en-US" altLang="ja-JP" sz="1800" kern="100">
                        <a:effectLst/>
                        <a:latin typeface="+mj-ea"/>
                        <a:ea typeface="+mj-ea"/>
                      </a:endParaRPr>
                    </a:p>
                  </a:txBody>
                  <a:tcPr marL="68580" marR="68580" marT="0" marB="0" anchor="ctr"/>
                </a:tc>
                <a:extLst>
                  <a:ext uri="{0D108BD9-81ED-4DB2-BD59-A6C34878D82A}">
                    <a16:rowId xmlns:a16="http://schemas.microsoft.com/office/drawing/2014/main" val="1762980273"/>
                  </a:ext>
                </a:extLst>
              </a:tr>
              <a:tr h="364497">
                <a:tc>
                  <a:txBody>
                    <a:bodyPr/>
                    <a:lstStyle/>
                    <a:p>
                      <a:pPr algn="ctr"/>
                      <a:r>
                        <a:rPr lang="en-US" altLang="ja-JP" sz="1800" kern="100" dirty="0">
                          <a:effectLst/>
                          <a:latin typeface="+mj-ea"/>
                          <a:ea typeface="+mj-ea"/>
                        </a:rPr>
                        <a:t>13:03</a:t>
                      </a:r>
                      <a:endParaRPr lang="ja-JP" altLang="ja-JP" sz="1800" kern="100" dirty="0">
                        <a:effectLst/>
                        <a:latin typeface="+mj-ea"/>
                        <a:ea typeface="+mj-ea"/>
                        <a:cs typeface="Times New Roman" panose="02020603050405020304" pitchFamily="18" charset="0"/>
                      </a:endParaRPr>
                    </a:p>
                  </a:txBody>
                  <a:tcPr marL="68580" marR="68580" marT="0" marB="0" anchor="ctr"/>
                </a:tc>
                <a:tc>
                  <a:txBody>
                    <a:bodyPr/>
                    <a:lstStyle/>
                    <a:p>
                      <a:pPr marL="0" indent="133350" algn="just" defTabSz="685800" rtl="0" eaLnBrk="1" latinLnBrk="0" hangingPunct="1"/>
                      <a:r>
                        <a:rPr kumimoji="1" lang="ja-JP" altLang="en-US" sz="1800" kern="100">
                          <a:solidFill>
                            <a:schemeClr val="tx1"/>
                          </a:solidFill>
                          <a:effectLst/>
                          <a:latin typeface="+mj-ea"/>
                          <a:ea typeface="+mj-ea"/>
                          <a:cs typeface="+mn-cs"/>
                        </a:rPr>
                        <a:t>グループに分かれて役割決め、自己紹介、地域課題の整理</a:t>
                      </a:r>
                      <a:endParaRPr kumimoji="1" lang="en-US" altLang="ja-JP" sz="1800" kern="100">
                        <a:solidFill>
                          <a:schemeClr val="tx1"/>
                        </a:solidFill>
                        <a:effectLst/>
                        <a:latin typeface="+mj-ea"/>
                        <a:ea typeface="+mj-ea"/>
                        <a:cs typeface="+mn-cs"/>
                      </a:endParaRPr>
                    </a:p>
                  </a:txBody>
                  <a:tcPr marL="68580" marR="68580" marT="0" marB="0" anchor="ctr"/>
                </a:tc>
                <a:extLst>
                  <a:ext uri="{0D108BD9-81ED-4DB2-BD59-A6C34878D82A}">
                    <a16:rowId xmlns:a16="http://schemas.microsoft.com/office/drawing/2014/main" val="3068563688"/>
                  </a:ext>
                </a:extLst>
              </a:tr>
              <a:tr h="360049">
                <a:tc>
                  <a:txBody>
                    <a:bodyPr/>
                    <a:lstStyle/>
                    <a:p>
                      <a:pPr algn="ctr"/>
                      <a:r>
                        <a:rPr lang="en-US" altLang="ja-JP" sz="1800" kern="100" dirty="0">
                          <a:effectLst/>
                          <a:latin typeface="+mj-ea"/>
                          <a:ea typeface="+mj-ea"/>
                        </a:rPr>
                        <a:t>13:08</a:t>
                      </a:r>
                      <a:endParaRPr lang="ja-JP" altLang="ja-JP" sz="1800" kern="100" dirty="0">
                        <a:effectLst/>
                        <a:latin typeface="+mj-ea"/>
                        <a:ea typeface="+mj-ea"/>
                        <a:cs typeface="Times New Roman" panose="02020603050405020304" pitchFamily="18" charset="0"/>
                      </a:endParaRPr>
                    </a:p>
                  </a:txBody>
                  <a:tcPr marL="68580" marR="68580" marT="0" marB="0" anchor="ctr"/>
                </a:tc>
                <a:tc>
                  <a:txBody>
                    <a:bodyPr/>
                    <a:lstStyle/>
                    <a:p>
                      <a:pPr marL="0" marR="0" lvl="0" indent="133350" algn="just" defTabSz="685800" rtl="0" eaLnBrk="1" fontAlgn="auto" latinLnBrk="0" hangingPunct="1">
                        <a:lnSpc>
                          <a:spcPct val="100000"/>
                        </a:lnSpc>
                        <a:spcBef>
                          <a:spcPts val="0"/>
                        </a:spcBef>
                        <a:spcAft>
                          <a:spcPts val="0"/>
                        </a:spcAft>
                        <a:buClrTx/>
                        <a:buSzTx/>
                        <a:buFontTx/>
                        <a:buNone/>
                        <a:tabLst/>
                        <a:defRPr/>
                      </a:pPr>
                      <a:r>
                        <a:rPr lang="ja-JP" altLang="en-US" sz="1800" kern="100" dirty="0">
                          <a:solidFill>
                            <a:srgbClr val="000000"/>
                          </a:solidFill>
                          <a:effectLst/>
                          <a:latin typeface="+mj-ea"/>
                          <a:ea typeface="+mj-ea"/>
                        </a:rPr>
                        <a:t>ワーク①　地域資源を考えよう</a:t>
                      </a:r>
                      <a:endParaRPr lang="ja-JP" altLang="ja-JP" sz="1800" kern="100" dirty="0">
                        <a:effectLst/>
                        <a:latin typeface="+mj-ea"/>
                        <a:ea typeface="+mj-ea"/>
                        <a:cs typeface="Times New Roman" panose="02020603050405020304" pitchFamily="18" charset="0"/>
                      </a:endParaRPr>
                    </a:p>
                  </a:txBody>
                  <a:tcPr marL="68580" marR="68580" marT="0" marB="0" anchor="ctr"/>
                </a:tc>
                <a:extLst>
                  <a:ext uri="{0D108BD9-81ED-4DB2-BD59-A6C34878D82A}">
                    <a16:rowId xmlns:a16="http://schemas.microsoft.com/office/drawing/2014/main" val="1532518251"/>
                  </a:ext>
                </a:extLst>
              </a:tr>
              <a:tr h="398003">
                <a:tc>
                  <a:txBody>
                    <a:bodyPr/>
                    <a:lstStyle/>
                    <a:p>
                      <a:pPr algn="ctr"/>
                      <a:r>
                        <a:rPr lang="en-US" altLang="ja-JP" sz="1800" kern="100" dirty="0">
                          <a:effectLst/>
                          <a:latin typeface="+mj-ea"/>
                          <a:ea typeface="+mj-ea"/>
                        </a:rPr>
                        <a:t>13:13</a:t>
                      </a:r>
                      <a:endParaRPr lang="ja-JP" altLang="ja-JP" sz="1800" kern="100" dirty="0">
                        <a:effectLst/>
                        <a:latin typeface="+mj-ea"/>
                        <a:ea typeface="+mj-ea"/>
                        <a:cs typeface="Times New Roman" panose="02020603050405020304" pitchFamily="18" charset="0"/>
                      </a:endParaRPr>
                    </a:p>
                  </a:txBody>
                  <a:tcPr marL="68580" marR="68580" marT="0" marB="0" anchor="ctr"/>
                </a:tc>
                <a:tc>
                  <a:txBody>
                    <a:bodyPr/>
                    <a:lstStyle/>
                    <a:p>
                      <a:pPr marL="0" marR="0" lvl="0" indent="133350" algn="just" defTabSz="685800" rtl="0" eaLnBrk="1" fontAlgn="auto" latinLnBrk="0" hangingPunct="1">
                        <a:lnSpc>
                          <a:spcPct val="100000"/>
                        </a:lnSpc>
                        <a:spcBef>
                          <a:spcPts val="0"/>
                        </a:spcBef>
                        <a:spcAft>
                          <a:spcPts val="0"/>
                        </a:spcAft>
                        <a:buClrTx/>
                        <a:buSzTx/>
                        <a:buFontTx/>
                        <a:buNone/>
                        <a:tabLst/>
                        <a:defRPr/>
                      </a:pPr>
                      <a:r>
                        <a:rPr lang="ja-JP" altLang="en-US" sz="1800" kern="100" dirty="0">
                          <a:solidFill>
                            <a:srgbClr val="000000"/>
                          </a:solidFill>
                          <a:effectLst/>
                          <a:latin typeface="+mj-ea"/>
                          <a:ea typeface="+mj-ea"/>
                        </a:rPr>
                        <a:t>ワーク</a:t>
                      </a:r>
                      <a:r>
                        <a:rPr kumimoji="1" lang="ja-JP" altLang="en-US" sz="1800" kern="100" dirty="0">
                          <a:solidFill>
                            <a:srgbClr val="000000"/>
                          </a:solidFill>
                          <a:effectLst/>
                          <a:latin typeface="+mj-ea"/>
                          <a:ea typeface="+mj-ea"/>
                          <a:cs typeface="+mn-cs"/>
                        </a:rPr>
                        <a:t>②　地域課題を選び、目標を考えよう</a:t>
                      </a:r>
                    </a:p>
                  </a:txBody>
                  <a:tcPr marL="68580" marR="68580" marT="0" marB="0" anchor="ctr"/>
                </a:tc>
                <a:extLst>
                  <a:ext uri="{0D108BD9-81ED-4DB2-BD59-A6C34878D82A}">
                    <a16:rowId xmlns:a16="http://schemas.microsoft.com/office/drawing/2014/main" val="975580518"/>
                  </a:ext>
                </a:extLst>
              </a:tr>
              <a:tr h="361223">
                <a:tc>
                  <a:txBody>
                    <a:bodyPr/>
                    <a:lstStyle/>
                    <a:p>
                      <a:pPr algn="ctr"/>
                      <a:r>
                        <a:rPr lang="en-US" altLang="ja-JP" sz="1800" kern="100">
                          <a:effectLst/>
                          <a:latin typeface="+mj-ea"/>
                          <a:ea typeface="+mj-ea"/>
                        </a:rPr>
                        <a:t>13:18</a:t>
                      </a:r>
                      <a:endParaRPr lang="ja-JP" altLang="ja-JP" sz="1800" kern="100">
                        <a:effectLst/>
                        <a:latin typeface="+mj-ea"/>
                        <a:ea typeface="+mj-ea"/>
                        <a:cs typeface="Times New Roman" panose="02020603050405020304" pitchFamily="18" charset="0"/>
                      </a:endParaRPr>
                    </a:p>
                  </a:txBody>
                  <a:tcPr marL="68580" marR="68580" marT="0" marB="0" anchor="ctr"/>
                </a:tc>
                <a:tc>
                  <a:txBody>
                    <a:bodyPr/>
                    <a:lstStyle/>
                    <a:p>
                      <a:pPr marL="133350" marR="0" lvl="0" indent="0" algn="just" defTabSz="685800" rtl="0" eaLnBrk="1" fontAlgn="auto" latinLnBrk="0" hangingPunct="1">
                        <a:lnSpc>
                          <a:spcPct val="100000"/>
                        </a:lnSpc>
                        <a:spcBef>
                          <a:spcPts val="0"/>
                        </a:spcBef>
                        <a:spcAft>
                          <a:spcPts val="0"/>
                        </a:spcAft>
                        <a:buClrTx/>
                        <a:buSzTx/>
                        <a:buFontTx/>
                        <a:buNone/>
                        <a:tabLst/>
                        <a:defRPr/>
                      </a:pPr>
                      <a:r>
                        <a:rPr lang="ja-JP" altLang="en-US" sz="1800" kern="100" dirty="0">
                          <a:solidFill>
                            <a:srgbClr val="000000"/>
                          </a:solidFill>
                          <a:effectLst/>
                          <a:latin typeface="+mj-ea"/>
                          <a:ea typeface="+mj-ea"/>
                        </a:rPr>
                        <a:t>ワーク③　地域課題の解決策を考えよう（個人作業）</a:t>
                      </a:r>
                      <a:endParaRPr lang="en-US" altLang="ja-JP" sz="1800" kern="100" dirty="0">
                        <a:solidFill>
                          <a:srgbClr val="000000"/>
                        </a:solidFill>
                        <a:effectLst/>
                        <a:latin typeface="+mj-ea"/>
                        <a:ea typeface="+mj-ea"/>
                      </a:endParaRPr>
                    </a:p>
                  </a:txBody>
                  <a:tcPr marL="68580" marR="68580" marT="0" marB="0" anchor="ctr"/>
                </a:tc>
                <a:extLst>
                  <a:ext uri="{0D108BD9-81ED-4DB2-BD59-A6C34878D82A}">
                    <a16:rowId xmlns:a16="http://schemas.microsoft.com/office/drawing/2014/main" val="595794757"/>
                  </a:ext>
                </a:extLst>
              </a:tr>
              <a:tr h="362429">
                <a:tc>
                  <a:txBody>
                    <a:bodyPr/>
                    <a:lstStyle/>
                    <a:p>
                      <a:pPr algn="ctr"/>
                      <a:r>
                        <a:rPr lang="en-US" altLang="ja-JP" sz="1800" kern="100">
                          <a:effectLst/>
                          <a:latin typeface="+mj-ea"/>
                          <a:ea typeface="+mj-ea"/>
                        </a:rPr>
                        <a:t>13:28</a:t>
                      </a:r>
                      <a:endParaRPr lang="ja-JP" altLang="ja-JP" sz="1800" kern="100">
                        <a:effectLst/>
                        <a:latin typeface="+mj-ea"/>
                        <a:ea typeface="+mj-ea"/>
                        <a:cs typeface="Times New Roman" panose="02020603050405020304" pitchFamily="18" charset="0"/>
                      </a:endParaRPr>
                    </a:p>
                  </a:txBody>
                  <a:tcPr marL="68580" marR="68580" marT="0" marB="0" anchor="ctr"/>
                </a:tc>
                <a:tc>
                  <a:txBody>
                    <a:bodyPr/>
                    <a:lstStyle/>
                    <a:p>
                      <a:pPr marL="0" indent="133350" algn="just" defTabSz="685800" rtl="0" eaLnBrk="1" latinLnBrk="0" hangingPunct="1"/>
                      <a:r>
                        <a:rPr lang="ja-JP" altLang="en-US" sz="1800" kern="100" dirty="0">
                          <a:solidFill>
                            <a:srgbClr val="000000"/>
                          </a:solidFill>
                          <a:effectLst/>
                          <a:latin typeface="+mj-ea"/>
                          <a:ea typeface="+mj-ea"/>
                        </a:rPr>
                        <a:t>ワーク</a:t>
                      </a:r>
                      <a:r>
                        <a:rPr kumimoji="1" lang="ja-JP" altLang="en-US" sz="1800" kern="100" dirty="0">
                          <a:solidFill>
                            <a:srgbClr val="000000"/>
                          </a:solidFill>
                          <a:effectLst/>
                          <a:latin typeface="+mj-ea"/>
                          <a:ea typeface="+mj-ea"/>
                          <a:cs typeface="+mn-cs"/>
                        </a:rPr>
                        <a:t>④　地域課題の解決策を出し合おう</a:t>
                      </a:r>
                    </a:p>
                  </a:txBody>
                  <a:tcPr marL="68580" marR="68580" marT="0" marB="0" anchor="ctr"/>
                </a:tc>
                <a:extLst>
                  <a:ext uri="{0D108BD9-81ED-4DB2-BD59-A6C34878D82A}">
                    <a16:rowId xmlns:a16="http://schemas.microsoft.com/office/drawing/2014/main" val="4055188710"/>
                  </a:ext>
                </a:extLst>
              </a:tr>
              <a:tr h="429355">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en-US" altLang="ja-JP" sz="1800" kern="100">
                          <a:solidFill>
                            <a:srgbClr val="000000"/>
                          </a:solidFill>
                          <a:effectLst/>
                          <a:latin typeface="+mj-ea"/>
                          <a:ea typeface="+mj-ea"/>
                          <a:cs typeface="+mn-cs"/>
                        </a:rPr>
                        <a:t>13:38</a:t>
                      </a:r>
                      <a:endParaRPr kumimoji="1" lang="ja-JP" altLang="en-US" sz="1800" kern="100">
                        <a:solidFill>
                          <a:srgbClr val="000000"/>
                        </a:solidFill>
                        <a:effectLst/>
                        <a:latin typeface="+mj-ea"/>
                        <a:ea typeface="+mj-ea"/>
                        <a:cs typeface="+mn-cs"/>
                      </a:endParaRPr>
                    </a:p>
                  </a:txBody>
                  <a:tcPr marL="68580" marR="68580" marT="0" marB="0" anchor="ctr"/>
                </a:tc>
                <a:tc>
                  <a:txBody>
                    <a:bodyPr/>
                    <a:lstStyle/>
                    <a:p>
                      <a:pPr marL="0" indent="133350" algn="just" defTabSz="685800" rtl="0" eaLnBrk="1" latinLnBrk="0" hangingPunct="1"/>
                      <a:r>
                        <a:rPr lang="ja-JP" altLang="en-US" sz="1800" kern="100" dirty="0">
                          <a:solidFill>
                            <a:srgbClr val="000000"/>
                          </a:solidFill>
                          <a:effectLst/>
                          <a:latin typeface="+mj-ea"/>
                          <a:ea typeface="+mj-ea"/>
                        </a:rPr>
                        <a:t>ワーク</a:t>
                      </a:r>
                      <a:r>
                        <a:rPr kumimoji="1" lang="ja-JP" altLang="en-US" sz="1800" kern="100" dirty="0">
                          <a:solidFill>
                            <a:srgbClr val="000000"/>
                          </a:solidFill>
                          <a:effectLst/>
                          <a:latin typeface="+mj-ea"/>
                          <a:ea typeface="+mj-ea"/>
                          <a:cs typeface="+mn-cs"/>
                        </a:rPr>
                        <a:t>⑤　適応策との結びつきを検討しよう</a:t>
                      </a:r>
                    </a:p>
                  </a:txBody>
                  <a:tcPr marL="68580" marR="68580" marT="0" marB="0" anchor="ctr"/>
                </a:tc>
                <a:extLst>
                  <a:ext uri="{0D108BD9-81ED-4DB2-BD59-A6C34878D82A}">
                    <a16:rowId xmlns:a16="http://schemas.microsoft.com/office/drawing/2014/main" val="2040675273"/>
                  </a:ext>
                </a:extLst>
              </a:tr>
              <a:tr h="429355">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en-US" altLang="ja-JP" sz="1800" kern="100">
                          <a:solidFill>
                            <a:srgbClr val="000000"/>
                          </a:solidFill>
                          <a:effectLst/>
                          <a:latin typeface="+mj-ea"/>
                          <a:ea typeface="+mj-ea"/>
                          <a:cs typeface="+mn-cs"/>
                        </a:rPr>
                        <a:t>13:43</a:t>
                      </a:r>
                      <a:endParaRPr kumimoji="1" lang="ja-JP" altLang="en-US" sz="1800" kern="100">
                        <a:solidFill>
                          <a:srgbClr val="000000"/>
                        </a:solidFill>
                        <a:effectLst/>
                        <a:latin typeface="+mj-ea"/>
                        <a:ea typeface="+mj-ea"/>
                        <a:cs typeface="+mn-cs"/>
                      </a:endParaRPr>
                    </a:p>
                  </a:txBody>
                  <a:tcPr marL="68580" marR="68580" marT="0" marB="0" anchor="ctr"/>
                </a:tc>
                <a:tc>
                  <a:txBody>
                    <a:bodyPr/>
                    <a:lstStyle/>
                    <a:p>
                      <a:pPr marL="0" indent="133350" algn="just" defTabSz="685800" rtl="0" eaLnBrk="1" latinLnBrk="0" hangingPunct="1"/>
                      <a:r>
                        <a:rPr lang="ja-JP" altLang="en-US" sz="1800" kern="100" dirty="0">
                          <a:solidFill>
                            <a:srgbClr val="000000"/>
                          </a:solidFill>
                          <a:effectLst/>
                          <a:latin typeface="+mj-ea"/>
                          <a:ea typeface="+mj-ea"/>
                        </a:rPr>
                        <a:t>ワーク</a:t>
                      </a:r>
                      <a:r>
                        <a:rPr kumimoji="1" lang="ja-JP" altLang="en-US" sz="1800" kern="100" dirty="0">
                          <a:solidFill>
                            <a:srgbClr val="000000"/>
                          </a:solidFill>
                          <a:effectLst/>
                          <a:latin typeface="+mj-ea"/>
                          <a:ea typeface="+mj-ea"/>
                          <a:cs typeface="+mn-cs"/>
                        </a:rPr>
                        <a:t>⑥　適応アクションプロジェクトの企画案を作成しよう</a:t>
                      </a:r>
                    </a:p>
                  </a:txBody>
                  <a:tcPr marL="68580" marR="68580" marT="0" marB="0" anchor="ctr"/>
                </a:tc>
                <a:extLst>
                  <a:ext uri="{0D108BD9-81ED-4DB2-BD59-A6C34878D82A}">
                    <a16:rowId xmlns:a16="http://schemas.microsoft.com/office/drawing/2014/main" val="2251675477"/>
                  </a:ext>
                </a:extLst>
              </a:tr>
              <a:tr h="398336">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en-US" altLang="ja-JP" sz="1800" kern="100">
                          <a:solidFill>
                            <a:srgbClr val="000000"/>
                          </a:solidFill>
                          <a:effectLst/>
                          <a:latin typeface="+mj-ea"/>
                          <a:ea typeface="+mj-ea"/>
                          <a:cs typeface="+mn-cs"/>
                        </a:rPr>
                        <a:t>14:13</a:t>
                      </a:r>
                      <a:endParaRPr kumimoji="1" lang="ja-JP" altLang="en-US" sz="1800" kern="100">
                        <a:solidFill>
                          <a:srgbClr val="000000"/>
                        </a:solidFill>
                        <a:effectLst/>
                        <a:latin typeface="+mj-ea"/>
                        <a:ea typeface="+mj-ea"/>
                        <a:cs typeface="+mn-cs"/>
                      </a:endParaRPr>
                    </a:p>
                  </a:txBody>
                  <a:tcPr marL="68580" marR="68580" marT="0" marB="0" anchor="ctr"/>
                </a:tc>
                <a:tc>
                  <a:txBody>
                    <a:bodyPr/>
                    <a:lstStyle/>
                    <a:p>
                      <a:pPr marL="0" indent="133350" algn="just" defTabSz="685800" rtl="0" eaLnBrk="1" latinLnBrk="0" hangingPunct="1"/>
                      <a:r>
                        <a:rPr kumimoji="1" lang="ja-JP" altLang="en-US" sz="1800" kern="100" dirty="0">
                          <a:solidFill>
                            <a:srgbClr val="000000"/>
                          </a:solidFill>
                          <a:effectLst/>
                          <a:latin typeface="+mj-ea"/>
                          <a:ea typeface="+mj-ea"/>
                          <a:cs typeface="+mn-cs"/>
                        </a:rPr>
                        <a:t>グループ発表</a:t>
                      </a:r>
                    </a:p>
                  </a:txBody>
                  <a:tcPr marL="68580" marR="68580" marT="0" marB="0" anchor="ctr"/>
                </a:tc>
                <a:extLst>
                  <a:ext uri="{0D108BD9-81ED-4DB2-BD59-A6C34878D82A}">
                    <a16:rowId xmlns:a16="http://schemas.microsoft.com/office/drawing/2014/main" val="445481419"/>
                  </a:ext>
                </a:extLst>
              </a:tr>
              <a:tr h="389272">
                <a:tc>
                  <a:txBody>
                    <a:bodyPr/>
                    <a:lstStyle/>
                    <a:p>
                      <a:pPr algn="ctr"/>
                      <a:r>
                        <a:rPr lang="en-US" sz="1800" kern="100">
                          <a:solidFill>
                            <a:srgbClr val="000000"/>
                          </a:solidFill>
                          <a:effectLst/>
                          <a:latin typeface="+mj-ea"/>
                          <a:ea typeface="+mj-ea"/>
                        </a:rPr>
                        <a:t>14:</a:t>
                      </a:r>
                      <a:r>
                        <a:rPr lang="en-US" altLang="ja-JP" sz="1800" kern="100">
                          <a:solidFill>
                            <a:srgbClr val="000000"/>
                          </a:solidFill>
                          <a:effectLst/>
                          <a:latin typeface="+mj-ea"/>
                          <a:ea typeface="+mj-ea"/>
                        </a:rPr>
                        <a:t>2</a:t>
                      </a:r>
                      <a:r>
                        <a:rPr lang="en-US" sz="1800" kern="100">
                          <a:solidFill>
                            <a:srgbClr val="000000"/>
                          </a:solidFill>
                          <a:effectLst/>
                          <a:latin typeface="+mj-ea"/>
                          <a:ea typeface="+mj-ea"/>
                        </a:rPr>
                        <a:t>5</a:t>
                      </a:r>
                      <a:endParaRPr lang="ja-JP" sz="1800" kern="100">
                        <a:effectLst/>
                        <a:latin typeface="+mj-ea"/>
                        <a:ea typeface="+mj-ea"/>
                        <a:cs typeface="Times New Roman" panose="02020603050405020304" pitchFamily="18" charset="0"/>
                      </a:endParaRPr>
                    </a:p>
                  </a:txBody>
                  <a:tcPr marL="68580" marR="68580" marT="0" marB="0" anchor="ctr"/>
                </a:tc>
                <a:tc>
                  <a:txBody>
                    <a:bodyPr/>
                    <a:lstStyle/>
                    <a:p>
                      <a:pPr marL="0" marR="0" lvl="0" indent="133350" algn="just" defTabSz="685800" rtl="0" eaLnBrk="1" fontAlgn="auto" latinLnBrk="0" hangingPunct="1">
                        <a:lnSpc>
                          <a:spcPct val="100000"/>
                        </a:lnSpc>
                        <a:spcBef>
                          <a:spcPts val="0"/>
                        </a:spcBef>
                        <a:spcAft>
                          <a:spcPts val="0"/>
                        </a:spcAft>
                        <a:buClrTx/>
                        <a:buSzTx/>
                        <a:buFontTx/>
                        <a:buNone/>
                        <a:tabLst/>
                        <a:defRPr/>
                      </a:pPr>
                      <a:r>
                        <a:rPr lang="ja-JP" altLang="en-US" sz="1800" kern="100" dirty="0">
                          <a:effectLst/>
                          <a:latin typeface="+mj-ea"/>
                          <a:ea typeface="+mj-ea"/>
                          <a:cs typeface="Times New Roman" panose="02020603050405020304" pitchFamily="18" charset="0"/>
                        </a:rPr>
                        <a:t>ワークショップ総括</a:t>
                      </a:r>
                      <a:endParaRPr lang="ja-JP" altLang="ja-JP" sz="1800" kern="100" dirty="0">
                        <a:effectLst/>
                        <a:latin typeface="+mj-ea"/>
                        <a:ea typeface="+mj-ea"/>
                        <a:cs typeface="Times New Roman" panose="02020603050405020304" pitchFamily="18" charset="0"/>
                      </a:endParaRPr>
                    </a:p>
                  </a:txBody>
                  <a:tcPr marL="68580" marR="68580" marT="0" marB="0" anchor="ctr"/>
                </a:tc>
                <a:extLst>
                  <a:ext uri="{0D108BD9-81ED-4DB2-BD59-A6C34878D82A}">
                    <a16:rowId xmlns:a16="http://schemas.microsoft.com/office/drawing/2014/main" val="72055189"/>
                  </a:ext>
                </a:extLst>
              </a:tr>
            </a:tbl>
          </a:graphicData>
        </a:graphic>
      </p:graphicFrame>
      <p:sp>
        <p:nvSpPr>
          <p:cNvPr id="5" name="タイトル 1">
            <a:extLst>
              <a:ext uri="{FF2B5EF4-FFF2-40B4-BE49-F238E27FC236}">
                <a16:creationId xmlns:a16="http://schemas.microsoft.com/office/drawing/2014/main" id="{6F8619AD-2C2D-0E81-0BE3-AA6F121A4413}"/>
              </a:ext>
            </a:extLst>
          </p:cNvPr>
          <p:cNvSpPr txBox="1">
            <a:spLocks/>
          </p:cNvSpPr>
          <p:nvPr/>
        </p:nvSpPr>
        <p:spPr>
          <a:xfrm>
            <a:off x="354251" y="249821"/>
            <a:ext cx="8435497" cy="1174043"/>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kumimoji="1" sz="4000" kern="1200">
                <a:solidFill>
                  <a:schemeClr val="accent1"/>
                </a:solidFill>
                <a:latin typeface="+mj-lt"/>
                <a:ea typeface="+mj-ea"/>
                <a:cs typeface="+mj-cs"/>
              </a:defRPr>
            </a:lvl1pPr>
          </a:lstStyle>
          <a:p>
            <a:r>
              <a:rPr lang="ja-JP" altLang="en-US" sz="2800" kern="100" dirty="0">
                <a:solidFill>
                  <a:schemeClr val="accent5">
                    <a:lumMod val="75000"/>
                  </a:schemeClr>
                </a:solidFill>
                <a:latin typeface="+mn-lt"/>
                <a:ea typeface="+mn-ea"/>
                <a:cs typeface="+mn-cs"/>
              </a:rPr>
              <a:t>地域適応計画策定に向けたワークショップ</a:t>
            </a:r>
            <a:br>
              <a:rPr lang="ja-JP" altLang="en-US" sz="2800" kern="100" dirty="0">
                <a:solidFill>
                  <a:schemeClr val="accent5">
                    <a:lumMod val="75000"/>
                  </a:schemeClr>
                </a:solidFill>
                <a:latin typeface="+mn-lt"/>
                <a:ea typeface="+mn-ea"/>
                <a:cs typeface="+mn-cs"/>
              </a:rPr>
            </a:br>
            <a:r>
              <a:rPr lang="ja-JP" altLang="en-US" sz="2800" kern="100" dirty="0">
                <a:solidFill>
                  <a:schemeClr val="accent5">
                    <a:lumMod val="75000"/>
                  </a:schemeClr>
                </a:solidFill>
                <a:latin typeface="+mn-lt"/>
                <a:ea typeface="+mn-ea"/>
                <a:cs typeface="+mn-cs"/>
              </a:rPr>
              <a:t>～まちづくりとの関係を考える～</a:t>
            </a:r>
            <a:endParaRPr lang="ja-JP" altLang="en-US" sz="2800" dirty="0">
              <a:solidFill>
                <a:schemeClr val="accent5">
                  <a:lumMod val="75000"/>
                </a:schemeClr>
              </a:solidFill>
            </a:endParaRPr>
          </a:p>
        </p:txBody>
      </p:sp>
      <p:sp>
        <p:nvSpPr>
          <p:cNvPr id="10" name="テキスト ボックス 9">
            <a:extLst>
              <a:ext uri="{FF2B5EF4-FFF2-40B4-BE49-F238E27FC236}">
                <a16:creationId xmlns:a16="http://schemas.microsoft.com/office/drawing/2014/main" id="{0DCE5EF3-E9DE-2061-C917-FAB1715C5AFC}"/>
              </a:ext>
            </a:extLst>
          </p:cNvPr>
          <p:cNvSpPr txBox="1"/>
          <p:nvPr/>
        </p:nvSpPr>
        <p:spPr>
          <a:xfrm>
            <a:off x="354251" y="1493240"/>
            <a:ext cx="3657600" cy="369332"/>
          </a:xfrm>
          <a:prstGeom prst="rect">
            <a:avLst/>
          </a:prstGeom>
          <a:noFill/>
        </p:spPr>
        <p:txBody>
          <a:bodyPr wrap="square" rtlCol="0">
            <a:spAutoFit/>
          </a:bodyPr>
          <a:lstStyle/>
          <a:p>
            <a:r>
              <a:rPr kumimoji="1" lang="ja-JP" altLang="en-US" b="1" dirty="0">
                <a:latin typeface="+mj-ea"/>
                <a:ea typeface="+mj-ea"/>
              </a:rPr>
              <a:t>■ ＷＳのプログラム詳細</a:t>
            </a:r>
          </a:p>
        </p:txBody>
      </p:sp>
    </p:spTree>
    <p:extLst>
      <p:ext uri="{BB962C8B-B14F-4D97-AF65-F5344CB8AC3E}">
        <p14:creationId xmlns:p14="http://schemas.microsoft.com/office/powerpoint/2010/main" val="26188558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4A9E612-5EC9-7C3C-1428-011C5DBDB5C9}"/>
              </a:ext>
            </a:extLst>
          </p:cNvPr>
          <p:cNvSpPr>
            <a:spLocks noGrp="1"/>
          </p:cNvSpPr>
          <p:nvPr>
            <p:ph type="title"/>
          </p:nvPr>
        </p:nvSpPr>
        <p:spPr>
          <a:xfrm>
            <a:off x="412633" y="404664"/>
            <a:ext cx="7406640" cy="652349"/>
          </a:xfrm>
        </p:spPr>
        <p:txBody>
          <a:bodyPr>
            <a:normAutofit/>
          </a:bodyPr>
          <a:lstStyle/>
          <a:p>
            <a:r>
              <a:rPr lang="ja-JP" altLang="en-US" sz="3200" dirty="0">
                <a:solidFill>
                  <a:schemeClr val="accent5">
                    <a:lumMod val="75000"/>
                  </a:schemeClr>
                </a:solidFill>
                <a:latin typeface="+mj-ea"/>
              </a:rPr>
              <a:t>自己</a:t>
            </a:r>
            <a:r>
              <a:rPr kumimoji="1" lang="ja-JP" altLang="en-US" sz="3200" dirty="0">
                <a:solidFill>
                  <a:schemeClr val="accent5">
                    <a:lumMod val="75000"/>
                  </a:schemeClr>
                </a:solidFill>
                <a:latin typeface="+mj-ea"/>
              </a:rPr>
              <a:t>紹介（</a:t>
            </a:r>
            <a:r>
              <a:rPr kumimoji="1" lang="en-US" altLang="ja-JP" sz="3200" dirty="0">
                <a:solidFill>
                  <a:schemeClr val="accent5">
                    <a:lumMod val="75000"/>
                  </a:schemeClr>
                </a:solidFill>
                <a:latin typeface="+mj-ea"/>
              </a:rPr>
              <a:t>5</a:t>
            </a:r>
            <a:r>
              <a:rPr kumimoji="1" lang="ja-JP" altLang="en-US" sz="3200" dirty="0">
                <a:solidFill>
                  <a:schemeClr val="accent5">
                    <a:lumMod val="75000"/>
                  </a:schemeClr>
                </a:solidFill>
                <a:latin typeface="+mj-ea"/>
              </a:rPr>
              <a:t>分）</a:t>
            </a:r>
          </a:p>
        </p:txBody>
      </p:sp>
      <p:sp>
        <p:nvSpPr>
          <p:cNvPr id="4" name="テキスト ボックス 3">
            <a:extLst>
              <a:ext uri="{FF2B5EF4-FFF2-40B4-BE49-F238E27FC236}">
                <a16:creationId xmlns:a16="http://schemas.microsoft.com/office/drawing/2014/main" id="{F1CC1BB8-1883-67CD-796F-32CFDE57360A}"/>
              </a:ext>
            </a:extLst>
          </p:cNvPr>
          <p:cNvSpPr txBox="1"/>
          <p:nvPr/>
        </p:nvSpPr>
        <p:spPr>
          <a:xfrm>
            <a:off x="663782" y="1236508"/>
            <a:ext cx="7992888" cy="2809615"/>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kumimoji="1" lang="en-US" altLang="ja-JP" sz="2000" u="sng" dirty="0">
                <a:latin typeface="+mj-ea"/>
                <a:ea typeface="+mj-ea"/>
              </a:rPr>
              <a:t>1</a:t>
            </a:r>
            <a:r>
              <a:rPr kumimoji="1" lang="ja-JP" altLang="en-US" sz="2000" u="sng" dirty="0">
                <a:latin typeface="+mj-ea"/>
                <a:ea typeface="+mj-ea"/>
              </a:rPr>
              <a:t>分程度で自己紹介（お名前、ご所属）と、ご自身の考える○○地域の地域課題をお話しください。</a:t>
            </a:r>
            <a:endParaRPr kumimoji="1" lang="en-US" altLang="ja-JP" sz="2000" dirty="0">
              <a:latin typeface="+mj-ea"/>
              <a:ea typeface="+mj-ea"/>
            </a:endParaRPr>
          </a:p>
          <a:p>
            <a:pPr marL="342900" indent="-342900">
              <a:lnSpc>
                <a:spcPct val="150000"/>
              </a:lnSpc>
              <a:buFont typeface="Arial" panose="020B0604020202020204" pitchFamily="34" charset="0"/>
              <a:buChar char="•"/>
            </a:pPr>
            <a:r>
              <a:rPr kumimoji="1" lang="ja-JP" altLang="en-US" sz="2000" dirty="0">
                <a:latin typeface="+mj-ea"/>
                <a:ea typeface="+mj-ea"/>
              </a:rPr>
              <a:t>話しながら、地域課題を書いた付箋を模造紙に貼ってください。その際、近い内容のものは近くに貼るようにしてください。</a:t>
            </a:r>
            <a:endParaRPr kumimoji="1" lang="en-US" altLang="ja-JP" sz="2000" dirty="0">
              <a:latin typeface="+mj-ea"/>
              <a:ea typeface="+mj-ea"/>
            </a:endParaRPr>
          </a:p>
          <a:p>
            <a:pPr marL="342900" indent="-342900">
              <a:lnSpc>
                <a:spcPct val="150000"/>
              </a:lnSpc>
              <a:buFont typeface="Arial" panose="020B0604020202020204" pitchFamily="34" charset="0"/>
              <a:buChar char="•"/>
            </a:pPr>
            <a:r>
              <a:rPr kumimoji="1" lang="ja-JP" altLang="en-US" sz="2000" dirty="0">
                <a:latin typeface="+mj-ea"/>
                <a:ea typeface="+mj-ea"/>
              </a:rPr>
              <a:t>次の役割を決めてください。</a:t>
            </a:r>
            <a:endParaRPr kumimoji="1" lang="en-US" altLang="ja-JP" sz="2000" dirty="0">
              <a:latin typeface="+mj-ea"/>
              <a:ea typeface="+mj-ea"/>
            </a:endParaRPr>
          </a:p>
          <a:p>
            <a:pPr marL="800100" lvl="1" indent="-342900">
              <a:buFont typeface="Arial" panose="020B0604020202020204" pitchFamily="34" charset="0"/>
              <a:buChar char="•"/>
            </a:pPr>
            <a:r>
              <a:rPr kumimoji="1" lang="ja-JP" altLang="en-US" sz="2000" dirty="0">
                <a:latin typeface="+mj-ea"/>
                <a:ea typeface="+mj-ea"/>
              </a:rPr>
              <a:t>グループで出た意見を発表する「発表者」</a:t>
            </a:r>
            <a:endParaRPr kumimoji="1" lang="en-US" altLang="ja-JP" sz="2000" dirty="0">
              <a:latin typeface="+mj-ea"/>
              <a:ea typeface="+mj-ea"/>
            </a:endParaRPr>
          </a:p>
        </p:txBody>
      </p:sp>
      <p:sp>
        <p:nvSpPr>
          <p:cNvPr id="5" name="テキスト ボックス 4">
            <a:extLst>
              <a:ext uri="{FF2B5EF4-FFF2-40B4-BE49-F238E27FC236}">
                <a16:creationId xmlns:a16="http://schemas.microsoft.com/office/drawing/2014/main" id="{DDC80648-CCBA-BADF-5436-C76CAA74746B}"/>
              </a:ext>
            </a:extLst>
          </p:cNvPr>
          <p:cNvSpPr txBox="1"/>
          <p:nvPr/>
        </p:nvSpPr>
        <p:spPr>
          <a:xfrm>
            <a:off x="4016385" y="5952045"/>
            <a:ext cx="1576341" cy="501291"/>
          </a:xfrm>
          <a:prstGeom prst="rect">
            <a:avLst/>
          </a:prstGeom>
          <a:noFill/>
        </p:spPr>
        <p:txBody>
          <a:bodyPr wrap="square" rtlCol="0">
            <a:spAutoFit/>
          </a:bodyPr>
          <a:lstStyle/>
          <a:p>
            <a:pPr>
              <a:lnSpc>
                <a:spcPct val="150000"/>
              </a:lnSpc>
            </a:pPr>
            <a:r>
              <a:rPr kumimoji="1" lang="ja-JP" altLang="en-US" sz="2000"/>
              <a:t>図</a:t>
            </a:r>
            <a:r>
              <a:rPr kumimoji="1" lang="en-US" altLang="ja-JP" sz="2000"/>
              <a:t>.</a:t>
            </a:r>
            <a:r>
              <a:rPr kumimoji="1" lang="ja-JP" altLang="en-US" sz="2000"/>
              <a:t>作業例</a:t>
            </a:r>
          </a:p>
        </p:txBody>
      </p:sp>
      <p:pic>
        <p:nvPicPr>
          <p:cNvPr id="6" name="図 5">
            <a:extLst>
              <a:ext uri="{FF2B5EF4-FFF2-40B4-BE49-F238E27FC236}">
                <a16:creationId xmlns:a16="http://schemas.microsoft.com/office/drawing/2014/main" id="{D256DAD3-7D94-62AE-339B-1A784A8C480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8815" y="4705441"/>
            <a:ext cx="7947855" cy="1268382"/>
          </a:xfrm>
          <a:prstGeom prst="rect">
            <a:avLst/>
          </a:prstGeom>
          <a:noFill/>
          <a:ln>
            <a:solidFill>
              <a:schemeClr val="tx1"/>
            </a:solidFill>
          </a:ln>
        </p:spPr>
      </p:pic>
    </p:spTree>
    <p:extLst>
      <p:ext uri="{BB962C8B-B14F-4D97-AF65-F5344CB8AC3E}">
        <p14:creationId xmlns:p14="http://schemas.microsoft.com/office/powerpoint/2010/main" val="30278418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FD9779-4901-BED9-C5F6-6F0FF66917BF}"/>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E4817B33-2AC0-1F4B-423B-C21B8A4B7A55}"/>
              </a:ext>
            </a:extLst>
          </p:cNvPr>
          <p:cNvSpPr>
            <a:spLocks noGrp="1"/>
          </p:cNvSpPr>
          <p:nvPr>
            <p:ph type="title"/>
          </p:nvPr>
        </p:nvSpPr>
        <p:spPr>
          <a:xfrm>
            <a:off x="376860" y="379497"/>
            <a:ext cx="7406640" cy="727850"/>
          </a:xfrm>
        </p:spPr>
        <p:txBody>
          <a:bodyPr>
            <a:normAutofit/>
          </a:bodyPr>
          <a:lstStyle/>
          <a:p>
            <a:r>
              <a:rPr lang="ja-JP" altLang="en-US" sz="3200" dirty="0">
                <a:solidFill>
                  <a:schemeClr val="accent5">
                    <a:lumMod val="75000"/>
                  </a:schemeClr>
                </a:solidFill>
                <a:latin typeface="+mn-ea"/>
                <a:ea typeface="+mn-ea"/>
              </a:rPr>
              <a:t>ワーク①地域資源を考えよう</a:t>
            </a:r>
            <a:r>
              <a:rPr kumimoji="1" lang="ja-JP" altLang="en-US" sz="3200" dirty="0">
                <a:solidFill>
                  <a:schemeClr val="accent5">
                    <a:lumMod val="75000"/>
                  </a:schemeClr>
                </a:solidFill>
                <a:latin typeface="+mn-ea"/>
                <a:ea typeface="+mn-ea"/>
              </a:rPr>
              <a:t>（</a:t>
            </a:r>
            <a:r>
              <a:rPr kumimoji="1" lang="en-US" altLang="ja-JP" sz="3200" dirty="0">
                <a:solidFill>
                  <a:schemeClr val="accent5">
                    <a:lumMod val="75000"/>
                  </a:schemeClr>
                </a:solidFill>
                <a:latin typeface="+mn-ea"/>
                <a:ea typeface="+mn-ea"/>
              </a:rPr>
              <a:t>5</a:t>
            </a:r>
            <a:r>
              <a:rPr kumimoji="1" lang="ja-JP" altLang="en-US" sz="3200" dirty="0">
                <a:solidFill>
                  <a:schemeClr val="accent5">
                    <a:lumMod val="75000"/>
                  </a:schemeClr>
                </a:solidFill>
                <a:latin typeface="+mn-ea"/>
                <a:ea typeface="+mn-ea"/>
              </a:rPr>
              <a:t>分）</a:t>
            </a:r>
            <a:r>
              <a:rPr lang="ja-JP" altLang="en-US" sz="3200" dirty="0">
                <a:solidFill>
                  <a:schemeClr val="accent5">
                    <a:lumMod val="75000"/>
                  </a:schemeClr>
                </a:solidFill>
                <a:latin typeface="+mn-ea"/>
                <a:ea typeface="+mn-ea"/>
              </a:rPr>
              <a:t>　</a:t>
            </a:r>
          </a:p>
        </p:txBody>
      </p:sp>
      <p:sp>
        <p:nvSpPr>
          <p:cNvPr id="5" name="テキスト ボックス 4">
            <a:extLst>
              <a:ext uri="{FF2B5EF4-FFF2-40B4-BE49-F238E27FC236}">
                <a16:creationId xmlns:a16="http://schemas.microsoft.com/office/drawing/2014/main" id="{65B8E258-558D-4D91-049A-812E56FFF146}"/>
              </a:ext>
            </a:extLst>
          </p:cNvPr>
          <p:cNvSpPr txBox="1"/>
          <p:nvPr/>
        </p:nvSpPr>
        <p:spPr>
          <a:xfrm>
            <a:off x="575556" y="1335079"/>
            <a:ext cx="7992888" cy="1400383"/>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kumimoji="1" lang="ja-JP" altLang="en-US" sz="2000" dirty="0">
                <a:latin typeface="+mn-ea"/>
              </a:rPr>
              <a:t>各自、○○地域の地域資源として思いつくものを発表してください。</a:t>
            </a:r>
            <a:endParaRPr kumimoji="1" lang="en-US" altLang="ja-JP" sz="2000" dirty="0">
              <a:latin typeface="+mn-ea"/>
            </a:endParaRPr>
          </a:p>
          <a:p>
            <a:pPr marL="342900" indent="-342900">
              <a:spcAft>
                <a:spcPts val="600"/>
              </a:spcAft>
              <a:buFont typeface="Arial" panose="020B0604020202020204" pitchFamily="34" charset="0"/>
              <a:buChar char="•"/>
            </a:pPr>
            <a:r>
              <a:rPr kumimoji="1" lang="ja-JP" altLang="en-US" sz="2000" dirty="0">
                <a:latin typeface="+mn-ea"/>
              </a:rPr>
              <a:t>発表された地域資源は、グループファシリテーターが</a:t>
            </a:r>
            <a:r>
              <a:rPr kumimoji="1" lang="ja-JP" altLang="en-US" sz="2000" u="sng" dirty="0">
                <a:latin typeface="+mn-ea"/>
              </a:rPr>
              <a:t>オレンジ色の付箋</a:t>
            </a:r>
            <a:r>
              <a:rPr kumimoji="1" lang="ja-JP" altLang="en-US" sz="2000" dirty="0">
                <a:latin typeface="+mn-ea"/>
              </a:rPr>
              <a:t>に書きだし、模造紙に貼ります。</a:t>
            </a:r>
          </a:p>
        </p:txBody>
      </p:sp>
      <p:sp>
        <p:nvSpPr>
          <p:cNvPr id="7" name="テキスト ボックス 6">
            <a:extLst>
              <a:ext uri="{FF2B5EF4-FFF2-40B4-BE49-F238E27FC236}">
                <a16:creationId xmlns:a16="http://schemas.microsoft.com/office/drawing/2014/main" id="{0E481095-5785-CE0A-D7FA-4B2664513A83}"/>
              </a:ext>
            </a:extLst>
          </p:cNvPr>
          <p:cNvSpPr txBox="1"/>
          <p:nvPr/>
        </p:nvSpPr>
        <p:spPr>
          <a:xfrm>
            <a:off x="4080180" y="6167074"/>
            <a:ext cx="1576341" cy="501291"/>
          </a:xfrm>
          <a:prstGeom prst="rect">
            <a:avLst/>
          </a:prstGeom>
          <a:noFill/>
        </p:spPr>
        <p:txBody>
          <a:bodyPr wrap="square" rtlCol="0">
            <a:spAutoFit/>
          </a:bodyPr>
          <a:lstStyle/>
          <a:p>
            <a:pPr>
              <a:lnSpc>
                <a:spcPct val="150000"/>
              </a:lnSpc>
            </a:pPr>
            <a:r>
              <a:rPr kumimoji="1" lang="ja-JP" altLang="en-US" sz="2000"/>
              <a:t>図</a:t>
            </a:r>
            <a:r>
              <a:rPr kumimoji="1" lang="en-US" altLang="ja-JP" sz="2000"/>
              <a:t>.</a:t>
            </a:r>
            <a:r>
              <a:rPr kumimoji="1" lang="ja-JP" altLang="en-US" sz="2000"/>
              <a:t>作業例</a:t>
            </a:r>
          </a:p>
        </p:txBody>
      </p:sp>
      <p:pic>
        <p:nvPicPr>
          <p:cNvPr id="3" name="図 2">
            <a:extLst>
              <a:ext uri="{FF2B5EF4-FFF2-40B4-BE49-F238E27FC236}">
                <a16:creationId xmlns:a16="http://schemas.microsoft.com/office/drawing/2014/main" id="{BEFA880E-BE90-1F69-B712-60F86596AC4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32170" y="3592447"/>
            <a:ext cx="7272359" cy="2653732"/>
          </a:xfrm>
          <a:prstGeom prst="rect">
            <a:avLst/>
          </a:prstGeom>
          <a:noFill/>
          <a:ln>
            <a:solidFill>
              <a:schemeClr val="tx1"/>
            </a:solidFill>
          </a:ln>
        </p:spPr>
      </p:pic>
    </p:spTree>
    <p:extLst>
      <p:ext uri="{BB962C8B-B14F-4D97-AF65-F5344CB8AC3E}">
        <p14:creationId xmlns:p14="http://schemas.microsoft.com/office/powerpoint/2010/main" val="1613019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descr="タイムライン&#10;&#10;低い精度で自動的に生成された説明">
            <a:extLst>
              <a:ext uri="{FF2B5EF4-FFF2-40B4-BE49-F238E27FC236}">
                <a16:creationId xmlns:a16="http://schemas.microsoft.com/office/drawing/2014/main" id="{1D046346-B8DB-39A6-3984-CD3D969A6D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38469" y="3294116"/>
            <a:ext cx="5890541" cy="3205818"/>
          </a:xfrm>
          <a:prstGeom prst="rect">
            <a:avLst/>
          </a:prstGeom>
        </p:spPr>
      </p:pic>
      <p:sp>
        <p:nvSpPr>
          <p:cNvPr id="2" name="タイトル 1">
            <a:extLst>
              <a:ext uri="{FF2B5EF4-FFF2-40B4-BE49-F238E27FC236}">
                <a16:creationId xmlns:a16="http://schemas.microsoft.com/office/drawing/2014/main" id="{84A9E612-5EC9-7C3C-1428-011C5DBDB5C9}"/>
              </a:ext>
            </a:extLst>
          </p:cNvPr>
          <p:cNvSpPr>
            <a:spLocks noGrp="1"/>
          </p:cNvSpPr>
          <p:nvPr>
            <p:ph type="title"/>
          </p:nvPr>
        </p:nvSpPr>
        <p:spPr>
          <a:xfrm>
            <a:off x="403065" y="361278"/>
            <a:ext cx="8337869" cy="1091208"/>
          </a:xfrm>
        </p:spPr>
        <p:txBody>
          <a:bodyPr>
            <a:normAutofit/>
          </a:bodyPr>
          <a:lstStyle/>
          <a:p>
            <a:r>
              <a:rPr lang="ja-JP" altLang="en-US" sz="3200" dirty="0">
                <a:solidFill>
                  <a:schemeClr val="accent5">
                    <a:lumMod val="75000"/>
                  </a:schemeClr>
                </a:solidFill>
                <a:latin typeface="+mn-ea"/>
                <a:ea typeface="+mn-ea"/>
              </a:rPr>
              <a:t>ワーク②地域課題を選び、目標を考えよう</a:t>
            </a:r>
            <a:r>
              <a:rPr kumimoji="1" lang="ja-JP" altLang="en-US" sz="3200" dirty="0">
                <a:solidFill>
                  <a:schemeClr val="accent5">
                    <a:lumMod val="75000"/>
                  </a:schemeClr>
                </a:solidFill>
                <a:latin typeface="+mn-ea"/>
                <a:ea typeface="+mn-ea"/>
              </a:rPr>
              <a:t>（</a:t>
            </a:r>
            <a:r>
              <a:rPr lang="en-US" altLang="ja-JP" sz="3200" dirty="0">
                <a:solidFill>
                  <a:schemeClr val="accent5">
                    <a:lumMod val="75000"/>
                  </a:schemeClr>
                </a:solidFill>
                <a:latin typeface="+mn-ea"/>
                <a:ea typeface="+mn-ea"/>
              </a:rPr>
              <a:t>5</a:t>
            </a:r>
            <a:r>
              <a:rPr kumimoji="1" lang="ja-JP" altLang="en-US" sz="3200" dirty="0">
                <a:solidFill>
                  <a:schemeClr val="accent5">
                    <a:lumMod val="75000"/>
                  </a:schemeClr>
                </a:solidFill>
                <a:latin typeface="+mn-ea"/>
                <a:ea typeface="+mn-ea"/>
              </a:rPr>
              <a:t>分）</a:t>
            </a:r>
            <a:r>
              <a:rPr lang="ja-JP" altLang="en-US" sz="3200" dirty="0">
                <a:solidFill>
                  <a:schemeClr val="accent5">
                    <a:lumMod val="75000"/>
                  </a:schemeClr>
                </a:solidFill>
                <a:latin typeface="+mn-ea"/>
                <a:ea typeface="+mn-ea"/>
              </a:rPr>
              <a:t>　</a:t>
            </a:r>
          </a:p>
        </p:txBody>
      </p:sp>
      <p:sp>
        <p:nvSpPr>
          <p:cNvPr id="3" name="テキスト ボックス 2">
            <a:extLst>
              <a:ext uri="{FF2B5EF4-FFF2-40B4-BE49-F238E27FC236}">
                <a16:creationId xmlns:a16="http://schemas.microsoft.com/office/drawing/2014/main" id="{C7C77FAD-2E7D-8E59-E32C-9969BBDDD599}"/>
              </a:ext>
            </a:extLst>
          </p:cNvPr>
          <p:cNvSpPr txBox="1"/>
          <p:nvPr/>
        </p:nvSpPr>
        <p:spPr>
          <a:xfrm>
            <a:off x="575555" y="1568947"/>
            <a:ext cx="7992888" cy="1400383"/>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kumimoji="1" lang="ja-JP" altLang="en-US" sz="2000" dirty="0"/>
              <a:t>地域の特色が良く出ている地域課題を選んで、企画書の「解決したい地域課題」に貼ってください。</a:t>
            </a:r>
            <a:endParaRPr kumimoji="1" lang="en-US" altLang="ja-JP" sz="2000" dirty="0"/>
          </a:p>
          <a:p>
            <a:pPr marL="342900" indent="-342900">
              <a:spcAft>
                <a:spcPts val="600"/>
              </a:spcAft>
              <a:buFont typeface="Arial" panose="020B0604020202020204" pitchFamily="34" charset="0"/>
              <a:buChar char="•"/>
            </a:pPr>
            <a:r>
              <a:rPr kumimoji="1" lang="ja-JP" altLang="en-US" sz="2000" dirty="0"/>
              <a:t>その課題に対する目標を考え、オレンジ色の付箋に書き出し、企画書の「地域課題解決の目標」の欄に貼ってください。</a:t>
            </a:r>
          </a:p>
        </p:txBody>
      </p:sp>
      <p:sp>
        <p:nvSpPr>
          <p:cNvPr id="6" name="四角形: 角を丸くする 5">
            <a:extLst>
              <a:ext uri="{FF2B5EF4-FFF2-40B4-BE49-F238E27FC236}">
                <a16:creationId xmlns:a16="http://schemas.microsoft.com/office/drawing/2014/main" id="{088C0ECF-9428-72D4-7CD5-FF34FAA88960}"/>
              </a:ext>
            </a:extLst>
          </p:cNvPr>
          <p:cNvSpPr/>
          <p:nvPr/>
        </p:nvSpPr>
        <p:spPr>
          <a:xfrm>
            <a:off x="5847906" y="3252831"/>
            <a:ext cx="1779379" cy="646788"/>
          </a:xfrm>
          <a:prstGeom prst="roundRect">
            <a:avLst/>
          </a:prstGeom>
          <a:noFill/>
          <a:ln w="57150">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solidFill>
                <a:srgbClr val="00B0F0"/>
              </a:solidFill>
            </a:endParaRPr>
          </a:p>
        </p:txBody>
      </p:sp>
      <p:sp>
        <p:nvSpPr>
          <p:cNvPr id="7" name="四角形: 角を丸くする 6">
            <a:extLst>
              <a:ext uri="{FF2B5EF4-FFF2-40B4-BE49-F238E27FC236}">
                <a16:creationId xmlns:a16="http://schemas.microsoft.com/office/drawing/2014/main" id="{B9CDB182-4158-E8E8-5B69-0376B06A203D}"/>
              </a:ext>
            </a:extLst>
          </p:cNvPr>
          <p:cNvSpPr/>
          <p:nvPr/>
        </p:nvSpPr>
        <p:spPr>
          <a:xfrm>
            <a:off x="4068526" y="3252830"/>
            <a:ext cx="1779379" cy="1270591"/>
          </a:xfrm>
          <a:prstGeom prst="roundRect">
            <a:avLst/>
          </a:prstGeom>
          <a:noFill/>
          <a:ln w="57150">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solidFill>
                <a:srgbClr val="00B0F0"/>
              </a:solidFill>
            </a:endParaRPr>
          </a:p>
        </p:txBody>
      </p:sp>
    </p:spTree>
    <p:extLst>
      <p:ext uri="{BB962C8B-B14F-4D97-AF65-F5344CB8AC3E}">
        <p14:creationId xmlns:p14="http://schemas.microsoft.com/office/powerpoint/2010/main" val="38153418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4A9E612-5EC9-7C3C-1428-011C5DBDB5C9}"/>
              </a:ext>
            </a:extLst>
          </p:cNvPr>
          <p:cNvSpPr>
            <a:spLocks noGrp="1"/>
          </p:cNvSpPr>
          <p:nvPr>
            <p:ph type="title"/>
          </p:nvPr>
        </p:nvSpPr>
        <p:spPr>
          <a:xfrm>
            <a:off x="390099" y="368157"/>
            <a:ext cx="7606266" cy="1091208"/>
          </a:xfrm>
        </p:spPr>
        <p:txBody>
          <a:bodyPr>
            <a:normAutofit/>
          </a:bodyPr>
          <a:lstStyle/>
          <a:p>
            <a:r>
              <a:rPr kumimoji="1" lang="ja-JP" altLang="en-US" sz="3200" kern="100" dirty="0">
                <a:solidFill>
                  <a:schemeClr val="accent5">
                    <a:lumMod val="75000"/>
                  </a:schemeClr>
                </a:solidFill>
                <a:effectLst/>
                <a:latin typeface="+mn-ea"/>
                <a:ea typeface="+mn-ea"/>
                <a:cs typeface="+mn-cs"/>
              </a:rPr>
              <a:t>ワーク③地域課題の解決策を考えよう</a:t>
            </a:r>
            <a:r>
              <a:rPr kumimoji="1" lang="en-US" altLang="ja-JP" sz="3200" kern="100" dirty="0">
                <a:solidFill>
                  <a:schemeClr val="accent5">
                    <a:lumMod val="75000"/>
                  </a:schemeClr>
                </a:solidFill>
                <a:effectLst/>
                <a:latin typeface="+mn-ea"/>
                <a:ea typeface="+mn-ea"/>
                <a:cs typeface="+mn-cs"/>
              </a:rPr>
              <a:t>(</a:t>
            </a:r>
            <a:r>
              <a:rPr kumimoji="1" lang="ja-JP" altLang="en-US" sz="3200" kern="100" dirty="0">
                <a:solidFill>
                  <a:schemeClr val="accent5">
                    <a:lumMod val="75000"/>
                  </a:schemeClr>
                </a:solidFill>
                <a:effectLst/>
                <a:latin typeface="+mn-ea"/>
                <a:ea typeface="+mn-ea"/>
                <a:cs typeface="+mn-cs"/>
              </a:rPr>
              <a:t>個人作業</a:t>
            </a:r>
            <a:r>
              <a:rPr kumimoji="1" lang="en-US" altLang="ja-JP" sz="3200" kern="100" dirty="0">
                <a:solidFill>
                  <a:schemeClr val="accent5">
                    <a:lumMod val="75000"/>
                  </a:schemeClr>
                </a:solidFill>
                <a:effectLst/>
                <a:latin typeface="+mn-ea"/>
                <a:ea typeface="+mn-ea"/>
                <a:cs typeface="+mn-cs"/>
              </a:rPr>
              <a:t>)</a:t>
            </a:r>
            <a:r>
              <a:rPr kumimoji="1" lang="ja-JP" altLang="en-US" sz="3200" b="1" dirty="0">
                <a:solidFill>
                  <a:schemeClr val="accent5">
                    <a:lumMod val="75000"/>
                  </a:schemeClr>
                </a:solidFill>
                <a:latin typeface="+mn-ea"/>
                <a:ea typeface="+mn-ea"/>
              </a:rPr>
              <a:t>（</a:t>
            </a:r>
            <a:r>
              <a:rPr kumimoji="1" lang="en-US" altLang="ja-JP" sz="3200" b="1" dirty="0">
                <a:solidFill>
                  <a:schemeClr val="accent5">
                    <a:lumMod val="75000"/>
                  </a:schemeClr>
                </a:solidFill>
                <a:latin typeface="+mn-ea"/>
                <a:ea typeface="+mn-ea"/>
              </a:rPr>
              <a:t>10</a:t>
            </a:r>
            <a:r>
              <a:rPr kumimoji="1" lang="ja-JP" altLang="en-US" sz="3200" b="1" dirty="0">
                <a:solidFill>
                  <a:schemeClr val="accent5">
                    <a:lumMod val="75000"/>
                  </a:schemeClr>
                </a:solidFill>
                <a:latin typeface="+mn-ea"/>
                <a:ea typeface="+mn-ea"/>
              </a:rPr>
              <a:t>分）</a:t>
            </a:r>
            <a:r>
              <a:rPr kumimoji="1" lang="ja-JP" altLang="en-US" sz="3200" kern="100" dirty="0">
                <a:solidFill>
                  <a:schemeClr val="accent5">
                    <a:lumMod val="75000"/>
                  </a:schemeClr>
                </a:solidFill>
                <a:effectLst/>
                <a:latin typeface="+mn-ea"/>
                <a:ea typeface="+mn-ea"/>
                <a:cs typeface="+mn-cs"/>
              </a:rPr>
              <a:t>　</a:t>
            </a:r>
            <a:endParaRPr kumimoji="1" lang="ja-JP" altLang="en-US" sz="3200" dirty="0">
              <a:solidFill>
                <a:schemeClr val="accent5">
                  <a:lumMod val="75000"/>
                </a:schemeClr>
              </a:solidFill>
              <a:latin typeface="+mn-ea"/>
              <a:ea typeface="+mn-ea"/>
            </a:endParaRPr>
          </a:p>
        </p:txBody>
      </p:sp>
      <p:sp>
        <p:nvSpPr>
          <p:cNvPr id="4" name="テキスト ボックス 3">
            <a:extLst>
              <a:ext uri="{FF2B5EF4-FFF2-40B4-BE49-F238E27FC236}">
                <a16:creationId xmlns:a16="http://schemas.microsoft.com/office/drawing/2014/main" id="{F1CC1BB8-1883-67CD-796F-32CFDE57360A}"/>
              </a:ext>
            </a:extLst>
          </p:cNvPr>
          <p:cNvSpPr txBox="1"/>
          <p:nvPr/>
        </p:nvSpPr>
        <p:spPr>
          <a:xfrm>
            <a:off x="558724" y="1597615"/>
            <a:ext cx="7992888" cy="1477328"/>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kumimoji="1" lang="ja-JP" altLang="en-US" sz="2000" dirty="0">
                <a:latin typeface="+mj-ea"/>
                <a:ea typeface="+mj-ea"/>
              </a:rPr>
              <a:t>各自、</a:t>
            </a:r>
            <a:r>
              <a:rPr lang="ja-JP" altLang="en-US" sz="2000" dirty="0">
                <a:latin typeface="+mj-ea"/>
                <a:ea typeface="+mj-ea"/>
              </a:rPr>
              <a:t>地域資源を用いて、選んだ地域課題の解決策を思いつくだけ青い付箋に書きだしてください</a:t>
            </a:r>
            <a:r>
              <a:rPr kumimoji="1" lang="ja-JP" altLang="en-US" sz="2000" dirty="0">
                <a:latin typeface="+mj-ea"/>
                <a:ea typeface="+mj-ea"/>
              </a:rPr>
              <a:t>。</a:t>
            </a:r>
          </a:p>
          <a:p>
            <a:pPr marL="342900" indent="-342900">
              <a:spcAft>
                <a:spcPts val="600"/>
              </a:spcAft>
              <a:buFont typeface="Arial" panose="020B0604020202020204" pitchFamily="34" charset="0"/>
              <a:buChar char="•"/>
            </a:pPr>
            <a:r>
              <a:rPr kumimoji="1" lang="ja-JP" altLang="en-US" sz="2000" dirty="0">
                <a:latin typeface="+mj-ea"/>
                <a:ea typeface="+mj-ea"/>
              </a:rPr>
              <a:t>付箋</a:t>
            </a:r>
            <a:r>
              <a:rPr kumimoji="1" lang="en-US" altLang="ja-JP" sz="2000" dirty="0">
                <a:latin typeface="+mj-ea"/>
                <a:ea typeface="+mj-ea"/>
              </a:rPr>
              <a:t>1</a:t>
            </a:r>
            <a:r>
              <a:rPr kumimoji="1" lang="ja-JP" altLang="en-US" sz="2000" dirty="0">
                <a:latin typeface="+mj-ea"/>
                <a:ea typeface="+mj-ea"/>
              </a:rPr>
              <a:t>枚に</a:t>
            </a:r>
            <a:r>
              <a:rPr kumimoji="1" lang="en-US" altLang="ja-JP" sz="2000" dirty="0">
                <a:latin typeface="+mj-ea"/>
                <a:ea typeface="+mj-ea"/>
              </a:rPr>
              <a:t>1</a:t>
            </a:r>
            <a:r>
              <a:rPr kumimoji="1" lang="ja-JP" altLang="en-US" sz="2000" dirty="0">
                <a:latin typeface="+mj-ea"/>
                <a:ea typeface="+mj-ea"/>
              </a:rPr>
              <a:t>つの解決策</a:t>
            </a:r>
          </a:p>
          <a:p>
            <a:pPr marL="342900" indent="-342900">
              <a:spcAft>
                <a:spcPts val="600"/>
              </a:spcAft>
              <a:buFont typeface="Arial" panose="020B0604020202020204" pitchFamily="34" charset="0"/>
              <a:buChar char="•"/>
            </a:pPr>
            <a:r>
              <a:rPr kumimoji="1" lang="ja-JP" altLang="en-US" sz="2000" dirty="0">
                <a:latin typeface="+mj-ea"/>
                <a:ea typeface="+mj-ea"/>
              </a:rPr>
              <a:t>基調講演、話題提供、適応オプションリストも参考に</a:t>
            </a:r>
          </a:p>
        </p:txBody>
      </p:sp>
      <p:sp>
        <p:nvSpPr>
          <p:cNvPr id="5" name="テキスト ボックス 4">
            <a:extLst>
              <a:ext uri="{FF2B5EF4-FFF2-40B4-BE49-F238E27FC236}">
                <a16:creationId xmlns:a16="http://schemas.microsoft.com/office/drawing/2014/main" id="{F1CC1BB8-1883-67CD-796F-32CFDE57360A}"/>
              </a:ext>
            </a:extLst>
          </p:cNvPr>
          <p:cNvSpPr txBox="1"/>
          <p:nvPr/>
        </p:nvSpPr>
        <p:spPr>
          <a:xfrm>
            <a:off x="240145" y="3021121"/>
            <a:ext cx="7992888" cy="460382"/>
          </a:xfrm>
          <a:prstGeom prst="rect">
            <a:avLst/>
          </a:prstGeom>
          <a:noFill/>
        </p:spPr>
        <p:txBody>
          <a:bodyPr wrap="square" rtlCol="0">
            <a:spAutoFit/>
          </a:bodyPr>
          <a:lstStyle/>
          <a:p>
            <a:pPr>
              <a:lnSpc>
                <a:spcPct val="150000"/>
              </a:lnSpc>
            </a:pPr>
            <a:r>
              <a:rPr kumimoji="1" lang="ja-JP" altLang="en-US" u="sng" dirty="0"/>
              <a:t>適応オプションリスト</a:t>
            </a:r>
            <a:endParaRPr kumimoji="1" lang="en-US" altLang="ja-JP" u="sng" dirty="0"/>
          </a:p>
        </p:txBody>
      </p:sp>
      <p:graphicFrame>
        <p:nvGraphicFramePr>
          <p:cNvPr id="8" name="表 7">
            <a:extLst>
              <a:ext uri="{FF2B5EF4-FFF2-40B4-BE49-F238E27FC236}">
                <a16:creationId xmlns:a16="http://schemas.microsoft.com/office/drawing/2014/main" id="{8D9086FC-EC87-8D17-F724-5E1F5FD2858F}"/>
              </a:ext>
            </a:extLst>
          </p:cNvPr>
          <p:cNvGraphicFramePr>
            <a:graphicFrameLocks noGrp="1"/>
          </p:cNvGraphicFramePr>
          <p:nvPr>
            <p:extLst>
              <p:ext uri="{D42A27DB-BD31-4B8C-83A1-F6EECF244321}">
                <p14:modId xmlns:p14="http://schemas.microsoft.com/office/powerpoint/2010/main" val="2801197249"/>
              </p:ext>
            </p:extLst>
          </p:nvPr>
        </p:nvGraphicFramePr>
        <p:xfrm>
          <a:off x="240145" y="4277415"/>
          <a:ext cx="8663710" cy="2362200"/>
        </p:xfrm>
        <a:graphic>
          <a:graphicData uri="http://schemas.openxmlformats.org/drawingml/2006/table">
            <a:tbl>
              <a:tblPr firstRow="1" bandRow="1">
                <a:tableStyleId>{5940675A-B579-460E-94D1-54222C63F5DA}</a:tableStyleId>
              </a:tblPr>
              <a:tblGrid>
                <a:gridCol w="803564">
                  <a:extLst>
                    <a:ext uri="{9D8B030D-6E8A-4147-A177-3AD203B41FA5}">
                      <a16:colId xmlns:a16="http://schemas.microsoft.com/office/drawing/2014/main" val="527410815"/>
                    </a:ext>
                  </a:extLst>
                </a:gridCol>
                <a:gridCol w="517236">
                  <a:extLst>
                    <a:ext uri="{9D8B030D-6E8A-4147-A177-3AD203B41FA5}">
                      <a16:colId xmlns:a16="http://schemas.microsoft.com/office/drawing/2014/main" val="3828532207"/>
                    </a:ext>
                  </a:extLst>
                </a:gridCol>
                <a:gridCol w="1459346">
                  <a:extLst>
                    <a:ext uri="{9D8B030D-6E8A-4147-A177-3AD203B41FA5}">
                      <a16:colId xmlns:a16="http://schemas.microsoft.com/office/drawing/2014/main" val="856772628"/>
                    </a:ext>
                  </a:extLst>
                </a:gridCol>
                <a:gridCol w="1246909">
                  <a:extLst>
                    <a:ext uri="{9D8B030D-6E8A-4147-A177-3AD203B41FA5}">
                      <a16:colId xmlns:a16="http://schemas.microsoft.com/office/drawing/2014/main" val="3781960606"/>
                    </a:ext>
                  </a:extLst>
                </a:gridCol>
                <a:gridCol w="628073">
                  <a:extLst>
                    <a:ext uri="{9D8B030D-6E8A-4147-A177-3AD203B41FA5}">
                      <a16:colId xmlns:a16="http://schemas.microsoft.com/office/drawing/2014/main" val="43858965"/>
                    </a:ext>
                  </a:extLst>
                </a:gridCol>
                <a:gridCol w="2216727">
                  <a:extLst>
                    <a:ext uri="{9D8B030D-6E8A-4147-A177-3AD203B41FA5}">
                      <a16:colId xmlns:a16="http://schemas.microsoft.com/office/drawing/2014/main" val="3093826722"/>
                    </a:ext>
                  </a:extLst>
                </a:gridCol>
                <a:gridCol w="934670">
                  <a:extLst>
                    <a:ext uri="{9D8B030D-6E8A-4147-A177-3AD203B41FA5}">
                      <a16:colId xmlns:a16="http://schemas.microsoft.com/office/drawing/2014/main" val="1540164008"/>
                    </a:ext>
                  </a:extLst>
                </a:gridCol>
                <a:gridCol w="857185">
                  <a:extLst>
                    <a:ext uri="{9D8B030D-6E8A-4147-A177-3AD203B41FA5}">
                      <a16:colId xmlns:a16="http://schemas.microsoft.com/office/drawing/2014/main" val="2238419989"/>
                    </a:ext>
                  </a:extLst>
                </a:gridCol>
              </a:tblGrid>
              <a:tr h="0">
                <a:tc>
                  <a:txBody>
                    <a:bodyPr/>
                    <a:lstStyle/>
                    <a:p>
                      <a:pPr algn="ctr"/>
                      <a:r>
                        <a:rPr kumimoji="1" lang="ja-JP" altLang="en-US" sz="1100" b="1" u="none" kern="1200">
                          <a:solidFill>
                            <a:schemeClr val="tx1"/>
                          </a:solidFill>
                          <a:latin typeface="+mn-lt"/>
                          <a:ea typeface="+mn-ea"/>
                          <a:cs typeface="+mn-cs"/>
                        </a:rPr>
                        <a:t>分野</a:t>
                      </a:r>
                    </a:p>
                  </a:txBody>
                  <a:tcPr>
                    <a:solidFill>
                      <a:schemeClr val="accent4">
                        <a:lumMod val="40000"/>
                        <a:lumOff val="60000"/>
                      </a:schemeClr>
                    </a:solidFill>
                  </a:tcPr>
                </a:tc>
                <a:tc>
                  <a:txBody>
                    <a:bodyPr/>
                    <a:lstStyle/>
                    <a:p>
                      <a:pPr algn="ctr"/>
                      <a:r>
                        <a:rPr kumimoji="1" lang="ja-JP" altLang="en-US" sz="1100" b="1" u="none" kern="1200">
                          <a:solidFill>
                            <a:schemeClr val="tx1"/>
                          </a:solidFill>
                          <a:latin typeface="+mn-lt"/>
                          <a:ea typeface="+mn-ea"/>
                          <a:cs typeface="+mn-cs"/>
                        </a:rPr>
                        <a:t>項目</a:t>
                      </a:r>
                    </a:p>
                  </a:txBody>
                  <a:tcPr>
                    <a:solidFill>
                      <a:schemeClr val="accent4">
                        <a:lumMod val="40000"/>
                        <a:lumOff val="60000"/>
                      </a:schemeClr>
                    </a:solidFill>
                  </a:tcPr>
                </a:tc>
                <a:tc>
                  <a:txBody>
                    <a:bodyPr/>
                    <a:lstStyle/>
                    <a:p>
                      <a:pPr algn="ctr"/>
                      <a:r>
                        <a:rPr kumimoji="1" lang="ja-JP" altLang="en-US" sz="1100" b="1" u="none" kern="1200">
                          <a:solidFill>
                            <a:schemeClr val="tx1"/>
                          </a:solidFill>
                          <a:latin typeface="+mn-lt"/>
                          <a:ea typeface="+mn-ea"/>
                          <a:cs typeface="+mn-cs"/>
                        </a:rPr>
                        <a:t>適応アクション</a:t>
                      </a:r>
                    </a:p>
                  </a:txBody>
                  <a:tcPr>
                    <a:solidFill>
                      <a:schemeClr val="accent4">
                        <a:lumMod val="40000"/>
                        <a:lumOff val="60000"/>
                      </a:schemeClr>
                    </a:solidFill>
                  </a:tcPr>
                </a:tc>
                <a:tc>
                  <a:txBody>
                    <a:bodyPr/>
                    <a:lstStyle/>
                    <a:p>
                      <a:pPr algn="ctr"/>
                      <a:r>
                        <a:rPr kumimoji="1" lang="ja-JP" altLang="en-US" sz="1100" b="1" u="none" kern="1200">
                          <a:solidFill>
                            <a:schemeClr val="tx1"/>
                          </a:solidFill>
                          <a:latin typeface="+mn-lt"/>
                          <a:ea typeface="+mn-ea"/>
                          <a:cs typeface="+mn-cs"/>
                        </a:rPr>
                        <a:t>地域づくり型としての適応アクション分類</a:t>
                      </a:r>
                    </a:p>
                  </a:txBody>
                  <a:tcPr>
                    <a:solidFill>
                      <a:schemeClr val="accent4">
                        <a:lumMod val="40000"/>
                        <a:lumOff val="60000"/>
                      </a:schemeClr>
                    </a:solidFill>
                  </a:tcPr>
                </a:tc>
                <a:tc>
                  <a:txBody>
                    <a:bodyPr/>
                    <a:lstStyle/>
                    <a:p>
                      <a:pPr algn="ctr"/>
                      <a:r>
                        <a:rPr kumimoji="1" lang="ja-JP" altLang="en-US" sz="1100" b="1" u="none" kern="1200">
                          <a:solidFill>
                            <a:schemeClr val="tx1"/>
                          </a:solidFill>
                          <a:latin typeface="+mn-lt"/>
                          <a:ea typeface="+mn-ea"/>
                          <a:cs typeface="+mn-cs"/>
                        </a:rPr>
                        <a:t>実施</a:t>
                      </a:r>
                      <a:endParaRPr kumimoji="1" lang="en-US" altLang="ja-JP" sz="1100" b="1" u="none" kern="1200">
                        <a:solidFill>
                          <a:schemeClr val="tx1"/>
                        </a:solidFill>
                        <a:latin typeface="+mn-lt"/>
                        <a:ea typeface="+mn-ea"/>
                        <a:cs typeface="+mn-cs"/>
                      </a:endParaRPr>
                    </a:p>
                    <a:p>
                      <a:pPr algn="ctr"/>
                      <a:r>
                        <a:rPr kumimoji="1" lang="ja-JP" altLang="en-US" sz="1100" b="1" u="none" kern="1200">
                          <a:solidFill>
                            <a:schemeClr val="tx1"/>
                          </a:solidFill>
                          <a:latin typeface="+mn-lt"/>
                          <a:ea typeface="+mn-ea"/>
                          <a:cs typeface="+mn-cs"/>
                        </a:rPr>
                        <a:t>主体</a:t>
                      </a:r>
                    </a:p>
                  </a:txBody>
                  <a:tcPr>
                    <a:solidFill>
                      <a:schemeClr val="accent4">
                        <a:lumMod val="40000"/>
                        <a:lumOff val="60000"/>
                      </a:schemeClr>
                    </a:solidFill>
                  </a:tcPr>
                </a:tc>
                <a:tc>
                  <a:txBody>
                    <a:bodyPr/>
                    <a:lstStyle/>
                    <a:p>
                      <a:pPr algn="ctr"/>
                      <a:r>
                        <a:rPr kumimoji="1" lang="ja-JP" altLang="en-US" sz="1100" b="1" u="none" kern="1200">
                          <a:solidFill>
                            <a:schemeClr val="tx1"/>
                          </a:solidFill>
                          <a:latin typeface="+mn-lt"/>
                          <a:ea typeface="+mn-ea"/>
                          <a:cs typeface="+mn-cs"/>
                        </a:rPr>
                        <a:t>概要</a:t>
                      </a:r>
                    </a:p>
                  </a:txBody>
                  <a:tcPr>
                    <a:solidFill>
                      <a:schemeClr val="accent4">
                        <a:lumMod val="40000"/>
                        <a:lumOff val="60000"/>
                      </a:schemeClr>
                    </a:solidFill>
                  </a:tcPr>
                </a:tc>
                <a:tc>
                  <a:txBody>
                    <a:bodyPr/>
                    <a:lstStyle/>
                    <a:p>
                      <a:pPr algn="ctr"/>
                      <a:r>
                        <a:rPr kumimoji="1" lang="ja-JP" altLang="en-US" sz="1100" b="1" u="none" kern="1200">
                          <a:solidFill>
                            <a:schemeClr val="tx1"/>
                          </a:solidFill>
                          <a:latin typeface="+mn-lt"/>
                          <a:ea typeface="+mn-ea"/>
                          <a:cs typeface="+mn-cs"/>
                        </a:rPr>
                        <a:t>トレード</a:t>
                      </a:r>
                      <a:endParaRPr kumimoji="1" lang="en-US" altLang="ja-JP" sz="1100" b="1" u="none" kern="1200">
                        <a:solidFill>
                          <a:schemeClr val="tx1"/>
                        </a:solidFill>
                        <a:latin typeface="+mn-lt"/>
                        <a:ea typeface="+mn-ea"/>
                        <a:cs typeface="+mn-cs"/>
                      </a:endParaRPr>
                    </a:p>
                    <a:p>
                      <a:pPr algn="ctr"/>
                      <a:r>
                        <a:rPr kumimoji="1" lang="ja-JP" altLang="en-US" sz="1100" b="1" u="none" kern="1200">
                          <a:solidFill>
                            <a:schemeClr val="tx1"/>
                          </a:solidFill>
                          <a:latin typeface="+mn-lt"/>
                          <a:ea typeface="+mn-ea"/>
                          <a:cs typeface="+mn-cs"/>
                        </a:rPr>
                        <a:t>オフ</a:t>
                      </a:r>
                    </a:p>
                  </a:txBody>
                  <a:tcPr>
                    <a:solidFill>
                      <a:schemeClr val="accent4">
                        <a:lumMod val="40000"/>
                        <a:lumOff val="60000"/>
                      </a:schemeClr>
                    </a:solidFill>
                  </a:tcPr>
                </a:tc>
                <a:tc>
                  <a:txBody>
                    <a:bodyPr/>
                    <a:lstStyle/>
                    <a:p>
                      <a:pPr algn="ctr"/>
                      <a:r>
                        <a:rPr kumimoji="1" lang="ja-JP" altLang="en-US" sz="1100" b="1" u="none" kern="1200">
                          <a:solidFill>
                            <a:schemeClr val="tx1"/>
                          </a:solidFill>
                          <a:latin typeface="+mn-lt"/>
                          <a:ea typeface="+mn-ea"/>
                          <a:cs typeface="+mn-cs"/>
                        </a:rPr>
                        <a:t>コベネフィット</a:t>
                      </a:r>
                    </a:p>
                  </a:txBody>
                  <a:tcPr>
                    <a:solidFill>
                      <a:schemeClr val="accent4">
                        <a:lumMod val="40000"/>
                        <a:lumOff val="60000"/>
                      </a:schemeClr>
                    </a:solidFill>
                  </a:tcPr>
                </a:tc>
                <a:extLst>
                  <a:ext uri="{0D108BD9-81ED-4DB2-BD59-A6C34878D82A}">
                    <a16:rowId xmlns:a16="http://schemas.microsoft.com/office/drawing/2014/main" val="3652602403"/>
                  </a:ext>
                </a:extLst>
              </a:tr>
              <a:tr h="370840">
                <a:tc>
                  <a:txBody>
                    <a:bodyPr/>
                    <a:lstStyle/>
                    <a:p>
                      <a:pPr algn="l">
                        <a:tabLst/>
                      </a:pPr>
                      <a:r>
                        <a:rPr kumimoji="1" lang="ja-JP" altLang="en-US" sz="1100" b="1" u="none" kern="1200">
                          <a:solidFill>
                            <a:schemeClr val="tx1"/>
                          </a:solidFill>
                          <a:latin typeface="+mn-lt"/>
                          <a:ea typeface="+mn-ea"/>
                          <a:cs typeface="+mn-cs"/>
                        </a:rPr>
                        <a:t>自然災害沿岸域</a:t>
                      </a:r>
                    </a:p>
                  </a:txBody>
                  <a:tcPr/>
                </a:tc>
                <a:tc>
                  <a:txBody>
                    <a:bodyPr/>
                    <a:lstStyle/>
                    <a:p>
                      <a:pPr algn="l"/>
                      <a:r>
                        <a:rPr kumimoji="1" lang="ja-JP" altLang="en-US" sz="1100" b="1" u="none" kern="1200">
                          <a:solidFill>
                            <a:schemeClr val="tx1"/>
                          </a:solidFill>
                          <a:latin typeface="+mn-lt"/>
                          <a:ea typeface="+mn-ea"/>
                          <a:cs typeface="+mn-cs"/>
                        </a:rPr>
                        <a:t>沿岸</a:t>
                      </a:r>
                      <a:endParaRPr kumimoji="1" lang="en-US" altLang="ja-JP" sz="1100" b="1" u="none" kern="1200">
                        <a:solidFill>
                          <a:schemeClr val="tx1"/>
                        </a:solidFill>
                        <a:latin typeface="+mn-lt"/>
                        <a:ea typeface="+mn-ea"/>
                        <a:cs typeface="+mn-cs"/>
                      </a:endParaRPr>
                    </a:p>
                    <a:p>
                      <a:pPr algn="l"/>
                      <a:r>
                        <a:rPr kumimoji="1" lang="en-US" altLang="ja-JP" sz="1100" b="1" u="none" kern="1200">
                          <a:solidFill>
                            <a:schemeClr val="tx1"/>
                          </a:solidFill>
                          <a:latin typeface="+mn-lt"/>
                          <a:ea typeface="+mn-ea"/>
                          <a:cs typeface="+mn-cs"/>
                        </a:rPr>
                        <a:t>(</a:t>
                      </a:r>
                      <a:r>
                        <a:rPr kumimoji="1" lang="ja-JP" altLang="en-US" sz="1100" b="1" u="none" kern="1200">
                          <a:solidFill>
                            <a:schemeClr val="tx1"/>
                          </a:solidFill>
                          <a:latin typeface="+mn-lt"/>
                          <a:ea typeface="+mn-ea"/>
                          <a:cs typeface="+mn-cs"/>
                        </a:rPr>
                        <a:t>高潮</a:t>
                      </a:r>
                      <a:r>
                        <a:rPr kumimoji="1" lang="en-US" altLang="ja-JP" sz="1100" b="1" u="none" kern="1200">
                          <a:solidFill>
                            <a:schemeClr val="tx1"/>
                          </a:solidFill>
                          <a:latin typeface="+mn-lt"/>
                          <a:ea typeface="+mn-ea"/>
                          <a:cs typeface="+mn-cs"/>
                        </a:rPr>
                        <a:t>.</a:t>
                      </a:r>
                      <a:r>
                        <a:rPr kumimoji="1" lang="ja-JP" altLang="en-US" sz="1100" b="1" u="none" kern="1200">
                          <a:solidFill>
                            <a:schemeClr val="tx1"/>
                          </a:solidFill>
                          <a:latin typeface="+mn-lt"/>
                          <a:ea typeface="+mn-ea"/>
                          <a:cs typeface="+mn-cs"/>
                        </a:rPr>
                        <a:t>高波</a:t>
                      </a:r>
                      <a:r>
                        <a:rPr kumimoji="1" lang="en-US" altLang="ja-JP" sz="1100" b="1" u="none" kern="1200">
                          <a:solidFill>
                            <a:schemeClr val="tx1"/>
                          </a:solidFill>
                          <a:latin typeface="+mn-lt"/>
                          <a:ea typeface="+mn-ea"/>
                          <a:cs typeface="+mn-cs"/>
                        </a:rPr>
                        <a:t>)</a:t>
                      </a:r>
                      <a:endParaRPr kumimoji="1" lang="ja-JP" altLang="en-US" sz="1100" b="1" u="none" kern="1200">
                        <a:solidFill>
                          <a:schemeClr val="tx1"/>
                        </a:solidFill>
                        <a:latin typeface="+mn-lt"/>
                        <a:ea typeface="+mn-ea"/>
                        <a:cs typeface="+mn-cs"/>
                      </a:endParaRPr>
                    </a:p>
                  </a:txBody>
                  <a:tcPr/>
                </a:tc>
                <a:tc>
                  <a:txBody>
                    <a:bodyPr/>
                    <a:lstStyle/>
                    <a:p>
                      <a:pPr algn="l"/>
                      <a:r>
                        <a:rPr kumimoji="1" lang="ja-JP" altLang="en-US" sz="1100" b="1" u="none" kern="1200">
                          <a:solidFill>
                            <a:schemeClr val="tx1"/>
                          </a:solidFill>
                          <a:latin typeface="+mn-lt"/>
                          <a:ea typeface="+mn-ea"/>
                          <a:cs typeface="+mn-cs"/>
                        </a:rPr>
                        <a:t>安全な場所への移転</a:t>
                      </a:r>
                    </a:p>
                  </a:txBody>
                  <a:tcPr/>
                </a:tc>
                <a:tc>
                  <a:txBody>
                    <a:bodyPr/>
                    <a:lstStyle/>
                    <a:p>
                      <a:pPr algn="l"/>
                      <a:r>
                        <a:rPr kumimoji="1" lang="ja-JP" altLang="en-US" sz="1100" b="1" u="none" kern="1200">
                          <a:solidFill>
                            <a:schemeClr val="tx1"/>
                          </a:solidFill>
                          <a:latin typeface="+mn-lt"/>
                          <a:ea typeface="+mn-ea"/>
                          <a:cs typeface="+mn-cs"/>
                        </a:rPr>
                        <a:t>災害対策を通じた住みやすいまちづくり</a:t>
                      </a:r>
                    </a:p>
                  </a:txBody>
                  <a:tcPr/>
                </a:tc>
                <a:tc>
                  <a:txBody>
                    <a:bodyPr/>
                    <a:lstStyle/>
                    <a:p>
                      <a:pPr algn="l"/>
                      <a:r>
                        <a:rPr kumimoji="1" lang="ja-JP" altLang="en-US" sz="1100" b="1" u="none" kern="1200">
                          <a:solidFill>
                            <a:schemeClr val="tx1"/>
                          </a:solidFill>
                          <a:latin typeface="+mn-lt"/>
                          <a:ea typeface="+mn-ea"/>
                          <a:cs typeface="+mn-cs"/>
                        </a:rPr>
                        <a:t>行政</a:t>
                      </a:r>
                    </a:p>
                    <a:p>
                      <a:pPr algn="l"/>
                      <a:r>
                        <a:rPr kumimoji="1" lang="ja-JP" altLang="en-US" sz="1100" b="1" u="none" kern="1200">
                          <a:solidFill>
                            <a:schemeClr val="tx1"/>
                          </a:solidFill>
                          <a:latin typeface="+mn-lt"/>
                          <a:ea typeface="+mn-ea"/>
                          <a:cs typeface="+mn-cs"/>
                        </a:rPr>
                        <a:t>事業者</a:t>
                      </a:r>
                    </a:p>
                    <a:p>
                      <a:pPr algn="l"/>
                      <a:r>
                        <a:rPr kumimoji="1" lang="ja-JP" altLang="en-US" sz="1100" b="1" u="none" kern="1200">
                          <a:solidFill>
                            <a:schemeClr val="tx1"/>
                          </a:solidFill>
                          <a:latin typeface="+mn-lt"/>
                          <a:ea typeface="+mn-ea"/>
                          <a:cs typeface="+mn-cs"/>
                        </a:rPr>
                        <a:t>個人</a:t>
                      </a:r>
                    </a:p>
                  </a:txBody>
                  <a:tcPr/>
                </a:tc>
                <a:tc>
                  <a:txBody>
                    <a:bodyPr/>
                    <a:lstStyle/>
                    <a:p>
                      <a:pPr marL="171450" indent="-171450" algn="l">
                        <a:buFont typeface="Arial" panose="020B0604020202020204" pitchFamily="34" charset="0"/>
                        <a:buChar char="•"/>
                      </a:pPr>
                      <a:r>
                        <a:rPr kumimoji="1" lang="ja-JP" altLang="en-US" sz="1100" b="1" u="none" kern="1200" dirty="0">
                          <a:solidFill>
                            <a:schemeClr val="tx1"/>
                          </a:solidFill>
                          <a:latin typeface="+mn-lt"/>
                          <a:ea typeface="+mn-ea"/>
                          <a:cs typeface="+mn-cs"/>
                        </a:rPr>
                        <a:t>国や自治体において、危険な区域における居住や開発を抑制し、安全な場所への移転を促進する</a:t>
                      </a:r>
                      <a:r>
                        <a:rPr kumimoji="1" lang="en-US" altLang="ja-JP" sz="1100" b="1" u="none" kern="1200" dirty="0">
                          <a:solidFill>
                            <a:schemeClr val="tx1"/>
                          </a:solidFill>
                          <a:latin typeface="+mn-lt"/>
                          <a:ea typeface="+mn-ea"/>
                          <a:cs typeface="+mn-cs"/>
                        </a:rPr>
                        <a:t>(</a:t>
                      </a:r>
                      <a:r>
                        <a:rPr kumimoji="1" lang="ja-JP" altLang="en-US" sz="1100" b="1" u="none" kern="1200" dirty="0">
                          <a:solidFill>
                            <a:schemeClr val="tx1"/>
                          </a:solidFill>
                          <a:latin typeface="+mn-lt"/>
                          <a:ea typeface="+mn-ea"/>
                          <a:cs typeface="+mn-cs"/>
                        </a:rPr>
                        <a:t>土地利用の規制・誘導</a:t>
                      </a:r>
                      <a:r>
                        <a:rPr kumimoji="1" lang="en-US" altLang="ja-JP" sz="1100" b="1" u="none" kern="1200" dirty="0">
                          <a:solidFill>
                            <a:schemeClr val="tx1"/>
                          </a:solidFill>
                          <a:latin typeface="+mn-lt"/>
                          <a:ea typeface="+mn-ea"/>
                          <a:cs typeface="+mn-cs"/>
                        </a:rPr>
                        <a:t>)</a:t>
                      </a:r>
                      <a:r>
                        <a:rPr kumimoji="1" lang="ja-JP" altLang="en-US" sz="1100" b="1" u="none" kern="1200" dirty="0">
                          <a:solidFill>
                            <a:schemeClr val="tx1"/>
                          </a:solidFill>
                          <a:latin typeface="+mn-lt"/>
                          <a:ea typeface="+mn-ea"/>
                          <a:cs typeface="+mn-cs"/>
                        </a:rPr>
                        <a:t>。</a:t>
                      </a:r>
                    </a:p>
                    <a:p>
                      <a:pPr marL="171450" indent="-171450" algn="l">
                        <a:buFont typeface="Arial" panose="020B0604020202020204" pitchFamily="34" charset="0"/>
                        <a:buChar char="•"/>
                      </a:pPr>
                      <a:r>
                        <a:rPr kumimoji="1" lang="ja-JP" altLang="en-US" sz="1100" b="1" u="none" kern="1200" dirty="0">
                          <a:solidFill>
                            <a:schemeClr val="tx1"/>
                          </a:solidFill>
                          <a:latin typeface="+mn-lt"/>
                          <a:ea typeface="+mn-ea"/>
                          <a:cs typeface="+mn-cs"/>
                        </a:rPr>
                        <a:t>各世帯において、転居や都市構造の転換のタイミングなどに合わせて、ハザードマップ等で確認して安全な場所に移転する。</a:t>
                      </a:r>
                    </a:p>
                  </a:txBody>
                  <a:tcPr/>
                </a:tc>
                <a:tc>
                  <a:txBody>
                    <a:bodyPr/>
                    <a:lstStyle/>
                    <a:p>
                      <a:pPr algn="l"/>
                      <a:r>
                        <a:rPr kumimoji="1" lang="ja-JP" altLang="en-US" sz="1100" b="1" u="none" kern="1200">
                          <a:solidFill>
                            <a:schemeClr val="tx1"/>
                          </a:solidFill>
                          <a:latin typeface="+mn-lt"/>
                          <a:ea typeface="+mn-ea"/>
                          <a:cs typeface="+mn-cs"/>
                        </a:rPr>
                        <a:t>現在の居住地の利便性や経済機会を損失する</a:t>
                      </a:r>
                    </a:p>
                  </a:txBody>
                  <a:tcPr/>
                </a:tc>
                <a:tc>
                  <a:txBody>
                    <a:bodyPr/>
                    <a:lstStyle/>
                    <a:p>
                      <a:pPr algn="l"/>
                      <a:r>
                        <a:rPr kumimoji="1" lang="ja-JP" altLang="en-US" sz="1100" b="1" u="none" kern="1200" dirty="0">
                          <a:solidFill>
                            <a:schemeClr val="tx1"/>
                          </a:solidFill>
                          <a:latin typeface="+mn-lt"/>
                          <a:ea typeface="+mn-ea"/>
                          <a:cs typeface="+mn-cs"/>
                        </a:rPr>
                        <a:t>コンパクトシティにもつながる</a:t>
                      </a:r>
                    </a:p>
                  </a:txBody>
                  <a:tcPr/>
                </a:tc>
                <a:extLst>
                  <a:ext uri="{0D108BD9-81ED-4DB2-BD59-A6C34878D82A}">
                    <a16:rowId xmlns:a16="http://schemas.microsoft.com/office/drawing/2014/main" val="1475304847"/>
                  </a:ext>
                </a:extLst>
              </a:tr>
            </a:tbl>
          </a:graphicData>
        </a:graphic>
      </p:graphicFrame>
      <p:sp>
        <p:nvSpPr>
          <p:cNvPr id="11" name="吹き出し: 角を丸めた四角形 10">
            <a:extLst>
              <a:ext uri="{FF2B5EF4-FFF2-40B4-BE49-F238E27FC236}">
                <a16:creationId xmlns:a16="http://schemas.microsoft.com/office/drawing/2014/main" id="{6C837195-E476-8C18-8864-5296A059FB49}"/>
              </a:ext>
            </a:extLst>
          </p:cNvPr>
          <p:cNvSpPr/>
          <p:nvPr/>
        </p:nvSpPr>
        <p:spPr>
          <a:xfrm>
            <a:off x="240145" y="3527836"/>
            <a:ext cx="1810328" cy="691324"/>
          </a:xfrm>
          <a:prstGeom prst="wedgeRoundRectCallout">
            <a:avLst>
              <a:gd name="adj1" fmla="val 34939"/>
              <a:gd name="adj2" fmla="val 65552"/>
              <a:gd name="adj3" fmla="val 16667"/>
            </a:avLst>
          </a:prstGeom>
          <a:solidFill>
            <a:schemeClr val="bg1"/>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400" b="1">
                <a:solidFill>
                  <a:schemeClr val="tx1"/>
                </a:solidFill>
              </a:rPr>
              <a:t>何をするか</a:t>
            </a:r>
            <a:endParaRPr kumimoji="1" lang="en-US" altLang="ja-JP" sz="1400" b="1">
              <a:solidFill>
                <a:schemeClr val="tx1"/>
              </a:solidFill>
            </a:endParaRPr>
          </a:p>
          <a:p>
            <a:pPr algn="ctr"/>
            <a:r>
              <a:rPr kumimoji="1" lang="ja-JP" altLang="en-US" sz="1200" b="1">
                <a:solidFill>
                  <a:schemeClr val="tx1"/>
                </a:solidFill>
              </a:rPr>
              <a:t>（この項目を付箋に）</a:t>
            </a:r>
          </a:p>
        </p:txBody>
      </p:sp>
      <p:sp>
        <p:nvSpPr>
          <p:cNvPr id="12" name="吹き出し: 角を丸めた四角形 11">
            <a:extLst>
              <a:ext uri="{FF2B5EF4-FFF2-40B4-BE49-F238E27FC236}">
                <a16:creationId xmlns:a16="http://schemas.microsoft.com/office/drawing/2014/main" id="{8DBBD42A-13E3-71AB-2696-1672B6498C9D}"/>
              </a:ext>
            </a:extLst>
          </p:cNvPr>
          <p:cNvSpPr/>
          <p:nvPr/>
        </p:nvSpPr>
        <p:spPr>
          <a:xfrm>
            <a:off x="2438400" y="3527836"/>
            <a:ext cx="1574800" cy="557527"/>
          </a:xfrm>
          <a:prstGeom prst="wedgeRoundRectCallout">
            <a:avLst>
              <a:gd name="adj1" fmla="val 26776"/>
              <a:gd name="adj2" fmla="val 81373"/>
              <a:gd name="adj3" fmla="val 16667"/>
            </a:avLst>
          </a:prstGeom>
          <a:solidFill>
            <a:schemeClr val="bg1"/>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rPr>
              <a:t>地域づくりに</a:t>
            </a:r>
            <a:endParaRPr kumimoji="1" lang="en-US" altLang="ja-JP" sz="1200" b="1">
              <a:solidFill>
                <a:schemeClr val="tx1"/>
              </a:solidFill>
            </a:endParaRPr>
          </a:p>
          <a:p>
            <a:pPr algn="ctr"/>
            <a:r>
              <a:rPr kumimoji="1" lang="ja-JP" altLang="en-US" sz="1200" b="1">
                <a:solidFill>
                  <a:schemeClr val="tx1"/>
                </a:solidFill>
              </a:rPr>
              <a:t>どう貢献するか</a:t>
            </a:r>
          </a:p>
        </p:txBody>
      </p:sp>
      <p:sp>
        <p:nvSpPr>
          <p:cNvPr id="13" name="吹き出し: 角を丸めた四角形 12">
            <a:extLst>
              <a:ext uri="{FF2B5EF4-FFF2-40B4-BE49-F238E27FC236}">
                <a16:creationId xmlns:a16="http://schemas.microsoft.com/office/drawing/2014/main" id="{EAF3FA26-5A46-8387-DA85-F99E26E845F5}"/>
              </a:ext>
            </a:extLst>
          </p:cNvPr>
          <p:cNvSpPr/>
          <p:nvPr/>
        </p:nvSpPr>
        <p:spPr>
          <a:xfrm>
            <a:off x="4193232" y="3642083"/>
            <a:ext cx="1025313" cy="408652"/>
          </a:xfrm>
          <a:prstGeom prst="wedgeRoundRectCallout">
            <a:avLst>
              <a:gd name="adj1" fmla="val -27769"/>
              <a:gd name="adj2" fmla="val 82503"/>
              <a:gd name="adj3" fmla="val 16667"/>
            </a:avLst>
          </a:prstGeom>
          <a:solidFill>
            <a:schemeClr val="bg1"/>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rPr>
              <a:t>誰が</a:t>
            </a:r>
          </a:p>
        </p:txBody>
      </p:sp>
      <p:sp>
        <p:nvSpPr>
          <p:cNvPr id="14" name="吹き出し: 角を丸めた四角形 13">
            <a:extLst>
              <a:ext uri="{FF2B5EF4-FFF2-40B4-BE49-F238E27FC236}">
                <a16:creationId xmlns:a16="http://schemas.microsoft.com/office/drawing/2014/main" id="{E67AFCE3-0F0E-B7B9-2E9F-747A56FB48F9}"/>
              </a:ext>
            </a:extLst>
          </p:cNvPr>
          <p:cNvSpPr/>
          <p:nvPr/>
        </p:nvSpPr>
        <p:spPr>
          <a:xfrm>
            <a:off x="6534650" y="3676712"/>
            <a:ext cx="1025313" cy="408652"/>
          </a:xfrm>
          <a:prstGeom prst="wedgeRoundRectCallout">
            <a:avLst>
              <a:gd name="adj1" fmla="val 20876"/>
              <a:gd name="adj2" fmla="val 109626"/>
              <a:gd name="adj3" fmla="val 16667"/>
            </a:avLst>
          </a:prstGeom>
          <a:solidFill>
            <a:schemeClr val="bg1"/>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rPr>
              <a:t>考えられるデメリット</a:t>
            </a:r>
          </a:p>
        </p:txBody>
      </p:sp>
      <p:sp>
        <p:nvSpPr>
          <p:cNvPr id="15" name="吹き出し: 角を丸めた四角形 14">
            <a:extLst>
              <a:ext uri="{FF2B5EF4-FFF2-40B4-BE49-F238E27FC236}">
                <a16:creationId xmlns:a16="http://schemas.microsoft.com/office/drawing/2014/main" id="{0CF00167-2105-37BA-AEBF-F116DA02ADBC}"/>
              </a:ext>
            </a:extLst>
          </p:cNvPr>
          <p:cNvSpPr/>
          <p:nvPr/>
        </p:nvSpPr>
        <p:spPr>
          <a:xfrm>
            <a:off x="7878542" y="3247802"/>
            <a:ext cx="1025313" cy="802932"/>
          </a:xfrm>
          <a:prstGeom prst="wedgeRoundRectCallout">
            <a:avLst>
              <a:gd name="adj1" fmla="val -19662"/>
              <a:gd name="adj2" fmla="val 86535"/>
              <a:gd name="adj3" fmla="val 16667"/>
            </a:avLst>
          </a:prstGeom>
          <a:solidFill>
            <a:schemeClr val="bg1"/>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rPr>
              <a:t>考えられる他のメリット</a:t>
            </a:r>
          </a:p>
        </p:txBody>
      </p:sp>
    </p:spTree>
    <p:extLst>
      <p:ext uri="{BB962C8B-B14F-4D97-AF65-F5344CB8AC3E}">
        <p14:creationId xmlns:p14="http://schemas.microsoft.com/office/powerpoint/2010/main" val="15071337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4EB4EA-B766-4B34-61B6-B7B403A84A04}"/>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5320712E-BD2C-A235-B1AF-E0A4DAC651EE}"/>
              </a:ext>
            </a:extLst>
          </p:cNvPr>
          <p:cNvSpPr>
            <a:spLocks noGrp="1"/>
          </p:cNvSpPr>
          <p:nvPr>
            <p:ph type="title"/>
          </p:nvPr>
        </p:nvSpPr>
        <p:spPr>
          <a:xfrm>
            <a:off x="522711" y="413053"/>
            <a:ext cx="7926023" cy="1091208"/>
          </a:xfrm>
        </p:spPr>
        <p:txBody>
          <a:bodyPr>
            <a:normAutofit/>
          </a:bodyPr>
          <a:lstStyle/>
          <a:p>
            <a:r>
              <a:rPr kumimoji="1" lang="ja-JP" altLang="en-US" sz="3200" kern="100" dirty="0">
                <a:solidFill>
                  <a:schemeClr val="accent5">
                    <a:lumMod val="75000"/>
                  </a:schemeClr>
                </a:solidFill>
                <a:effectLst/>
                <a:latin typeface="+mn-ea"/>
                <a:ea typeface="+mn-ea"/>
                <a:cs typeface="+mn-cs"/>
              </a:rPr>
              <a:t>ワーク④地域課題の解決策を出し合おう</a:t>
            </a:r>
            <a:r>
              <a:rPr kumimoji="1" lang="ja-JP" altLang="en-US" sz="3200" b="1" dirty="0">
                <a:solidFill>
                  <a:schemeClr val="accent5">
                    <a:lumMod val="75000"/>
                  </a:schemeClr>
                </a:solidFill>
                <a:latin typeface="+mn-ea"/>
                <a:ea typeface="+mn-ea"/>
              </a:rPr>
              <a:t>（</a:t>
            </a:r>
            <a:r>
              <a:rPr kumimoji="1" lang="en-US" altLang="ja-JP" sz="3200" b="1" dirty="0">
                <a:solidFill>
                  <a:schemeClr val="accent5">
                    <a:lumMod val="75000"/>
                  </a:schemeClr>
                </a:solidFill>
                <a:latin typeface="+mn-ea"/>
                <a:ea typeface="+mn-ea"/>
              </a:rPr>
              <a:t>10</a:t>
            </a:r>
            <a:r>
              <a:rPr kumimoji="1" lang="ja-JP" altLang="en-US" sz="3200" b="1" dirty="0">
                <a:solidFill>
                  <a:schemeClr val="accent5">
                    <a:lumMod val="75000"/>
                  </a:schemeClr>
                </a:solidFill>
                <a:latin typeface="+mn-ea"/>
                <a:ea typeface="+mn-ea"/>
              </a:rPr>
              <a:t>分）</a:t>
            </a:r>
            <a:r>
              <a:rPr kumimoji="1" lang="ja-JP" altLang="en-US" sz="3200" kern="100" dirty="0">
                <a:solidFill>
                  <a:schemeClr val="accent5">
                    <a:lumMod val="75000"/>
                  </a:schemeClr>
                </a:solidFill>
                <a:effectLst/>
                <a:latin typeface="+mn-ea"/>
                <a:ea typeface="+mn-ea"/>
                <a:cs typeface="+mn-cs"/>
              </a:rPr>
              <a:t>　</a:t>
            </a:r>
            <a:endParaRPr kumimoji="1" lang="ja-JP" altLang="en-US" sz="3200" dirty="0">
              <a:solidFill>
                <a:schemeClr val="accent5">
                  <a:lumMod val="75000"/>
                </a:schemeClr>
              </a:solidFill>
              <a:latin typeface="+mn-ea"/>
              <a:ea typeface="+mn-ea"/>
            </a:endParaRPr>
          </a:p>
        </p:txBody>
      </p:sp>
      <p:sp>
        <p:nvSpPr>
          <p:cNvPr id="4" name="テキスト ボックス 3">
            <a:extLst>
              <a:ext uri="{FF2B5EF4-FFF2-40B4-BE49-F238E27FC236}">
                <a16:creationId xmlns:a16="http://schemas.microsoft.com/office/drawing/2014/main" id="{5A1B0451-0053-2EA6-FE9E-758D262BE69E}"/>
              </a:ext>
            </a:extLst>
          </p:cNvPr>
          <p:cNvSpPr txBox="1"/>
          <p:nvPr/>
        </p:nvSpPr>
        <p:spPr>
          <a:xfrm>
            <a:off x="675180" y="1634406"/>
            <a:ext cx="7992888" cy="707886"/>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kumimoji="1" lang="ja-JP" altLang="en-US" sz="2000" dirty="0"/>
              <a:t>ワーク③で出した解決策を簡単に説明しながら、かかわりの深い地域資源に連なるように付箋を貼ってください。</a:t>
            </a:r>
          </a:p>
        </p:txBody>
      </p:sp>
      <p:pic>
        <p:nvPicPr>
          <p:cNvPr id="10" name="図 9">
            <a:extLst>
              <a:ext uri="{FF2B5EF4-FFF2-40B4-BE49-F238E27FC236}">
                <a16:creationId xmlns:a16="http://schemas.microsoft.com/office/drawing/2014/main" id="{FCA4A60B-96C9-C8E5-68C9-64BFE72D663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72339" y="3180323"/>
            <a:ext cx="3026768" cy="2890868"/>
          </a:xfrm>
          <a:prstGeom prst="rect">
            <a:avLst/>
          </a:prstGeom>
          <a:noFill/>
          <a:ln>
            <a:solidFill>
              <a:schemeClr val="tx1"/>
            </a:solidFill>
          </a:ln>
        </p:spPr>
      </p:pic>
    </p:spTree>
    <p:extLst>
      <p:ext uri="{BB962C8B-B14F-4D97-AF65-F5344CB8AC3E}">
        <p14:creationId xmlns:p14="http://schemas.microsoft.com/office/powerpoint/2010/main" val="1802738626"/>
      </p:ext>
    </p:extLst>
  </p:cSld>
  <p:clrMapOvr>
    <a:masterClrMapping/>
  </p:clrMapOvr>
</p:sld>
</file>

<file path=ppt/theme/theme1.xml><?xml version="1.0" encoding="utf-8"?>
<a:theme xmlns:a="http://schemas.openxmlformats.org/drawingml/2006/main" name="基礎">
  <a:themeElements>
    <a:clrScheme name="基礎">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基礎">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基礎">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14F402E133A14FAB58F15F93BD075B" ma:contentTypeVersion="13" ma:contentTypeDescription="新しいドキュメントを作成します。" ma:contentTypeScope="" ma:versionID="d13e3b8d5554efe19b46e415377a1cfe">
  <xsd:schema xmlns:xsd="http://www.w3.org/2001/XMLSchema" xmlns:xs="http://www.w3.org/2001/XMLSchema" xmlns:p="http://schemas.microsoft.com/office/2006/metadata/properties" xmlns:ns2="9ecadfc6-117e-4ef5-a0f6-b9316962aeb2" xmlns:ns3="99afc928-7589-42d8-9d60-124e3175a972" targetNamespace="http://schemas.microsoft.com/office/2006/metadata/properties" ma:root="true" ma:fieldsID="658a17ef20fd090788140d812a9cd724" ns2:_="" ns3:_="">
    <xsd:import namespace="9ecadfc6-117e-4ef5-a0f6-b9316962aeb2"/>
    <xsd:import namespace="99afc928-7589-42d8-9d60-124e3175a972"/>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ecadfc6-117e-4ef5-a0f6-b9316962aeb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画像タグ" ma:readOnly="false" ma:fieldId="{5cf76f15-5ced-4ddc-b409-7134ff3c332f}" ma:taxonomyMulti="true" ma:sspId="15efdd6c-03b1-4a34-9893-848b4e118503"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9afc928-7589-42d8-9d60-124e3175a972"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2f93327b-ecde-47a4-8913-c58b51754a69}" ma:internalName="TaxCatchAll" ma:showField="CatchAllData" ma:web="99afc928-7589-42d8-9d60-124e3175a97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9ecadfc6-117e-4ef5-a0f6-b9316962aeb2">
      <Terms xmlns="http://schemas.microsoft.com/office/infopath/2007/PartnerControls"/>
    </lcf76f155ced4ddcb4097134ff3c332f>
    <TaxCatchAll xmlns="99afc928-7589-42d8-9d60-124e3175a972" xsi:nil="true"/>
    <MediaLengthInSeconds xmlns="9ecadfc6-117e-4ef5-a0f6-b9316962aeb2" xsi:nil="true"/>
  </documentManagement>
</p:properties>
</file>

<file path=customXml/itemProps1.xml><?xml version="1.0" encoding="utf-8"?>
<ds:datastoreItem xmlns:ds="http://schemas.openxmlformats.org/officeDocument/2006/customXml" ds:itemID="{D8B414CC-4019-44B9-A3BF-F5B3B7999594}">
  <ds:schemaRefs>
    <ds:schemaRef ds:uri="99afc928-7589-42d8-9d60-124e3175a972"/>
    <ds:schemaRef ds:uri="9ecadfc6-117e-4ef5-a0f6-b9316962aeb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FB65A332-FBA5-41A7-94EC-10702B8E630A}">
  <ds:schemaRefs>
    <ds:schemaRef ds:uri="http://schemas.microsoft.com/sharepoint/v3/contenttype/forms"/>
  </ds:schemaRefs>
</ds:datastoreItem>
</file>

<file path=customXml/itemProps3.xml><?xml version="1.0" encoding="utf-8"?>
<ds:datastoreItem xmlns:ds="http://schemas.openxmlformats.org/officeDocument/2006/customXml" ds:itemID="{8CBB4C37-0E94-46D9-B5D3-743C05F73F4B}">
  <ds:schemaRefs>
    <ds:schemaRef ds:uri="http://schemas.microsoft.com/office/2006/documentManagement/types"/>
    <ds:schemaRef ds:uri="http://schemas.microsoft.com/office/infopath/2007/PartnerControls"/>
    <ds:schemaRef ds:uri="http://schemas.microsoft.com/office/2006/metadata/properties"/>
    <ds:schemaRef ds:uri="http://schemas.openxmlformats.org/package/2006/metadata/core-properties"/>
    <ds:schemaRef ds:uri="http://www.w3.org/XML/1998/namespace"/>
    <ds:schemaRef ds:uri="http://purl.org/dc/dcmitype/"/>
    <ds:schemaRef ds:uri="99afc928-7589-42d8-9d60-124e3175a972"/>
    <ds:schemaRef ds:uri="9ecadfc6-117e-4ef5-a0f6-b9316962aeb2"/>
    <ds:schemaRef ds:uri="http://purl.org/dc/term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基礎</Template>
  <TotalTime>260</TotalTime>
  <Words>1327</Words>
  <PresentationFormat>画面に合わせる (4:3)</PresentationFormat>
  <Paragraphs>165</Paragraphs>
  <Slides>17</Slides>
  <Notes>14</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17</vt:i4>
      </vt:variant>
    </vt:vector>
  </HeadingPairs>
  <TitlesOfParts>
    <vt:vector size="27" baseType="lpstr">
      <vt:lpstr>Meiryo UI</vt:lpstr>
      <vt:lpstr>ＭＳ Ｐゴシック</vt:lpstr>
      <vt:lpstr>ＭＳ ゴシック</vt:lpstr>
      <vt:lpstr>Arial</vt:lpstr>
      <vt:lpstr>BIZ UDPゴシック</vt:lpstr>
      <vt:lpstr>Century</vt:lpstr>
      <vt:lpstr>Corbel</vt:lpstr>
      <vt:lpstr>Wingdings</vt:lpstr>
      <vt:lpstr>游ゴシック</vt:lpstr>
      <vt:lpstr>基礎</vt:lpstr>
      <vt:lpstr>（テーマに即したタイトル） 例：地域適応計画策定に向けたワークショップ まちづくりとの関係を考える</vt:lpstr>
      <vt:lpstr>PowerPoint プレゼンテーション</vt:lpstr>
      <vt:lpstr>PowerPoint プレゼンテーション</vt:lpstr>
      <vt:lpstr>PowerPoint プレゼンテーション</vt:lpstr>
      <vt:lpstr>自己紹介（5分）</vt:lpstr>
      <vt:lpstr>ワーク①地域資源を考えよう（5分）　</vt:lpstr>
      <vt:lpstr>ワーク②地域課題を選び、目標を考えよう（5分）　</vt:lpstr>
      <vt:lpstr>ワーク③地域課題の解決策を考えよう(個人作業)（10分）　</vt:lpstr>
      <vt:lpstr>ワーク④地域課題の解決策を出し合おう（10分）　</vt:lpstr>
      <vt:lpstr>ワーク⑤　適応策との結びつきを検討しよう（5分）　</vt:lpstr>
      <vt:lpstr>ワーク⑥　適応アクションプロジェクトの企画案を作成しよう-1（25分）</vt:lpstr>
      <vt:lpstr>ワーク⑥　適応アクションプロジェクトの企画案を作成しよう-1（25分）</vt:lpstr>
      <vt:lpstr>ワーク⑥ 適応アクションプロジェクトの企画案を作成しよう-2（5分）</vt:lpstr>
      <vt:lpstr>グループ発表（3分ずつ）</vt:lpstr>
      <vt:lpstr>総括(5分）</vt:lpstr>
      <vt:lpstr>閉会挨拶(5分）</vt:lpstr>
      <vt:lpstr>本日は、ご参加、誠にありがとうございました。 下記QRコードを読み取り、アンケートにご協力ください。       紙のアンケートも用意しておりますので、 必要でしたら係の者にお尋ねください。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2025-05-07T04:49:53Z</cp:lastPrinted>
  <dcterms:created xsi:type="dcterms:W3CDTF">2017-11-21T10:45:27Z</dcterms:created>
  <dcterms:modified xsi:type="dcterms:W3CDTF">2025-05-09T08:46:32Z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0x0101007214F402E133A14FAB58F15F93BD075B</vt:lpwstr>
  </property>
  <property fmtid="{D5CDD505-2E9C-101B-9397-08002B2CF9AE}" pid="3" name="MediaServiceImageTags">
    <vt:lpwstr/>
  </property>
  <property fmtid="{D5CDD505-2E9C-101B-9397-08002B2CF9AE}" pid="4" name="Order">
    <vt:r8>399200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