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3.xml" ContentType="application/vnd.openxmlformats-officedocument.them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4.xml" ContentType="application/vnd.openxmlformats-officedocument.theme+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theme/theme5.xml" ContentType="application/vnd.openxmlformats-officedocument.theme+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theme/theme6.xml" ContentType="application/vnd.openxmlformats-officedocument.theme+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theme/theme7.xml" ContentType="application/vnd.openxmlformats-officedocument.theme+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theme/theme8.xml" ContentType="application/vnd.openxmlformats-officedocument.theme+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theme/theme9.xml" ContentType="application/vnd.openxmlformats-officedocument.theme+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theme/theme10.xml" ContentType="application/vnd.openxmlformats-officedocument.theme+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theme/theme11.xml" ContentType="application/vnd.openxmlformats-officedocument.theme+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theme/theme12.xml" ContentType="application/vnd.openxmlformats-officedocument.theme+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theme/theme13.xml" ContentType="application/vnd.openxmlformats-officedocument.theme+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theme/theme14.xml" ContentType="application/vnd.openxmlformats-officedocument.theme+xml"/>
  <Override PartName="/ppt/theme/theme15.xml" ContentType="application/vnd.openxmlformats-officedocument.theme+xml"/>
  <Override PartName="/ppt/theme/theme1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howSpecialPlsOnTitleSld="0" saveSubsetFonts="1" bookmarkIdSeed="5">
  <p:sldMasterIdLst>
    <p:sldMasterId id="2147483789" r:id="rId4"/>
    <p:sldMasterId id="2147483812" r:id="rId5"/>
    <p:sldMasterId id="2147483648" r:id="rId6"/>
    <p:sldMasterId id="2147483659" r:id="rId7"/>
    <p:sldMasterId id="2147483668" r:id="rId8"/>
    <p:sldMasterId id="2147483683" r:id="rId9"/>
    <p:sldMasterId id="2147483700" r:id="rId10"/>
    <p:sldMasterId id="2147483709" r:id="rId11"/>
    <p:sldMasterId id="2147483726" r:id="rId12"/>
    <p:sldMasterId id="2147483734" r:id="rId13"/>
    <p:sldMasterId id="2147483761" r:id="rId14"/>
    <p:sldMasterId id="2147483781" r:id="rId15"/>
    <p:sldMasterId id="2147483792" r:id="rId16"/>
    <p:sldMasterId id="2147483824" r:id="rId17"/>
  </p:sldMasterIdLst>
  <p:notesMasterIdLst>
    <p:notesMasterId r:id="rId65"/>
  </p:notesMasterIdLst>
  <p:handoutMasterIdLst>
    <p:handoutMasterId r:id="rId66"/>
  </p:handoutMasterIdLst>
  <p:sldIdLst>
    <p:sldId id="256" r:id="rId18"/>
    <p:sldId id="2147476788" r:id="rId19"/>
    <p:sldId id="2147476768" r:id="rId20"/>
    <p:sldId id="2147476826" r:id="rId21"/>
    <p:sldId id="2147476825" r:id="rId22"/>
    <p:sldId id="2147476827" r:id="rId23"/>
    <p:sldId id="2147476832" r:id="rId24"/>
    <p:sldId id="2147476850" r:id="rId25"/>
    <p:sldId id="2147476806" r:id="rId26"/>
    <p:sldId id="2147476845" r:id="rId27"/>
    <p:sldId id="2147476863" r:id="rId28"/>
    <p:sldId id="2147476839" r:id="rId29"/>
    <p:sldId id="2147476855" r:id="rId30"/>
    <p:sldId id="2147476856" r:id="rId31"/>
    <p:sldId id="2147476857" r:id="rId32"/>
    <p:sldId id="2147476846" r:id="rId33"/>
    <p:sldId id="2147476800" r:id="rId34"/>
    <p:sldId id="2147476784" r:id="rId35"/>
    <p:sldId id="2147476789" r:id="rId36"/>
    <p:sldId id="2147476785" r:id="rId37"/>
    <p:sldId id="2147476801" r:id="rId38"/>
    <p:sldId id="2147476792" r:id="rId39"/>
    <p:sldId id="2147476791" r:id="rId40"/>
    <p:sldId id="2147476790" r:id="rId41"/>
    <p:sldId id="2147476769" r:id="rId42"/>
    <p:sldId id="2147476847" r:id="rId43"/>
    <p:sldId id="2147476786" r:id="rId44"/>
    <p:sldId id="2147476862" r:id="rId45"/>
    <p:sldId id="2147476810" r:id="rId46"/>
    <p:sldId id="2147476809" r:id="rId47"/>
    <p:sldId id="2147476858" r:id="rId48"/>
    <p:sldId id="2147476859" r:id="rId49"/>
    <p:sldId id="2147476848" r:id="rId50"/>
    <p:sldId id="883" r:id="rId51"/>
    <p:sldId id="2147476772" r:id="rId52"/>
    <p:sldId id="2147476833" r:id="rId53"/>
    <p:sldId id="2147476773" r:id="rId54"/>
    <p:sldId id="2147476849" r:id="rId55"/>
    <p:sldId id="2147476756" r:id="rId56"/>
    <p:sldId id="2147476860" r:id="rId57"/>
    <p:sldId id="2147476818" r:id="rId58"/>
    <p:sldId id="2147476823" r:id="rId59"/>
    <p:sldId id="2147476824" r:id="rId60"/>
    <p:sldId id="2147476787" r:id="rId61"/>
    <p:sldId id="2147476852" r:id="rId62"/>
    <p:sldId id="2147476853" r:id="rId63"/>
    <p:sldId id="2147476861" r:id="rId64"/>
  </p:sldIdLst>
  <p:sldSz cx="10691813" cy="7559675"/>
  <p:notesSz cx="6807200" cy="9939338"/>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2430BDD-BD0B-671D-63F6-230B27862035}" name="齋藤 郁美" initials="郁齋" userId="S::saito.ikumi@nies.go.jp::00dad21f-e17a-4c1b-afcc-8fdc4ae79cfd"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0CECE"/>
    <a:srgbClr val="FF7C80"/>
    <a:srgbClr val="FFFFCC"/>
    <a:srgbClr val="FF9900"/>
    <a:srgbClr val="99CC00"/>
    <a:srgbClr val="CCFF33"/>
    <a:srgbClr val="CCCCFF"/>
    <a:srgbClr val="FFCC00"/>
    <a:srgbClr val="9966FF"/>
    <a:srgbClr val="FFFF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A7D9193-55B0-4248-A89E-F61A6C9F243E}" v="3" dt="2025-03-26T08:08:51.592"/>
  </p1510:revLst>
</p1510:revInfo>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中間スタイル 2 - アクセント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7DF18680-E054-41AD-8BC1-D1AEF772440D}" styleName="中間スタイル 2 - アクセント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69012ECD-51FC-41F1-AA8D-1B2483CD663E}" styleName="淡色スタイル 2 - アクセント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531" autoAdjust="0"/>
    <p:restoredTop sz="97892" autoAdjust="0"/>
  </p:normalViewPr>
  <p:slideViewPr>
    <p:cSldViewPr snapToGrid="0" showGuides="1">
      <p:cViewPr varScale="1">
        <p:scale>
          <a:sx n="56" d="100"/>
          <a:sy n="56" d="100"/>
        </p:scale>
        <p:origin x="43" y="58"/>
      </p:cViewPr>
      <p:guideLst/>
    </p:cSldViewPr>
  </p:slideViewPr>
  <p:outlineViewPr>
    <p:cViewPr>
      <p:scale>
        <a:sx n="33" d="100"/>
        <a:sy n="33" d="100"/>
      </p:scale>
      <p:origin x="0" y="0"/>
    </p:cViewPr>
  </p:outlineViewPr>
  <p:notesTextViewPr>
    <p:cViewPr>
      <p:scale>
        <a:sx n="3" d="2"/>
        <a:sy n="3" d="2"/>
      </p:scale>
      <p:origin x="0" y="0"/>
    </p:cViewPr>
  </p:notesTextViewPr>
  <p:sorterViewPr>
    <p:cViewPr>
      <p:scale>
        <a:sx n="75" d="100"/>
        <a:sy n="75" d="100"/>
      </p:scale>
      <p:origin x="0" y="-2335"/>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9.xml"/><Relationship Id="rId21" Type="http://schemas.openxmlformats.org/officeDocument/2006/relationships/slide" Target="slides/slide4.xml"/><Relationship Id="rId42" Type="http://schemas.openxmlformats.org/officeDocument/2006/relationships/slide" Target="slides/slide25.xml"/><Relationship Id="rId47" Type="http://schemas.openxmlformats.org/officeDocument/2006/relationships/slide" Target="slides/slide30.xml"/><Relationship Id="rId63" Type="http://schemas.openxmlformats.org/officeDocument/2006/relationships/slide" Target="slides/slide46.xml"/><Relationship Id="rId68"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Master" Target="slideMasters/slideMaster13.xml"/><Relationship Id="rId29" Type="http://schemas.openxmlformats.org/officeDocument/2006/relationships/slide" Target="slides/slide12.xml"/><Relationship Id="rId11" Type="http://schemas.openxmlformats.org/officeDocument/2006/relationships/slideMaster" Target="slideMasters/slideMaster8.xml"/><Relationship Id="rId24" Type="http://schemas.openxmlformats.org/officeDocument/2006/relationships/slide" Target="slides/slide7.xml"/><Relationship Id="rId32" Type="http://schemas.openxmlformats.org/officeDocument/2006/relationships/slide" Target="slides/slide15.xml"/><Relationship Id="rId37" Type="http://schemas.openxmlformats.org/officeDocument/2006/relationships/slide" Target="slides/slide20.xml"/><Relationship Id="rId40" Type="http://schemas.openxmlformats.org/officeDocument/2006/relationships/slide" Target="slides/slide23.xml"/><Relationship Id="rId45" Type="http://schemas.openxmlformats.org/officeDocument/2006/relationships/slide" Target="slides/slide28.xml"/><Relationship Id="rId53" Type="http://schemas.openxmlformats.org/officeDocument/2006/relationships/slide" Target="slides/slide36.xml"/><Relationship Id="rId58" Type="http://schemas.openxmlformats.org/officeDocument/2006/relationships/slide" Target="slides/slide41.xml"/><Relationship Id="rId66" Type="http://schemas.openxmlformats.org/officeDocument/2006/relationships/handoutMaster" Target="handoutMasters/handoutMaster1.xml"/><Relationship Id="rId5" Type="http://schemas.openxmlformats.org/officeDocument/2006/relationships/slideMaster" Target="slideMasters/slideMaster2.xml"/><Relationship Id="rId61" Type="http://schemas.openxmlformats.org/officeDocument/2006/relationships/slide" Target="slides/slide44.xml"/><Relationship Id="rId19" Type="http://schemas.openxmlformats.org/officeDocument/2006/relationships/slide" Target="slides/slide2.xml"/><Relationship Id="rId14" Type="http://schemas.openxmlformats.org/officeDocument/2006/relationships/slideMaster" Target="slideMasters/slideMaster11.xml"/><Relationship Id="rId22" Type="http://schemas.openxmlformats.org/officeDocument/2006/relationships/slide" Target="slides/slide5.xml"/><Relationship Id="rId27" Type="http://schemas.openxmlformats.org/officeDocument/2006/relationships/slide" Target="slides/slide10.xml"/><Relationship Id="rId30" Type="http://schemas.openxmlformats.org/officeDocument/2006/relationships/slide" Target="slides/slide13.xml"/><Relationship Id="rId35" Type="http://schemas.openxmlformats.org/officeDocument/2006/relationships/slide" Target="slides/slide18.xml"/><Relationship Id="rId43" Type="http://schemas.openxmlformats.org/officeDocument/2006/relationships/slide" Target="slides/slide26.xml"/><Relationship Id="rId48" Type="http://schemas.openxmlformats.org/officeDocument/2006/relationships/slide" Target="slides/slide31.xml"/><Relationship Id="rId56" Type="http://schemas.openxmlformats.org/officeDocument/2006/relationships/slide" Target="slides/slide39.xml"/><Relationship Id="rId64" Type="http://schemas.openxmlformats.org/officeDocument/2006/relationships/slide" Target="slides/slide47.xml"/><Relationship Id="rId69" Type="http://schemas.openxmlformats.org/officeDocument/2006/relationships/theme" Target="theme/theme1.xml"/><Relationship Id="rId8" Type="http://schemas.openxmlformats.org/officeDocument/2006/relationships/slideMaster" Target="slideMasters/slideMaster5.xml"/><Relationship Id="rId51" Type="http://schemas.openxmlformats.org/officeDocument/2006/relationships/slide" Target="slides/slide34.xml"/><Relationship Id="rId72" Type="http://schemas.microsoft.com/office/2015/10/relationships/revisionInfo" Target="revisionInfo.xml"/><Relationship Id="rId3" Type="http://schemas.openxmlformats.org/officeDocument/2006/relationships/customXml" Target="../customXml/item3.xml"/><Relationship Id="rId12" Type="http://schemas.openxmlformats.org/officeDocument/2006/relationships/slideMaster" Target="slideMasters/slideMaster9.xml"/><Relationship Id="rId17" Type="http://schemas.openxmlformats.org/officeDocument/2006/relationships/slideMaster" Target="slideMasters/slideMaster14.xml"/><Relationship Id="rId25" Type="http://schemas.openxmlformats.org/officeDocument/2006/relationships/slide" Target="slides/slide8.xml"/><Relationship Id="rId33" Type="http://schemas.openxmlformats.org/officeDocument/2006/relationships/slide" Target="slides/slide16.xml"/><Relationship Id="rId38" Type="http://schemas.openxmlformats.org/officeDocument/2006/relationships/slide" Target="slides/slide21.xml"/><Relationship Id="rId46" Type="http://schemas.openxmlformats.org/officeDocument/2006/relationships/slide" Target="slides/slide29.xml"/><Relationship Id="rId59" Type="http://schemas.openxmlformats.org/officeDocument/2006/relationships/slide" Target="slides/slide42.xml"/><Relationship Id="rId67" Type="http://schemas.openxmlformats.org/officeDocument/2006/relationships/presProps" Target="presProps.xml"/><Relationship Id="rId20" Type="http://schemas.openxmlformats.org/officeDocument/2006/relationships/slide" Target="slides/slide3.xml"/><Relationship Id="rId41" Type="http://schemas.openxmlformats.org/officeDocument/2006/relationships/slide" Target="slides/slide24.xml"/><Relationship Id="rId54" Type="http://schemas.openxmlformats.org/officeDocument/2006/relationships/slide" Target="slides/slide37.xml"/><Relationship Id="rId62" Type="http://schemas.openxmlformats.org/officeDocument/2006/relationships/slide" Target="slides/slide45.xml"/><Relationship Id="rId7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Master" Target="slideMasters/slideMaster12.xml"/><Relationship Id="rId23" Type="http://schemas.openxmlformats.org/officeDocument/2006/relationships/slide" Target="slides/slide6.xml"/><Relationship Id="rId28" Type="http://schemas.openxmlformats.org/officeDocument/2006/relationships/slide" Target="slides/slide11.xml"/><Relationship Id="rId36" Type="http://schemas.openxmlformats.org/officeDocument/2006/relationships/slide" Target="slides/slide19.xml"/><Relationship Id="rId49" Type="http://schemas.openxmlformats.org/officeDocument/2006/relationships/slide" Target="slides/slide32.xml"/><Relationship Id="rId57" Type="http://schemas.openxmlformats.org/officeDocument/2006/relationships/slide" Target="slides/slide40.xml"/><Relationship Id="rId10" Type="http://schemas.openxmlformats.org/officeDocument/2006/relationships/slideMaster" Target="slideMasters/slideMaster7.xml"/><Relationship Id="rId31" Type="http://schemas.openxmlformats.org/officeDocument/2006/relationships/slide" Target="slides/slide14.xml"/><Relationship Id="rId44" Type="http://schemas.openxmlformats.org/officeDocument/2006/relationships/slide" Target="slides/slide27.xml"/><Relationship Id="rId52" Type="http://schemas.openxmlformats.org/officeDocument/2006/relationships/slide" Target="slides/slide35.xml"/><Relationship Id="rId60" Type="http://schemas.openxmlformats.org/officeDocument/2006/relationships/slide" Target="slides/slide43.xml"/><Relationship Id="rId65" Type="http://schemas.openxmlformats.org/officeDocument/2006/relationships/notesMaster" Target="notesMasters/notesMaster1.xml"/><Relationship Id="rId73" Type="http://schemas.microsoft.com/office/2018/10/relationships/authors" Target="authors.xml"/><Relationship Id="rId4" Type="http://schemas.openxmlformats.org/officeDocument/2006/relationships/slideMaster" Target="slideMasters/slideMaster1.xml"/><Relationship Id="rId9" Type="http://schemas.openxmlformats.org/officeDocument/2006/relationships/slideMaster" Target="slideMasters/slideMaster6.xml"/><Relationship Id="rId13" Type="http://schemas.openxmlformats.org/officeDocument/2006/relationships/slideMaster" Target="slideMasters/slideMaster10.xml"/><Relationship Id="rId18" Type="http://schemas.openxmlformats.org/officeDocument/2006/relationships/slide" Target="slides/slide1.xml"/><Relationship Id="rId39" Type="http://schemas.openxmlformats.org/officeDocument/2006/relationships/slide" Target="slides/slide22.xml"/><Relationship Id="rId34" Type="http://schemas.openxmlformats.org/officeDocument/2006/relationships/slide" Target="slides/slide17.xml"/><Relationship Id="rId50" Type="http://schemas.openxmlformats.org/officeDocument/2006/relationships/slide" Target="slides/slide33.xml"/><Relationship Id="rId55" Type="http://schemas.openxmlformats.org/officeDocument/2006/relationships/slide" Target="slides/slide38.xml"/><Relationship Id="rId7" Type="http://schemas.openxmlformats.org/officeDocument/2006/relationships/slideMaster" Target="slideMasters/slideMaster4.xml"/><Relationship Id="rId71"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倉田 大輝" userId="3208e3c6-400b-4aec-a2dc-4a419964455c" providerId="ADAL" clId="{BA7D9193-55B0-4248-A89E-F61A6C9F243E}"/>
    <pc:docChg chg="undo redo custSel addSld delSld modSld modMainMaster">
      <pc:chgData name="倉田 大輝" userId="3208e3c6-400b-4aec-a2dc-4a419964455c" providerId="ADAL" clId="{BA7D9193-55B0-4248-A89E-F61A6C9F243E}" dt="2025-03-26T08:11:33.758" v="46" actId="478"/>
      <pc:docMkLst>
        <pc:docMk/>
      </pc:docMkLst>
      <pc:sldChg chg="modSp add del mod setBg">
        <pc:chgData name="倉田 大輝" userId="3208e3c6-400b-4aec-a2dc-4a419964455c" providerId="ADAL" clId="{BA7D9193-55B0-4248-A89E-F61A6C9F243E}" dt="2025-03-26T08:11:12.805" v="43" actId="2711"/>
        <pc:sldMkLst>
          <pc:docMk/>
          <pc:sldMk cId="3804248717" sldId="256"/>
        </pc:sldMkLst>
        <pc:spChg chg="mod">
          <ac:chgData name="倉田 大輝" userId="3208e3c6-400b-4aec-a2dc-4a419964455c" providerId="ADAL" clId="{BA7D9193-55B0-4248-A89E-F61A6C9F243E}" dt="2025-03-26T08:11:12.805" v="43" actId="2711"/>
          <ac:spMkLst>
            <pc:docMk/>
            <pc:sldMk cId="3804248717" sldId="256"/>
            <ac:spMk id="2" creationId="{814FEF10-C987-4C9C-AB8E-212D6D262C34}"/>
          </ac:spMkLst>
        </pc:spChg>
        <pc:spChg chg="mod">
          <ac:chgData name="倉田 大輝" userId="3208e3c6-400b-4aec-a2dc-4a419964455c" providerId="ADAL" clId="{BA7D9193-55B0-4248-A89E-F61A6C9F243E}" dt="2025-03-26T08:08:55.245" v="8" actId="20577"/>
          <ac:spMkLst>
            <pc:docMk/>
            <pc:sldMk cId="3804248717" sldId="256"/>
            <ac:spMk id="4" creationId="{645992A9-5304-3823-3367-23B8CA3D241C}"/>
          </ac:spMkLst>
        </pc:spChg>
      </pc:sldChg>
      <pc:sldChg chg="addSp delSp del mod">
        <pc:chgData name="倉田 大輝" userId="3208e3c6-400b-4aec-a2dc-4a419964455c" providerId="ADAL" clId="{BA7D9193-55B0-4248-A89E-F61A6C9F243E}" dt="2025-03-26T08:11:18.017" v="44" actId="47"/>
        <pc:sldMkLst>
          <pc:docMk/>
          <pc:sldMk cId="3134666783" sldId="1650"/>
        </pc:sldMkLst>
        <pc:spChg chg="add del">
          <ac:chgData name="倉田 大輝" userId="3208e3c6-400b-4aec-a2dc-4a419964455c" providerId="ADAL" clId="{BA7D9193-55B0-4248-A89E-F61A6C9F243E}" dt="2025-03-26T08:08:33.036" v="1" actId="22"/>
          <ac:spMkLst>
            <pc:docMk/>
            <pc:sldMk cId="3134666783" sldId="1650"/>
            <ac:spMk id="3" creationId="{1F6314A0-25DC-D5D4-ED31-C364A44C1B94}"/>
          </ac:spMkLst>
        </pc:spChg>
      </pc:sldChg>
      <pc:sldMasterChg chg="delSldLayout">
        <pc:chgData name="倉田 大輝" userId="3208e3c6-400b-4aec-a2dc-4a419964455c" providerId="ADAL" clId="{BA7D9193-55B0-4248-A89E-F61A6C9F243E}" dt="2025-03-26T08:11:18.017" v="44" actId="47"/>
        <pc:sldMasterMkLst>
          <pc:docMk/>
          <pc:sldMasterMk cId="3772738000" sldId="2147483781"/>
        </pc:sldMasterMkLst>
        <pc:sldLayoutChg chg="del">
          <pc:chgData name="倉田 大輝" userId="3208e3c6-400b-4aec-a2dc-4a419964455c" providerId="ADAL" clId="{BA7D9193-55B0-4248-A89E-F61A6C9F243E}" dt="2025-03-26T08:11:18.017" v="44" actId="47"/>
          <pc:sldLayoutMkLst>
            <pc:docMk/>
            <pc:sldMasterMk cId="3772738000" sldId="2147483781"/>
            <pc:sldLayoutMk cId="2853124379" sldId="2147483786"/>
          </pc:sldLayoutMkLst>
        </pc:sldLayoutChg>
      </pc:sldMasterChg>
      <pc:sldMasterChg chg="modSldLayout">
        <pc:chgData name="倉田 大輝" userId="3208e3c6-400b-4aec-a2dc-4a419964455c" providerId="ADAL" clId="{BA7D9193-55B0-4248-A89E-F61A6C9F243E}" dt="2025-03-26T08:11:33.758" v="46" actId="478"/>
        <pc:sldMasterMkLst>
          <pc:docMk/>
          <pc:sldMasterMk cId="2120414303" sldId="2147483789"/>
        </pc:sldMasterMkLst>
        <pc:sldLayoutChg chg="delSp mod">
          <pc:chgData name="倉田 大輝" userId="3208e3c6-400b-4aec-a2dc-4a419964455c" providerId="ADAL" clId="{BA7D9193-55B0-4248-A89E-F61A6C9F243E}" dt="2025-03-26T08:11:30.162" v="45" actId="478"/>
          <pc:sldLayoutMkLst>
            <pc:docMk/>
            <pc:sldMasterMk cId="2120414303" sldId="2147483789"/>
            <pc:sldLayoutMk cId="3547382479" sldId="2147483790"/>
          </pc:sldLayoutMkLst>
          <pc:spChg chg="del">
            <ac:chgData name="倉田 大輝" userId="3208e3c6-400b-4aec-a2dc-4a419964455c" providerId="ADAL" clId="{BA7D9193-55B0-4248-A89E-F61A6C9F243E}" dt="2025-03-26T08:11:30.162" v="45" actId="478"/>
            <ac:spMkLst>
              <pc:docMk/>
              <pc:sldMasterMk cId="2120414303" sldId="2147483789"/>
              <pc:sldLayoutMk cId="3547382479" sldId="2147483790"/>
              <ac:spMk id="12" creationId="{015F3893-9B9D-4DB7-8F6F-9C43C42A0309}"/>
            </ac:spMkLst>
          </pc:spChg>
        </pc:sldLayoutChg>
        <pc:sldLayoutChg chg="delSp mod">
          <pc:chgData name="倉田 大輝" userId="3208e3c6-400b-4aec-a2dc-4a419964455c" providerId="ADAL" clId="{BA7D9193-55B0-4248-A89E-F61A6C9F243E}" dt="2025-03-26T08:11:33.758" v="46" actId="478"/>
          <pc:sldLayoutMkLst>
            <pc:docMk/>
            <pc:sldMasterMk cId="2120414303" sldId="2147483789"/>
            <pc:sldLayoutMk cId="105925744" sldId="2147483791"/>
          </pc:sldLayoutMkLst>
          <pc:spChg chg="del">
            <ac:chgData name="倉田 大輝" userId="3208e3c6-400b-4aec-a2dc-4a419964455c" providerId="ADAL" clId="{BA7D9193-55B0-4248-A89E-F61A6C9F243E}" dt="2025-03-26T08:11:33.758" v="46" actId="478"/>
            <ac:spMkLst>
              <pc:docMk/>
              <pc:sldMasterMk cId="2120414303" sldId="2147483789"/>
              <pc:sldLayoutMk cId="105925744" sldId="2147483791"/>
              <ac:spMk id="12" creationId="{015F3893-9B9D-4DB7-8F6F-9C43C42A0309}"/>
            </ac:spMkLst>
          </pc:spChg>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1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a:extLst>
              <a:ext uri="{FF2B5EF4-FFF2-40B4-BE49-F238E27FC236}">
                <a16:creationId xmlns:a16="http://schemas.microsoft.com/office/drawing/2014/main" id="{206B4A9C-C430-B32A-0EC3-DADBC3C9FE4E}"/>
              </a:ext>
            </a:extLst>
          </p:cNvPr>
          <p:cNvSpPr>
            <a:spLocks noGrp="1"/>
          </p:cNvSpPr>
          <p:nvPr>
            <p:ph type="hdr" sz="quarter"/>
          </p:nvPr>
        </p:nvSpPr>
        <p:spPr>
          <a:xfrm>
            <a:off x="0" y="0"/>
            <a:ext cx="2949575" cy="498475"/>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a:extLst>
              <a:ext uri="{FF2B5EF4-FFF2-40B4-BE49-F238E27FC236}">
                <a16:creationId xmlns:a16="http://schemas.microsoft.com/office/drawing/2014/main" id="{AE682E7C-883D-E2C7-69BA-E3A27194370E}"/>
              </a:ext>
            </a:extLst>
          </p:cNvPr>
          <p:cNvSpPr>
            <a:spLocks noGrp="1"/>
          </p:cNvSpPr>
          <p:nvPr>
            <p:ph type="dt" sz="quarter" idx="1"/>
          </p:nvPr>
        </p:nvSpPr>
        <p:spPr>
          <a:xfrm>
            <a:off x="3856038" y="0"/>
            <a:ext cx="2949575" cy="498475"/>
          </a:xfrm>
          <a:prstGeom prst="rect">
            <a:avLst/>
          </a:prstGeom>
        </p:spPr>
        <p:txBody>
          <a:bodyPr vert="horz" lIns="91440" tIns="45720" rIns="91440" bIns="45720" rtlCol="0"/>
          <a:lstStyle>
            <a:lvl1pPr algn="r">
              <a:defRPr sz="1200"/>
            </a:lvl1pPr>
          </a:lstStyle>
          <a:p>
            <a:fld id="{D96570EF-ECA0-471B-B56D-7F602D74215F}" type="datetimeFigureOut">
              <a:rPr kumimoji="1" lang="ja-JP" altLang="en-US" smtClean="0"/>
              <a:t>2025/4/23</a:t>
            </a:fld>
            <a:endParaRPr kumimoji="1" lang="ja-JP" altLang="en-US"/>
          </a:p>
        </p:txBody>
      </p:sp>
      <p:sp>
        <p:nvSpPr>
          <p:cNvPr id="4" name="フッター プレースホルダー 3">
            <a:extLst>
              <a:ext uri="{FF2B5EF4-FFF2-40B4-BE49-F238E27FC236}">
                <a16:creationId xmlns:a16="http://schemas.microsoft.com/office/drawing/2014/main" id="{CCA32E4E-7A83-5BC5-D100-1D2BE03AB1E9}"/>
              </a:ext>
            </a:extLst>
          </p:cNvPr>
          <p:cNvSpPr>
            <a:spLocks noGrp="1"/>
          </p:cNvSpPr>
          <p:nvPr>
            <p:ph type="ftr" sz="quarter" idx="2"/>
          </p:nvPr>
        </p:nvSpPr>
        <p:spPr>
          <a:xfrm>
            <a:off x="0" y="9440863"/>
            <a:ext cx="2949575" cy="498475"/>
          </a:xfrm>
          <a:prstGeom prst="rect">
            <a:avLst/>
          </a:prstGeom>
        </p:spPr>
        <p:txBody>
          <a:bodyPr vert="horz" lIns="91440" tIns="45720" rIns="91440" bIns="45720" rtlCol="0" anchor="b"/>
          <a:lstStyle>
            <a:lvl1pPr algn="l">
              <a:defRPr sz="1200"/>
            </a:lvl1pPr>
          </a:lstStyle>
          <a:p>
            <a:endParaRPr kumimoji="1" lang="ja-JP" altLang="en-US"/>
          </a:p>
        </p:txBody>
      </p:sp>
      <p:sp>
        <p:nvSpPr>
          <p:cNvPr id="5" name="スライド番号プレースホルダー 4">
            <a:extLst>
              <a:ext uri="{FF2B5EF4-FFF2-40B4-BE49-F238E27FC236}">
                <a16:creationId xmlns:a16="http://schemas.microsoft.com/office/drawing/2014/main" id="{DEBA7535-3077-5D8B-7047-56C2FB2FA34B}"/>
              </a:ext>
            </a:extLst>
          </p:cNvPr>
          <p:cNvSpPr>
            <a:spLocks noGrp="1"/>
          </p:cNvSpPr>
          <p:nvPr>
            <p:ph type="sldNum" sz="quarter" idx="3"/>
          </p:nvPr>
        </p:nvSpPr>
        <p:spPr>
          <a:xfrm>
            <a:off x="3856038" y="9440863"/>
            <a:ext cx="2949575" cy="498475"/>
          </a:xfrm>
          <a:prstGeom prst="rect">
            <a:avLst/>
          </a:prstGeom>
        </p:spPr>
        <p:txBody>
          <a:bodyPr vert="horz" lIns="91440" tIns="45720" rIns="91440" bIns="45720" rtlCol="0" anchor="b"/>
          <a:lstStyle>
            <a:lvl1pPr algn="r">
              <a:defRPr sz="1200"/>
            </a:lvl1pPr>
          </a:lstStyle>
          <a:p>
            <a:fld id="{5BCF7319-9EC4-4DE1-B7D0-ECD977413AEA}" type="slidenum">
              <a:rPr kumimoji="1" lang="ja-JP" altLang="en-US" smtClean="0"/>
              <a:t>‹#›</a:t>
            </a:fld>
            <a:endParaRPr kumimoji="1" lang="ja-JP" altLang="en-US"/>
          </a:p>
        </p:txBody>
      </p:sp>
    </p:spTree>
    <p:extLst>
      <p:ext uri="{BB962C8B-B14F-4D97-AF65-F5344CB8AC3E}">
        <p14:creationId xmlns:p14="http://schemas.microsoft.com/office/powerpoint/2010/main" val="326284915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49787" cy="498693"/>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55838" y="0"/>
            <a:ext cx="2949787" cy="498693"/>
          </a:xfrm>
          <a:prstGeom prst="rect">
            <a:avLst/>
          </a:prstGeom>
        </p:spPr>
        <p:txBody>
          <a:bodyPr vert="horz" lIns="91440" tIns="45720" rIns="91440" bIns="45720" rtlCol="0"/>
          <a:lstStyle>
            <a:lvl1pPr algn="r">
              <a:defRPr sz="1200"/>
            </a:lvl1pPr>
          </a:lstStyle>
          <a:p>
            <a:fld id="{471BAB7E-B326-4398-A969-059EF41450EC}" type="datetimeFigureOut">
              <a:rPr kumimoji="1" lang="ja-JP" altLang="en-US" smtClean="0"/>
              <a:t>2025/4/23</a:t>
            </a:fld>
            <a:endParaRPr kumimoji="1" lang="ja-JP" altLang="en-US"/>
          </a:p>
        </p:txBody>
      </p:sp>
      <p:sp>
        <p:nvSpPr>
          <p:cNvPr id="4" name="スライド イメージ プレースホルダー 3"/>
          <p:cNvSpPr>
            <a:spLocks noGrp="1" noRot="1" noChangeAspect="1"/>
          </p:cNvSpPr>
          <p:nvPr>
            <p:ph type="sldImg" idx="2"/>
          </p:nvPr>
        </p:nvSpPr>
        <p:spPr>
          <a:xfrm>
            <a:off x="1031875" y="1243013"/>
            <a:ext cx="4743450" cy="3354387"/>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0720" y="4783307"/>
            <a:ext cx="5445760" cy="3913614"/>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9440647"/>
            <a:ext cx="2949787" cy="498692"/>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55838" y="9440647"/>
            <a:ext cx="2949787" cy="498692"/>
          </a:xfrm>
          <a:prstGeom prst="rect">
            <a:avLst/>
          </a:prstGeom>
        </p:spPr>
        <p:txBody>
          <a:bodyPr vert="horz" lIns="91440" tIns="45720" rIns="91440" bIns="45720" rtlCol="0" anchor="b"/>
          <a:lstStyle>
            <a:lvl1pPr algn="r">
              <a:defRPr sz="1200"/>
            </a:lvl1pPr>
          </a:lstStyle>
          <a:p>
            <a:fld id="{F82E3721-81CF-4EAD-B07A-4DEAD9E67458}" type="slidenum">
              <a:rPr kumimoji="1" lang="ja-JP" altLang="en-US" smtClean="0"/>
              <a:t>‹#›</a:t>
            </a:fld>
            <a:endParaRPr kumimoji="1" lang="ja-JP" altLang="en-US"/>
          </a:p>
        </p:txBody>
      </p:sp>
    </p:spTree>
    <p:extLst>
      <p:ext uri="{BB962C8B-B14F-4D97-AF65-F5344CB8AC3E}">
        <p14:creationId xmlns:p14="http://schemas.microsoft.com/office/powerpoint/2010/main" val="1587615640"/>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F82E3721-81CF-4EAD-B07A-4DEAD9E67458}" type="slidenum">
              <a:rPr kumimoji="1" lang="ja-JP" altLang="en-US" smtClean="0"/>
              <a:t>22</a:t>
            </a:fld>
            <a:endParaRPr kumimoji="1" lang="ja-JP" altLang="en-US"/>
          </a:p>
        </p:txBody>
      </p:sp>
    </p:spTree>
    <p:extLst>
      <p:ext uri="{BB962C8B-B14F-4D97-AF65-F5344CB8AC3E}">
        <p14:creationId xmlns:p14="http://schemas.microsoft.com/office/powerpoint/2010/main" val="216815584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527050" y="581025"/>
            <a:ext cx="5956300" cy="4211638"/>
          </a:xfrm>
        </p:spPr>
      </p:sp>
      <p:sp>
        <p:nvSpPr>
          <p:cNvPr id="4" name="スライド番号プレースホルダー 3"/>
          <p:cNvSpPr>
            <a:spLocks noGrp="1"/>
          </p:cNvSpPr>
          <p:nvPr>
            <p:ph type="sldNum" sz="quarter" idx="10"/>
          </p:nvPr>
        </p:nvSpPr>
        <p:spPr/>
        <p:txBody>
          <a:bodyPr/>
          <a:lstStyle/>
          <a:p>
            <a:pPr marL="0" marR="0" lvl="0" indent="0" algn="r" defTabSz="524467" rtl="0" eaLnBrk="1" fontAlgn="auto" latinLnBrk="0" hangingPunct="1">
              <a:lnSpc>
                <a:spcPct val="100000"/>
              </a:lnSpc>
              <a:spcBef>
                <a:spcPts val="0"/>
              </a:spcBef>
              <a:spcAft>
                <a:spcPts val="0"/>
              </a:spcAft>
              <a:buClrTx/>
              <a:buSzTx/>
              <a:buFontTx/>
              <a:buNone/>
              <a:tabLst/>
              <a:defRPr/>
            </a:pPr>
            <a:fld id="{52062CC3-3A97-4D27-AD9F-BE45EF324DE0}" type="slidenum">
              <a:rPr kumimoji="1" lang="ja-JP" altLang="en-US" sz="14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524467" rtl="0" eaLnBrk="1" fontAlgn="auto" latinLnBrk="0" hangingPunct="1">
                <a:lnSpc>
                  <a:spcPct val="100000"/>
                </a:lnSpc>
                <a:spcBef>
                  <a:spcPts val="0"/>
                </a:spcBef>
                <a:spcAft>
                  <a:spcPts val="0"/>
                </a:spcAft>
                <a:buClrTx/>
                <a:buSzTx/>
                <a:buFontTx/>
                <a:buNone/>
                <a:tabLst/>
                <a:defRPr/>
              </a:pPr>
              <a:t>33</a:t>
            </a:fld>
            <a:endParaRPr kumimoji="1" lang="ja-JP" altLang="en-US" sz="14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
        <p:nvSpPr>
          <p:cNvPr id="6" name="ノート プレースホルダー 5">
            <a:extLst>
              <a:ext uri="{FF2B5EF4-FFF2-40B4-BE49-F238E27FC236}">
                <a16:creationId xmlns:a16="http://schemas.microsoft.com/office/drawing/2014/main" id="{C8B16D29-FA7F-400C-A0CE-A3F1CDC2E803}"/>
              </a:ext>
            </a:extLst>
          </p:cNvPr>
          <p:cNvSpPr>
            <a:spLocks noGrp="1"/>
          </p:cNvSpPr>
          <p:nvPr>
            <p:ph type="body" sz="quarter" idx="3"/>
          </p:nvPr>
        </p:nvSpPr>
        <p:spPr/>
        <p:txBody>
          <a:bodyPr/>
          <a:lstStyle/>
          <a:p>
            <a:endParaRPr lang="ja-JP" altLang="en-US"/>
          </a:p>
        </p:txBody>
      </p:sp>
    </p:spTree>
    <p:extLst>
      <p:ext uri="{BB962C8B-B14F-4D97-AF65-F5344CB8AC3E}">
        <p14:creationId xmlns:p14="http://schemas.microsoft.com/office/powerpoint/2010/main" val="316750154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altLang="ja-JP"/>
          </a:p>
        </p:txBody>
      </p:sp>
      <p:sp>
        <p:nvSpPr>
          <p:cNvPr id="4" name="スライド番号プレースホルダー 3"/>
          <p:cNvSpPr>
            <a:spLocks noGrp="1"/>
          </p:cNvSpPr>
          <p:nvPr>
            <p:ph type="sldNum" sz="quarter" idx="5"/>
          </p:nvPr>
        </p:nvSpPr>
        <p:spPr/>
        <p:txBody>
          <a:bodyPr/>
          <a:lstStyle/>
          <a:p>
            <a:pPr marL="0" marR="0" lvl="0" indent="0" algn="r" defTabSz="990478" rtl="0" eaLnBrk="0" fontAlgn="base" latinLnBrk="0" hangingPunct="0">
              <a:lnSpc>
                <a:spcPct val="100000"/>
              </a:lnSpc>
              <a:spcBef>
                <a:spcPct val="0"/>
              </a:spcBef>
              <a:spcAft>
                <a:spcPct val="0"/>
              </a:spcAft>
              <a:buClrTx/>
              <a:buSzTx/>
              <a:buFontTx/>
              <a:buNone/>
              <a:tabLst/>
              <a:defRPr/>
            </a:pPr>
            <a:fld id="{CAA27877-D421-4269-B163-A35AB79424BB}" type="slidenum">
              <a:rPr kumimoji="1" lang="ja-JP" altLang="en-US" sz="1400" b="0" i="0" u="none" strike="noStrike" kern="1200" cap="none" spc="0" normalizeH="0" baseline="0" noProof="0">
                <a:ln>
                  <a:noFill/>
                </a:ln>
                <a:solidFill>
                  <a:prstClr val="black"/>
                </a:solidFill>
                <a:effectLst/>
                <a:uLnTx/>
                <a:uFillTx/>
                <a:latin typeface="游ゴシック" pitchFamily="50" charset="-128"/>
                <a:ea typeface="游ゴシック" pitchFamily="50" charset="-128"/>
                <a:cs typeface="+mn-cs"/>
              </a:rPr>
              <a:pPr marL="0" marR="0" lvl="0" indent="0" algn="r" defTabSz="990478" rtl="0" eaLnBrk="0" fontAlgn="base" latinLnBrk="0" hangingPunct="0">
                <a:lnSpc>
                  <a:spcPct val="100000"/>
                </a:lnSpc>
                <a:spcBef>
                  <a:spcPct val="0"/>
                </a:spcBef>
                <a:spcAft>
                  <a:spcPct val="0"/>
                </a:spcAft>
                <a:buClrTx/>
                <a:buSzTx/>
                <a:buFontTx/>
                <a:buNone/>
                <a:tabLst/>
                <a:defRPr/>
              </a:pPr>
              <a:t>40</a:t>
            </a:fld>
            <a:endParaRPr kumimoji="1" lang="ja-JP" altLang="en-US" sz="1400" b="0" i="0" u="none" strike="noStrike" kern="1200" cap="none" spc="0" normalizeH="0" baseline="0" noProof="0">
              <a:ln>
                <a:noFill/>
              </a:ln>
              <a:solidFill>
                <a:prstClr val="black"/>
              </a:solidFill>
              <a:effectLst/>
              <a:uLnTx/>
              <a:uFillTx/>
              <a:latin typeface="游ゴシック" pitchFamily="50" charset="-128"/>
              <a:ea typeface="游ゴシック" pitchFamily="50" charset="-128"/>
              <a:cs typeface="+mn-cs"/>
            </a:endParaRPr>
          </a:p>
        </p:txBody>
      </p:sp>
    </p:spTree>
    <p:extLst>
      <p:ext uri="{BB962C8B-B14F-4D97-AF65-F5344CB8AC3E}">
        <p14:creationId xmlns:p14="http://schemas.microsoft.com/office/powerpoint/2010/main" val="182429675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1.xml.rels><?xml version="1.0" encoding="UTF-8" standalone="yes"?>
<Relationships xmlns="http://schemas.openxmlformats.org/package/2006/relationships"><Relationship Id="rId3" Type="http://schemas.openxmlformats.org/officeDocument/2006/relationships/image" Target="../media/image58.png"/><Relationship Id="rId7" Type="http://schemas.openxmlformats.org/officeDocument/2006/relationships/image" Target="../media/image21.jpeg"/><Relationship Id="rId2" Type="http://schemas.openxmlformats.org/officeDocument/2006/relationships/image" Target="../media/image57.jpeg"/><Relationship Id="rId1" Type="http://schemas.openxmlformats.org/officeDocument/2006/relationships/slideMaster" Target="../slideMasters/slideMaster11.xml"/><Relationship Id="rId6" Type="http://schemas.openxmlformats.org/officeDocument/2006/relationships/image" Target="../media/image59.png"/><Relationship Id="rId5" Type="http://schemas.openxmlformats.org/officeDocument/2006/relationships/image" Target="../media/image19.png"/><Relationship Id="rId4" Type="http://schemas.openxmlformats.org/officeDocument/2006/relationships/image" Target="../media/image18.png"/></Relationships>
</file>

<file path=ppt/slideLayouts/_rels/slideLayout102.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jpeg"/><Relationship Id="rId2" Type="http://schemas.openxmlformats.org/officeDocument/2006/relationships/image" Target="../media/image1.jpg"/><Relationship Id="rId1" Type="http://schemas.openxmlformats.org/officeDocument/2006/relationships/slideMaster" Target="../slideMasters/slideMaster1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04.xml.rels><?xml version="1.0" encoding="UTF-8" standalone="yes"?>
<Relationships xmlns="http://schemas.openxmlformats.org/package/2006/relationships"><Relationship Id="rId2" Type="http://schemas.openxmlformats.org/officeDocument/2006/relationships/image" Target="../media/image60.jpeg"/><Relationship Id="rId1" Type="http://schemas.openxmlformats.org/officeDocument/2006/relationships/slideMaster" Target="../slideMasters/slideMaster11.xml"/></Relationships>
</file>

<file path=ppt/slideLayouts/_rels/slideLayout105.xml.rels><?xml version="1.0" encoding="UTF-8" standalone="yes"?>
<Relationships xmlns="http://schemas.openxmlformats.org/package/2006/relationships"><Relationship Id="rId2" Type="http://schemas.openxmlformats.org/officeDocument/2006/relationships/image" Target="../media/image60.jpeg"/><Relationship Id="rId1" Type="http://schemas.openxmlformats.org/officeDocument/2006/relationships/slideMaster" Target="../slideMasters/slideMaster11.xml"/></Relationships>
</file>

<file path=ppt/slideLayouts/_rels/slideLayout106.xml.rels><?xml version="1.0" encoding="UTF-8" standalone="yes"?>
<Relationships xmlns="http://schemas.openxmlformats.org/package/2006/relationships"><Relationship Id="rId2" Type="http://schemas.openxmlformats.org/officeDocument/2006/relationships/image" Target="../media/image60.jpeg"/><Relationship Id="rId1" Type="http://schemas.openxmlformats.org/officeDocument/2006/relationships/slideMaster" Target="../slideMasters/slideMaster11.xml"/></Relationships>
</file>

<file path=ppt/slideLayouts/_rels/slideLayout107.xml.rels><?xml version="1.0" encoding="UTF-8" standalone="yes"?>
<Relationships xmlns="http://schemas.openxmlformats.org/package/2006/relationships"><Relationship Id="rId3" Type="http://schemas.openxmlformats.org/officeDocument/2006/relationships/image" Target="../media/image47.svg"/><Relationship Id="rId2" Type="http://schemas.openxmlformats.org/officeDocument/2006/relationships/image" Target="../media/image8.png"/><Relationship Id="rId1" Type="http://schemas.openxmlformats.org/officeDocument/2006/relationships/slideMaster" Target="../slideMasters/slideMaster11.xml"/><Relationship Id="rId6" Type="http://schemas.openxmlformats.org/officeDocument/2006/relationships/image" Target="../media/image24.jpeg"/><Relationship Id="rId5" Type="http://schemas.openxmlformats.org/officeDocument/2006/relationships/image" Target="../media/image48.svg"/><Relationship Id="rId4" Type="http://schemas.openxmlformats.org/officeDocument/2006/relationships/image" Target="../media/image10.png"/></Relationships>
</file>

<file path=ppt/slideLayouts/_rels/slideLayout108.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Master" Target="../slideMasters/slideMaster11.xml"/></Relationships>
</file>

<file path=ppt/slideLayouts/_rels/slideLayout109.xml.rels><?xml version="1.0" encoding="UTF-8" standalone="yes"?>
<Relationships xmlns="http://schemas.openxmlformats.org/package/2006/relationships"><Relationship Id="rId2" Type="http://schemas.openxmlformats.org/officeDocument/2006/relationships/image" Target="../media/image61.jpeg"/><Relationship Id="rId1" Type="http://schemas.openxmlformats.org/officeDocument/2006/relationships/slideMaster" Target="../slideMasters/slideMaster1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0.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image" Target="../media/image53.jpeg"/><Relationship Id="rId1" Type="http://schemas.openxmlformats.org/officeDocument/2006/relationships/slideMaster" Target="../slideMasters/slideMaster11.xml"/></Relationships>
</file>

<file path=ppt/slideLayouts/_rels/slideLayout11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1.xml"/></Relationships>
</file>

<file path=ppt/slideLayouts/_rels/slideLayout11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1.xml"/></Relationships>
</file>

<file path=ppt/slideLayouts/_rels/slideLayout11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1.xml"/></Relationships>
</file>

<file path=ppt/slideLayouts/_rels/slideLayout11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1.xml"/></Relationships>
</file>

<file path=ppt/slideLayouts/_rels/slideLayout115.xml.rels><?xml version="1.0" encoding="UTF-8" standalone="yes"?>
<Relationships xmlns="http://schemas.openxmlformats.org/package/2006/relationships"><Relationship Id="rId3" Type="http://schemas.openxmlformats.org/officeDocument/2006/relationships/image" Target="../media/image47.svg"/><Relationship Id="rId2" Type="http://schemas.openxmlformats.org/officeDocument/2006/relationships/image" Target="../media/image8.png"/><Relationship Id="rId1" Type="http://schemas.openxmlformats.org/officeDocument/2006/relationships/slideMaster" Target="../slideMasters/slideMaster11.xml"/><Relationship Id="rId6" Type="http://schemas.openxmlformats.org/officeDocument/2006/relationships/image" Target="../media/image12.jpeg"/><Relationship Id="rId5" Type="http://schemas.openxmlformats.org/officeDocument/2006/relationships/image" Target="../media/image48.svg"/><Relationship Id="rId4" Type="http://schemas.openxmlformats.org/officeDocument/2006/relationships/image" Target="../media/image10.png"/></Relationships>
</file>

<file path=ppt/slideLayouts/_rels/slideLayout11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1.xml"/></Relationships>
</file>

<file path=ppt/slideLayouts/_rels/slideLayout117.xml.rels><?xml version="1.0" encoding="UTF-8" standalone="yes"?>
<Relationships xmlns="http://schemas.openxmlformats.org/package/2006/relationships"><Relationship Id="rId2" Type="http://schemas.openxmlformats.org/officeDocument/2006/relationships/image" Target="../media/image61.jpeg"/><Relationship Id="rId1" Type="http://schemas.openxmlformats.org/officeDocument/2006/relationships/slideMaster" Target="../slideMasters/slideMaster11.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jpeg"/><Relationship Id="rId2" Type="http://schemas.openxmlformats.org/officeDocument/2006/relationships/image" Target="../media/image1.jpg"/><Relationship Id="rId1" Type="http://schemas.openxmlformats.org/officeDocument/2006/relationships/slideMaster" Target="../slideMasters/slideMaster3.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3.xml"/><Relationship Id="rId6" Type="http://schemas.openxmlformats.org/officeDocument/2006/relationships/image" Target="../media/image12.jpeg"/><Relationship Id="rId5" Type="http://schemas.openxmlformats.org/officeDocument/2006/relationships/image" Target="../media/image11.svg"/><Relationship Id="rId4" Type="http://schemas.openxmlformats.org/officeDocument/2006/relationships/image" Target="../media/image10.png"/></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eg"/><Relationship Id="rId1" Type="http://schemas.openxmlformats.org/officeDocument/2006/relationships/slideMaster" Target="../slideMasters/slideMaster3.xml"/><Relationship Id="rId4" Type="http://schemas.openxmlformats.org/officeDocument/2006/relationships/image" Target="../media/image15.sv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17.png"/><Relationship Id="rId7" Type="http://schemas.openxmlformats.org/officeDocument/2006/relationships/image" Target="../media/image21.jpeg"/><Relationship Id="rId2" Type="http://schemas.openxmlformats.org/officeDocument/2006/relationships/image" Target="../media/image16.jpeg"/><Relationship Id="rId1" Type="http://schemas.openxmlformats.org/officeDocument/2006/relationships/slideMaster" Target="../slideMasters/slideMaster4.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4.xml"/><Relationship Id="rId6" Type="http://schemas.openxmlformats.org/officeDocument/2006/relationships/image" Target="../media/image24.jpeg"/><Relationship Id="rId5" Type="http://schemas.openxmlformats.org/officeDocument/2006/relationships/image" Target="../media/image11.svg"/><Relationship Id="rId4" Type="http://schemas.openxmlformats.org/officeDocument/2006/relationships/image" Target="../media/image10.png"/></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26.svg"/><Relationship Id="rId7" Type="http://schemas.openxmlformats.org/officeDocument/2006/relationships/image" Target="../media/image3.png"/><Relationship Id="rId2" Type="http://schemas.openxmlformats.org/officeDocument/2006/relationships/image" Target="../media/image25.png"/><Relationship Id="rId1" Type="http://schemas.openxmlformats.org/officeDocument/2006/relationships/slideMaster" Target="../slideMasters/slideMaster5.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image" Target="../media/image7.jpeg"/><Relationship Id="rId9" Type="http://schemas.openxmlformats.org/officeDocument/2006/relationships/image" Target="../media/image5.png"/></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26.svg"/><Relationship Id="rId2" Type="http://schemas.openxmlformats.org/officeDocument/2006/relationships/image" Target="../media/image25.png"/><Relationship Id="rId1" Type="http://schemas.openxmlformats.org/officeDocument/2006/relationships/slideMaster" Target="../slideMasters/slideMaster5.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7.jpeg"/><Relationship Id="rId1" Type="http://schemas.openxmlformats.org/officeDocument/2006/relationships/slideMaster" Target="../slideMasters/slideMaster5.xml"/><Relationship Id="rId4" Type="http://schemas.openxmlformats.org/officeDocument/2006/relationships/image" Target="../media/image27.svg"/></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5.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5.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7.jpeg"/><Relationship Id="rId1" Type="http://schemas.openxmlformats.org/officeDocument/2006/relationships/slideMaster" Target="../slideMasters/slideMaster5.xml"/><Relationship Id="rId4" Type="http://schemas.openxmlformats.org/officeDocument/2006/relationships/image" Target="../media/image15.sv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7.jpeg"/><Relationship Id="rId1" Type="http://schemas.openxmlformats.org/officeDocument/2006/relationships/slideMaster" Target="../slideMasters/slideMaster5.xml"/><Relationship Id="rId4" Type="http://schemas.openxmlformats.org/officeDocument/2006/relationships/image" Target="../media/image27.sv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7.jpeg"/><Relationship Id="rId1" Type="http://schemas.openxmlformats.org/officeDocument/2006/relationships/slideMaster" Target="../slideMasters/slideMaster5.xml"/><Relationship Id="rId4" Type="http://schemas.openxmlformats.org/officeDocument/2006/relationships/image" Target="../media/image27.svg"/></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7.jpeg"/><Relationship Id="rId1" Type="http://schemas.openxmlformats.org/officeDocument/2006/relationships/slideMaster" Target="../slideMasters/slideMaster5.xml"/><Relationship Id="rId4" Type="http://schemas.openxmlformats.org/officeDocument/2006/relationships/image" Target="../media/image28.svg"/></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Master" Target="../slideMasters/slideMaster5.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31.png"/><Relationship Id="rId7" Type="http://schemas.openxmlformats.org/officeDocument/2006/relationships/image" Target="../media/image35.jpeg"/><Relationship Id="rId2" Type="http://schemas.openxmlformats.org/officeDocument/2006/relationships/image" Target="../media/image30.jpeg"/><Relationship Id="rId1" Type="http://schemas.openxmlformats.org/officeDocument/2006/relationships/slideMaster" Target="../slideMasters/slideMaster6.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32.png"/></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Master" Target="../slideMasters/slideMaster6.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Master" Target="../slideMasters/slideMaster6.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Master" Target="../slideMasters/slideMaster6.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Master" Target="../slideMasters/slideMaster6.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Master" Target="../slideMasters/slideMaster6.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Master" Target="../slideMasters/slideMaster6.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Master" Target="../slideMasters/slideMaster6.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0.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41.jpeg"/><Relationship Id="rId1" Type="http://schemas.openxmlformats.org/officeDocument/2006/relationships/slideMaster" Target="../slideMasters/slideMaster6.xml"/><Relationship Id="rId4" Type="http://schemas.openxmlformats.org/officeDocument/2006/relationships/image" Target="../media/image42.svg"/></Relationships>
</file>

<file path=ppt/slideLayouts/_rels/slideLayout62.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3" Type="http://schemas.openxmlformats.org/officeDocument/2006/relationships/image" Target="../media/image45.png"/><Relationship Id="rId7" Type="http://schemas.openxmlformats.org/officeDocument/2006/relationships/image" Target="../media/image35.jpeg"/><Relationship Id="rId2" Type="http://schemas.openxmlformats.org/officeDocument/2006/relationships/image" Target="../media/image44.jpeg"/><Relationship Id="rId1" Type="http://schemas.openxmlformats.org/officeDocument/2006/relationships/slideMaster" Target="../slideMasters/slideMaster7.xml"/><Relationship Id="rId6" Type="http://schemas.openxmlformats.org/officeDocument/2006/relationships/image" Target="../media/image46.png"/><Relationship Id="rId5" Type="http://schemas.openxmlformats.org/officeDocument/2006/relationships/image" Target="../media/image33.png"/><Relationship Id="rId4" Type="http://schemas.openxmlformats.org/officeDocument/2006/relationships/image" Target="../media/image32.png"/></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3" Type="http://schemas.openxmlformats.org/officeDocument/2006/relationships/image" Target="../media/image47.svg"/><Relationship Id="rId2" Type="http://schemas.openxmlformats.org/officeDocument/2006/relationships/image" Target="../media/image8.png"/><Relationship Id="rId1" Type="http://schemas.openxmlformats.org/officeDocument/2006/relationships/slideMaster" Target="../slideMasters/slideMaster7.xml"/><Relationship Id="rId5" Type="http://schemas.openxmlformats.org/officeDocument/2006/relationships/image" Target="../media/image48.svg"/><Relationship Id="rId4" Type="http://schemas.openxmlformats.org/officeDocument/2006/relationships/image" Target="../media/image10.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0.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3" Type="http://schemas.openxmlformats.org/officeDocument/2006/relationships/image" Target="../media/image17.png"/><Relationship Id="rId7" Type="http://schemas.openxmlformats.org/officeDocument/2006/relationships/image" Target="../media/image6.jpeg"/><Relationship Id="rId2" Type="http://schemas.openxmlformats.org/officeDocument/2006/relationships/image" Target="../media/image16.jpeg"/><Relationship Id="rId1" Type="http://schemas.openxmlformats.org/officeDocument/2006/relationships/slideMaster" Target="../slideMasters/slideMaster8.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8.xml"/></Relationships>
</file>

<file path=ppt/slideLayouts/_rels/slideLayout7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8.xml"/></Relationships>
</file>

<file path=ppt/slideLayouts/_rels/slideLayout7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8.xml"/></Relationships>
</file>

<file path=ppt/slideLayouts/_rels/slideLayout76.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Master" Target="../slideMasters/slideMaster8.xml"/></Relationships>
</file>

<file path=ppt/slideLayouts/_rels/slideLayout77.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8.xml"/><Relationship Id="rId6" Type="http://schemas.openxmlformats.org/officeDocument/2006/relationships/image" Target="../media/image12.jpeg"/><Relationship Id="rId5" Type="http://schemas.openxmlformats.org/officeDocument/2006/relationships/image" Target="../media/image11.svg"/><Relationship Id="rId4" Type="http://schemas.openxmlformats.org/officeDocument/2006/relationships/image" Target="../media/image10.png"/></Relationships>
</file>

<file path=ppt/slideLayouts/_rels/slideLayout7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0.xml.rels><?xml version="1.0" encoding="UTF-8" standalone="yes"?>
<Relationships xmlns="http://schemas.openxmlformats.org/package/2006/relationships"><Relationship Id="rId3" Type="http://schemas.openxmlformats.org/officeDocument/2006/relationships/image" Target="../media/image50.svg"/><Relationship Id="rId2" Type="http://schemas.openxmlformats.org/officeDocument/2006/relationships/image" Target="../media/image14.png"/><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52.svg"/><Relationship Id="rId7" Type="http://schemas.openxmlformats.org/officeDocument/2006/relationships/image" Target="../media/image3.png"/><Relationship Id="rId2" Type="http://schemas.openxmlformats.org/officeDocument/2006/relationships/image" Target="../media/image51.png"/><Relationship Id="rId1" Type="http://schemas.openxmlformats.org/officeDocument/2006/relationships/slideMaster" Target="../slideMasters/slideMaster9.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image" Target="../media/image7.jpeg"/><Relationship Id="rId9" Type="http://schemas.openxmlformats.org/officeDocument/2006/relationships/image" Target="../media/image5.png"/></Relationships>
</file>

<file path=ppt/slideLayouts/_rels/slideLayout8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53.jpeg"/><Relationship Id="rId1" Type="http://schemas.openxmlformats.org/officeDocument/2006/relationships/slideMaster" Target="../slideMasters/slideMaster9.xml"/><Relationship Id="rId4" Type="http://schemas.openxmlformats.org/officeDocument/2006/relationships/image" Target="../media/image50.svg"/></Relationships>
</file>

<file path=ppt/slideLayouts/_rels/slideLayout86.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3.jpeg"/><Relationship Id="rId1" Type="http://schemas.openxmlformats.org/officeDocument/2006/relationships/slideMaster" Target="../slideMasters/slideMaster9.xml"/><Relationship Id="rId4" Type="http://schemas.openxmlformats.org/officeDocument/2006/relationships/image" Target="../media/image55.svg"/></Relationships>
</file>

<file path=ppt/slideLayouts/_rels/slideLayout87.xml.rels><?xml version="1.0" encoding="UTF-8" standalone="yes"?>
<Relationships xmlns="http://schemas.openxmlformats.org/package/2006/relationships"><Relationship Id="rId3" Type="http://schemas.openxmlformats.org/officeDocument/2006/relationships/image" Target="../media/image56.svg"/><Relationship Id="rId2" Type="http://schemas.openxmlformats.org/officeDocument/2006/relationships/image" Target="../media/image54.png"/><Relationship Id="rId1" Type="http://schemas.openxmlformats.org/officeDocument/2006/relationships/slideMaster" Target="../slideMasters/slideMaster9.xml"/><Relationship Id="rId4" Type="http://schemas.openxmlformats.org/officeDocument/2006/relationships/image" Target="../media/image53.jpeg"/></Relationships>
</file>

<file path=ppt/slideLayouts/_rels/slideLayout88.xml.rels><?xml version="1.0" encoding="UTF-8" standalone="yes"?>
<Relationships xmlns="http://schemas.openxmlformats.org/package/2006/relationships"><Relationship Id="rId3" Type="http://schemas.openxmlformats.org/officeDocument/2006/relationships/image" Target="../media/image52.svg"/><Relationship Id="rId2" Type="http://schemas.openxmlformats.org/officeDocument/2006/relationships/image" Target="../media/image51.png"/><Relationship Id="rId1" Type="http://schemas.openxmlformats.org/officeDocument/2006/relationships/slideMaster" Target="../slideMasters/slideMaster9.xml"/><Relationship Id="rId4" Type="http://schemas.openxmlformats.org/officeDocument/2006/relationships/image" Target="../media/image7.jpeg"/></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NIES">
    <p:spTree>
      <p:nvGrpSpPr>
        <p:cNvPr id="1" name=""/>
        <p:cNvGrpSpPr/>
        <p:nvPr/>
      </p:nvGrpSpPr>
      <p:grpSpPr>
        <a:xfrm>
          <a:off x="0" y="0"/>
          <a:ext cx="0" cy="0"/>
          <a:chOff x="0" y="0"/>
          <a:chExt cx="0" cy="0"/>
        </a:xfrm>
      </p:grpSpPr>
      <p:sp>
        <p:nvSpPr>
          <p:cNvPr id="2" name="タイトル 1"/>
          <p:cNvSpPr>
            <a:spLocks noGrp="1"/>
          </p:cNvSpPr>
          <p:nvPr>
            <p:ph type="title"/>
          </p:nvPr>
        </p:nvSpPr>
        <p:spPr>
          <a:xfrm>
            <a:off x="-22275" y="527602"/>
            <a:ext cx="10691813" cy="401226"/>
          </a:xfrm>
        </p:spPr>
        <p:txBody>
          <a:bodyPr tIns="0" anchor="t" anchorCtr="0">
            <a:normAutofit/>
          </a:bodyPr>
          <a:lstStyle>
            <a:lvl1pPr marL="0" indent="0">
              <a:defRPr sz="3086" b="1">
                <a:solidFill>
                  <a:srgbClr val="0070C0"/>
                </a:solidFill>
              </a:defRPr>
            </a:lvl1pPr>
          </a:lstStyle>
          <a:p>
            <a:r>
              <a:rPr kumimoji="1" lang="ja-JP" altLang="en-US" dirty="0"/>
              <a:t>マスター タイトルの書式設定</a:t>
            </a:r>
          </a:p>
        </p:txBody>
      </p:sp>
      <p:sp>
        <p:nvSpPr>
          <p:cNvPr id="5" name="スライド番号プレースホルダー 4"/>
          <p:cNvSpPr>
            <a:spLocks noGrp="1"/>
          </p:cNvSpPr>
          <p:nvPr>
            <p:ph type="sldNum" sz="quarter" idx="12"/>
          </p:nvPr>
        </p:nvSpPr>
        <p:spPr>
          <a:xfrm>
            <a:off x="9759142" y="7146702"/>
            <a:ext cx="910396" cy="401226"/>
          </a:xfrm>
        </p:spPr>
        <p:txBody>
          <a:bodyPr/>
          <a:lstStyle/>
          <a:p>
            <a:pPr defTabSz="1007943" fontAlgn="base">
              <a:spcBef>
                <a:spcPct val="0"/>
              </a:spcBef>
              <a:spcAft>
                <a:spcPct val="0"/>
              </a:spcAft>
            </a:pPr>
            <a:r>
              <a:rPr lang="ja-JP" altLang="en-US" dirty="0">
                <a:solidFill>
                  <a:prstClr val="black">
                    <a:tint val="75000"/>
                  </a:prstClr>
                </a:solidFill>
              </a:rPr>
              <a:t>１</a:t>
            </a:r>
            <a:endParaRPr lang="en-US" altLang="ja-JP" dirty="0">
              <a:solidFill>
                <a:prstClr val="black">
                  <a:tint val="75000"/>
                </a:prstClr>
              </a:solidFill>
            </a:endParaRPr>
          </a:p>
        </p:txBody>
      </p:sp>
      <p:sp>
        <p:nvSpPr>
          <p:cNvPr id="10" name="正方形/長方形 9">
            <a:extLst>
              <a:ext uri="{FF2B5EF4-FFF2-40B4-BE49-F238E27FC236}">
                <a16:creationId xmlns:a16="http://schemas.microsoft.com/office/drawing/2014/main" id="{281C31DE-2852-4E89-BCC7-2F0FCBE8D691}"/>
              </a:ext>
            </a:extLst>
          </p:cNvPr>
          <p:cNvSpPr/>
          <p:nvPr userDrawn="1"/>
        </p:nvSpPr>
        <p:spPr>
          <a:xfrm>
            <a:off x="0" y="0"/>
            <a:ext cx="10691813" cy="142673"/>
          </a:xfrm>
          <a:prstGeom prst="rect">
            <a:avLst/>
          </a:prstGeom>
          <a:solidFill>
            <a:srgbClr val="66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07918" rtl="0" eaLnBrk="0" fontAlgn="base" latinLnBrk="0" hangingPunct="0">
              <a:lnSpc>
                <a:spcPct val="100000"/>
              </a:lnSpc>
              <a:spcBef>
                <a:spcPct val="0"/>
              </a:spcBef>
              <a:spcAft>
                <a:spcPct val="0"/>
              </a:spcAft>
              <a:buClrTx/>
              <a:buSzTx/>
              <a:buFontTx/>
              <a:buNone/>
              <a:tabLst/>
              <a:defRPr/>
            </a:pPr>
            <a:endParaRPr kumimoji="1" lang="ja-JP" altLang="en-US" sz="1984" b="0" i="0" u="none" strike="noStrike" kern="1200" cap="none" spc="0" normalizeH="0" baseline="0" noProof="0">
              <a:ln>
                <a:noFill/>
              </a:ln>
              <a:solidFill>
                <a:prstClr val="white"/>
              </a:solidFill>
              <a:effectLst/>
              <a:uLnTx/>
              <a:uFillTx/>
              <a:latin typeface="游ゴシック" panose="020F0502020204030204"/>
              <a:ea typeface="游ゴシック" panose="020B0400000000000000" pitchFamily="50" charset="-128"/>
              <a:cs typeface="+mn-cs"/>
            </a:endParaRPr>
          </a:p>
        </p:txBody>
      </p:sp>
      <p:sp>
        <p:nvSpPr>
          <p:cNvPr id="11" name="正方形/長方形 10">
            <a:extLst>
              <a:ext uri="{FF2B5EF4-FFF2-40B4-BE49-F238E27FC236}">
                <a16:creationId xmlns:a16="http://schemas.microsoft.com/office/drawing/2014/main" id="{4669E64A-B805-477B-8163-3F8E2AD799E1}"/>
              </a:ext>
            </a:extLst>
          </p:cNvPr>
          <p:cNvSpPr/>
          <p:nvPr userDrawn="1"/>
        </p:nvSpPr>
        <p:spPr>
          <a:xfrm>
            <a:off x="0" y="142672"/>
            <a:ext cx="10691813" cy="142673"/>
          </a:xfrm>
          <a:prstGeom prst="rect">
            <a:avLst/>
          </a:prstGeom>
          <a:solidFill>
            <a:srgbClr val="CCE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07918" rtl="0" eaLnBrk="0" fontAlgn="base" latinLnBrk="0" hangingPunct="0">
              <a:lnSpc>
                <a:spcPct val="100000"/>
              </a:lnSpc>
              <a:spcBef>
                <a:spcPct val="0"/>
              </a:spcBef>
              <a:spcAft>
                <a:spcPct val="0"/>
              </a:spcAft>
              <a:buClrTx/>
              <a:buSzTx/>
              <a:buFontTx/>
              <a:buNone/>
              <a:tabLst/>
              <a:defRPr/>
            </a:pPr>
            <a:endParaRPr kumimoji="1" lang="ja-JP" altLang="en-US" sz="1984" b="0" i="0" u="none" strike="noStrike" kern="1200" cap="none" spc="0" normalizeH="0" baseline="0" noProof="0">
              <a:ln>
                <a:noFill/>
              </a:ln>
              <a:solidFill>
                <a:prstClr val="white"/>
              </a:solidFill>
              <a:effectLst/>
              <a:uLnTx/>
              <a:uFillTx/>
              <a:latin typeface="游ゴシック" panose="020F0502020204030204"/>
              <a:ea typeface="游ゴシック" panose="020B0400000000000000" pitchFamily="50" charset="-128"/>
              <a:cs typeface="+mn-cs"/>
            </a:endParaRPr>
          </a:p>
        </p:txBody>
      </p:sp>
      <p:sp>
        <p:nvSpPr>
          <p:cNvPr id="14" name="テキスト プレースホルダー 13"/>
          <p:cNvSpPr>
            <a:spLocks noGrp="1"/>
          </p:cNvSpPr>
          <p:nvPr>
            <p:ph type="body" sz="quarter" idx="13"/>
          </p:nvPr>
        </p:nvSpPr>
        <p:spPr>
          <a:xfrm>
            <a:off x="386096" y="1099537"/>
            <a:ext cx="9875077" cy="2309901"/>
          </a:xfrm>
        </p:spPr>
        <p:txBody>
          <a:bodyPr/>
          <a:lstStyle>
            <a:lvl1pPr marL="0" indent="0">
              <a:buNone/>
              <a:defRPr sz="2646"/>
            </a:lvl1pPr>
            <a:lvl2pPr marL="503959" indent="0">
              <a:buNone/>
              <a:defRPr/>
            </a:lvl2pPr>
            <a:lvl3pPr marL="1007918" indent="0">
              <a:buNone/>
              <a:defRPr/>
            </a:lvl3pPr>
            <a:lvl4pPr marL="1511877" indent="0">
              <a:buNone/>
              <a:defRPr/>
            </a:lvl4pPr>
            <a:lvl5pPr marL="2015836" indent="0">
              <a:buNone/>
              <a:defRPr/>
            </a:lvl5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13" name="テキスト プレースホルダー 13"/>
          <p:cNvSpPr>
            <a:spLocks noGrp="1"/>
          </p:cNvSpPr>
          <p:nvPr>
            <p:ph type="body" sz="quarter" idx="15"/>
          </p:nvPr>
        </p:nvSpPr>
        <p:spPr>
          <a:xfrm>
            <a:off x="0" y="7755667"/>
            <a:ext cx="10691813" cy="825964"/>
          </a:xfrm>
        </p:spPr>
        <p:txBody>
          <a:bodyPr anchor="ctr">
            <a:normAutofit/>
          </a:bodyPr>
          <a:lstStyle>
            <a:lvl1pPr marL="0" indent="0">
              <a:lnSpc>
                <a:spcPct val="100000"/>
              </a:lnSpc>
              <a:spcBef>
                <a:spcPts val="0"/>
              </a:spcBef>
              <a:buFontTx/>
              <a:buNone/>
              <a:defRPr sz="1323">
                <a:solidFill>
                  <a:schemeClr val="tx1"/>
                </a:solidFill>
              </a:defRPr>
            </a:lvl1pPr>
          </a:lstStyle>
          <a:p>
            <a:pPr lvl="0"/>
            <a:r>
              <a:rPr kumimoji="1" lang="ja-JP" altLang="en-US"/>
              <a:t>マスター テキストの書式設定</a:t>
            </a:r>
          </a:p>
        </p:txBody>
      </p:sp>
      <p:cxnSp>
        <p:nvCxnSpPr>
          <p:cNvPr id="16" name="直線コネクタ 15">
            <a:extLst>
              <a:ext uri="{FF2B5EF4-FFF2-40B4-BE49-F238E27FC236}">
                <a16:creationId xmlns:a16="http://schemas.microsoft.com/office/drawing/2014/main" id="{66441E1F-B647-4CBB-8CCE-E76E5672EB4E}"/>
              </a:ext>
            </a:extLst>
          </p:cNvPr>
          <p:cNvCxnSpPr>
            <a:cxnSpLocks/>
          </p:cNvCxnSpPr>
          <p:nvPr userDrawn="1"/>
        </p:nvCxnSpPr>
        <p:spPr>
          <a:xfrm>
            <a:off x="36851" y="929905"/>
            <a:ext cx="10504717" cy="0"/>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4738247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E55AA63A-09C8-6F31-5CCF-526EA3039FA8}"/>
              </a:ext>
            </a:extLst>
          </p:cNvPr>
          <p:cNvSpPr>
            <a:spLocks noGrp="1"/>
          </p:cNvSpPr>
          <p:nvPr>
            <p:ph type="title"/>
          </p:nvPr>
        </p:nvSpPr>
        <p:spPr/>
        <p:txBody>
          <a:bodyPr/>
          <a:lstStyle/>
          <a:p>
            <a:r>
              <a:rPr kumimoji="1" lang="ja-JP" altLang="en-US"/>
              <a:t>マスター タイトルの書式設定</a:t>
            </a:r>
          </a:p>
        </p:txBody>
      </p:sp>
      <p:sp>
        <p:nvSpPr>
          <p:cNvPr id="3" name="日付プレースホルダー 2">
            <a:extLst>
              <a:ext uri="{FF2B5EF4-FFF2-40B4-BE49-F238E27FC236}">
                <a16:creationId xmlns:a16="http://schemas.microsoft.com/office/drawing/2014/main" id="{022535A8-B6A8-CDD4-0541-4211691C8C65}"/>
              </a:ext>
            </a:extLst>
          </p:cNvPr>
          <p:cNvSpPr>
            <a:spLocks noGrp="1"/>
          </p:cNvSpPr>
          <p:nvPr>
            <p:ph type="dt" sz="half" idx="10"/>
          </p:nvPr>
        </p:nvSpPr>
        <p:spPr/>
        <p:txBody>
          <a:bodyPr/>
          <a:lstStyle/>
          <a:p>
            <a:endParaRPr kumimoji="1" lang="ja-JP" altLang="en-US"/>
          </a:p>
        </p:txBody>
      </p:sp>
      <p:sp>
        <p:nvSpPr>
          <p:cNvPr id="4" name="フッター プレースホルダー 3">
            <a:extLst>
              <a:ext uri="{FF2B5EF4-FFF2-40B4-BE49-F238E27FC236}">
                <a16:creationId xmlns:a16="http://schemas.microsoft.com/office/drawing/2014/main" id="{F7796F9A-A879-714B-2628-81A2CB71C512}"/>
              </a:ext>
            </a:extLst>
          </p:cNvPr>
          <p:cNvSpPr>
            <a:spLocks noGrp="1"/>
          </p:cNvSpPr>
          <p:nvPr>
            <p:ph type="ftr" sz="quarter" idx="11"/>
          </p:nvPr>
        </p:nvSpPr>
        <p:spPr/>
        <p:txBody>
          <a:bodyPr/>
          <a:lstStyle/>
          <a:p>
            <a:endParaRPr kumimoji="1" lang="ja-JP" altLang="en-US"/>
          </a:p>
        </p:txBody>
      </p:sp>
      <p:sp>
        <p:nvSpPr>
          <p:cNvPr id="5" name="スライド番号プレースホルダー 4">
            <a:extLst>
              <a:ext uri="{FF2B5EF4-FFF2-40B4-BE49-F238E27FC236}">
                <a16:creationId xmlns:a16="http://schemas.microsoft.com/office/drawing/2014/main" id="{8E2201AE-1F2C-1AC1-4C1A-CE80324B6846}"/>
              </a:ext>
            </a:extLst>
          </p:cNvPr>
          <p:cNvSpPr>
            <a:spLocks noGrp="1"/>
          </p:cNvSpPr>
          <p:nvPr>
            <p:ph type="sldNum" sz="quarter" idx="12"/>
          </p:nvPr>
        </p:nvSpPr>
        <p:spPr/>
        <p:txBody>
          <a:bodyPr/>
          <a:lstStyle/>
          <a:p>
            <a:fld id="{259C116F-7037-4D8D-A1FC-006557388E58}" type="slidenum">
              <a:rPr kumimoji="1" lang="ja-JP" altLang="en-US" smtClean="0"/>
              <a:t>‹#›</a:t>
            </a:fld>
            <a:endParaRPr kumimoji="1" lang="ja-JP" altLang="en-US"/>
          </a:p>
        </p:txBody>
      </p:sp>
    </p:spTree>
    <p:extLst>
      <p:ext uri="{BB962C8B-B14F-4D97-AF65-F5344CB8AC3E}">
        <p14:creationId xmlns:p14="http://schemas.microsoft.com/office/powerpoint/2010/main" val="1105488755"/>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showMasterSp="0" preserve="1" userDrawn="1">
  <p:cSld name="1_タイトルとコンテンツ">
    <p:spTree>
      <p:nvGrpSpPr>
        <p:cNvPr id="1" name=""/>
        <p:cNvGrpSpPr/>
        <p:nvPr/>
      </p:nvGrpSpPr>
      <p:grpSpPr>
        <a:xfrm>
          <a:off x="0" y="0"/>
          <a:ext cx="0" cy="0"/>
          <a:chOff x="0" y="0"/>
          <a:chExt cx="0" cy="0"/>
        </a:xfrm>
      </p:grpSpPr>
      <p:sp>
        <p:nvSpPr>
          <p:cNvPr id="3" name="コンテンツ プレースホルダ 2"/>
          <p:cNvSpPr>
            <a:spLocks noGrp="1"/>
          </p:cNvSpPr>
          <p:nvPr>
            <p:ph idx="1"/>
          </p:nvPr>
        </p:nvSpPr>
        <p:spPr/>
        <p:txBody>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ー 6"/>
          <p:cNvSpPr>
            <a:spLocks noGrp="1"/>
          </p:cNvSpPr>
          <p:nvPr>
            <p:ph type="dt" sz="half" idx="10"/>
          </p:nvPr>
        </p:nvSpPr>
        <p:spPr/>
        <p:txBody>
          <a:bodyPr/>
          <a:lstStyle/>
          <a:p>
            <a:endParaRPr kumimoji="1" lang="ja-JP" altLang="en-US"/>
          </a:p>
        </p:txBody>
      </p:sp>
      <p:sp>
        <p:nvSpPr>
          <p:cNvPr id="8" name="フッター プレースホルダー 7"/>
          <p:cNvSpPr>
            <a:spLocks noGrp="1"/>
          </p:cNvSpPr>
          <p:nvPr>
            <p:ph type="ftr" sz="quarter" idx="11"/>
          </p:nvPr>
        </p:nvSpPr>
        <p:spPr/>
        <p:txBody>
          <a:bodyPr/>
          <a:lstStyle/>
          <a:p>
            <a:endParaRPr kumimoji="1" lang="ja-JP" altLang="en-US"/>
          </a:p>
        </p:txBody>
      </p:sp>
      <p:sp>
        <p:nvSpPr>
          <p:cNvPr id="9" name="スライド番号プレースホルダー 8"/>
          <p:cNvSpPr>
            <a:spLocks noGrp="1"/>
          </p:cNvSpPr>
          <p:nvPr>
            <p:ph type="sldNum" sz="quarter" idx="12"/>
          </p:nvPr>
        </p:nvSpPr>
        <p:spPr/>
        <p:txBody>
          <a:bodyPr/>
          <a:lstStyle/>
          <a:p>
            <a:fld id="{B8A22749-8439-41CC-8EB4-13E4B3F48A05}" type="slidenum">
              <a:rPr lang="ja-JP" altLang="en-US" smtClean="0"/>
              <a:pPr/>
              <a:t>‹#›</a:t>
            </a:fld>
            <a:endParaRPr lang="ja-JP" altLang="en-US"/>
          </a:p>
        </p:txBody>
      </p:sp>
      <p:sp>
        <p:nvSpPr>
          <p:cNvPr id="10" name="タイトル 9"/>
          <p:cNvSpPr>
            <a:spLocks noGrp="1"/>
          </p:cNvSpPr>
          <p:nvPr>
            <p:ph type="title"/>
          </p:nvPr>
        </p:nvSpPr>
        <p:spPr/>
        <p:txBody>
          <a:bodyPr/>
          <a:lstStyle/>
          <a:p>
            <a:r>
              <a:rPr kumimoji="1" lang="ja-JP" altLang="en-US"/>
              <a:t>マスター タイトルの書式設定</a:t>
            </a:r>
          </a:p>
        </p:txBody>
      </p:sp>
    </p:spTree>
    <p:extLst>
      <p:ext uri="{BB962C8B-B14F-4D97-AF65-F5344CB8AC3E}">
        <p14:creationId xmlns:p14="http://schemas.microsoft.com/office/powerpoint/2010/main" val="2333572386"/>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表紙">
    <p:spTree>
      <p:nvGrpSpPr>
        <p:cNvPr id="1" name=""/>
        <p:cNvGrpSpPr/>
        <p:nvPr/>
      </p:nvGrpSpPr>
      <p:grpSpPr>
        <a:xfrm>
          <a:off x="0" y="0"/>
          <a:ext cx="0" cy="0"/>
          <a:chOff x="0" y="0"/>
          <a:chExt cx="0" cy="0"/>
        </a:xfrm>
      </p:grpSpPr>
      <p:sp>
        <p:nvSpPr>
          <p:cNvPr id="7" name="四角形: 角を丸くする 6">
            <a:extLst>
              <a:ext uri="{FF2B5EF4-FFF2-40B4-BE49-F238E27FC236}">
                <a16:creationId xmlns:a16="http://schemas.microsoft.com/office/drawing/2014/main" id="{C4F33A39-73E7-49E0-BF4C-2CE0E2DB7091}"/>
              </a:ext>
            </a:extLst>
          </p:cNvPr>
          <p:cNvSpPr/>
          <p:nvPr userDrawn="1"/>
        </p:nvSpPr>
        <p:spPr>
          <a:xfrm>
            <a:off x="395906" y="395837"/>
            <a:ext cx="9900000" cy="6768000"/>
          </a:xfrm>
          <a:prstGeom prst="roundRect">
            <a:avLst>
              <a:gd name="adj" fmla="val 1501"/>
            </a:avLst>
          </a:prstGeom>
          <a:no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600">
              <a:solidFill>
                <a:schemeClr val="tx1"/>
              </a:solidFill>
            </a:endParaRPr>
          </a:p>
        </p:txBody>
      </p:sp>
      <p:grpSp>
        <p:nvGrpSpPr>
          <p:cNvPr id="8" name="グループ化 7">
            <a:extLst>
              <a:ext uri="{FF2B5EF4-FFF2-40B4-BE49-F238E27FC236}">
                <a16:creationId xmlns:a16="http://schemas.microsoft.com/office/drawing/2014/main" id="{6F38512C-2C72-40C3-B679-1FEABC48B48C}"/>
              </a:ext>
            </a:extLst>
          </p:cNvPr>
          <p:cNvGrpSpPr/>
          <p:nvPr userDrawn="1"/>
        </p:nvGrpSpPr>
        <p:grpSpPr>
          <a:xfrm>
            <a:off x="2456520" y="6300053"/>
            <a:ext cx="5875085" cy="700377"/>
            <a:chOff x="2456520" y="6387031"/>
            <a:chExt cx="5875085" cy="700377"/>
          </a:xfrm>
        </p:grpSpPr>
        <p:pic>
          <p:nvPicPr>
            <p:cNvPr id="9" name="図 8">
              <a:extLst>
                <a:ext uri="{FF2B5EF4-FFF2-40B4-BE49-F238E27FC236}">
                  <a16:creationId xmlns:a16="http://schemas.microsoft.com/office/drawing/2014/main" id="{48EFA85C-A46F-4AC1-8E75-830689451B28}"/>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4927824" y="6387031"/>
              <a:ext cx="991169" cy="700377"/>
            </a:xfrm>
            <a:prstGeom prst="rect">
              <a:avLst/>
            </a:prstGeom>
          </p:spPr>
        </p:pic>
        <p:pic>
          <p:nvPicPr>
            <p:cNvPr id="10" name="図 9">
              <a:extLst>
                <a:ext uri="{FF2B5EF4-FFF2-40B4-BE49-F238E27FC236}">
                  <a16:creationId xmlns:a16="http://schemas.microsoft.com/office/drawing/2014/main" id="{9F5C018F-8455-43E6-B9B6-228E8AD0436B}"/>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6106890" y="6463627"/>
              <a:ext cx="614647" cy="526500"/>
            </a:xfrm>
            <a:prstGeom prst="rect">
              <a:avLst/>
            </a:prstGeom>
          </p:spPr>
        </p:pic>
        <p:pic>
          <p:nvPicPr>
            <p:cNvPr id="11" name="図 10">
              <a:extLst>
                <a:ext uri="{FF2B5EF4-FFF2-40B4-BE49-F238E27FC236}">
                  <a16:creationId xmlns:a16="http://schemas.microsoft.com/office/drawing/2014/main" id="{34A081C5-EF14-4467-B19D-E35B6B3CBAD1}"/>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2456520" y="6498254"/>
              <a:ext cx="946944" cy="536322"/>
            </a:xfrm>
            <a:prstGeom prst="rect">
              <a:avLst/>
            </a:prstGeom>
          </p:spPr>
        </p:pic>
        <p:pic>
          <p:nvPicPr>
            <p:cNvPr id="12" name="図 11">
              <a:extLst>
                <a:ext uri="{FF2B5EF4-FFF2-40B4-BE49-F238E27FC236}">
                  <a16:creationId xmlns:a16="http://schemas.microsoft.com/office/drawing/2014/main" id="{353D9AAD-EE32-457B-B8B4-29FF67E0F4E9}"/>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3635177" y="6432722"/>
              <a:ext cx="1292647" cy="641986"/>
            </a:xfrm>
            <a:prstGeom prst="rect">
              <a:avLst/>
            </a:prstGeom>
          </p:spPr>
        </p:pic>
        <p:pic>
          <p:nvPicPr>
            <p:cNvPr id="13" name="図 12">
              <a:extLst>
                <a:ext uri="{FF2B5EF4-FFF2-40B4-BE49-F238E27FC236}">
                  <a16:creationId xmlns:a16="http://schemas.microsoft.com/office/drawing/2014/main" id="{E3FD0292-C091-43A1-9252-D1D0C6352D0A}"/>
                </a:ext>
              </a:extLst>
            </p:cNvPr>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7044047" y="6463627"/>
              <a:ext cx="1287558" cy="494981"/>
            </a:xfrm>
            <a:prstGeom prst="rect">
              <a:avLst/>
            </a:prstGeom>
          </p:spPr>
        </p:pic>
      </p:grpSp>
      <p:pic>
        <p:nvPicPr>
          <p:cNvPr id="14" name="Picture 2">
            <a:extLst>
              <a:ext uri="{FF2B5EF4-FFF2-40B4-BE49-F238E27FC236}">
                <a16:creationId xmlns:a16="http://schemas.microsoft.com/office/drawing/2014/main" id="{76484A44-3003-4277-9737-236918E2A043}"/>
              </a:ext>
            </a:extLst>
          </p:cNvPr>
          <p:cNvPicPr>
            <a:picLocks noChangeAspect="1" noChangeArrowheads="1"/>
          </p:cNvPicPr>
          <p:nvPr userDrawn="1"/>
        </p:nvPicPr>
        <p:blipFill>
          <a:blip r:embed="rId7" cstate="email">
            <a:extLst>
              <a:ext uri="{28A0092B-C50C-407E-A947-70E740481C1C}">
                <a14:useLocalDpi xmlns:a14="http://schemas.microsoft.com/office/drawing/2010/main"/>
              </a:ext>
            </a:extLst>
          </a:blip>
          <a:srcRect/>
          <a:stretch>
            <a:fillRect/>
          </a:stretch>
        </p:blipFill>
        <p:spPr bwMode="auto">
          <a:xfrm>
            <a:off x="4366825" y="1499033"/>
            <a:ext cx="1938704" cy="6805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23" name="グループ化 22">
            <a:extLst>
              <a:ext uri="{FF2B5EF4-FFF2-40B4-BE49-F238E27FC236}">
                <a16:creationId xmlns:a16="http://schemas.microsoft.com/office/drawing/2014/main" id="{69427F34-BDBE-48D8-A7F4-1EE85CF4440A}"/>
              </a:ext>
            </a:extLst>
          </p:cNvPr>
          <p:cNvGrpSpPr/>
          <p:nvPr userDrawn="1"/>
        </p:nvGrpSpPr>
        <p:grpSpPr>
          <a:xfrm>
            <a:off x="1034510" y="2991837"/>
            <a:ext cx="8622792" cy="1007999"/>
            <a:chOff x="1034510" y="2991837"/>
            <a:chExt cx="8622792" cy="1007999"/>
          </a:xfrm>
        </p:grpSpPr>
        <p:cxnSp>
          <p:nvCxnSpPr>
            <p:cNvPr id="15" name="直線コネクタ 14">
              <a:extLst>
                <a:ext uri="{FF2B5EF4-FFF2-40B4-BE49-F238E27FC236}">
                  <a16:creationId xmlns:a16="http://schemas.microsoft.com/office/drawing/2014/main" id="{4E3800AC-DAF6-41B1-810E-4A51489649E0}"/>
                </a:ext>
              </a:extLst>
            </p:cNvPr>
            <p:cNvCxnSpPr/>
            <p:nvPr userDrawn="1"/>
          </p:nvCxnSpPr>
          <p:spPr>
            <a:xfrm>
              <a:off x="1034510" y="2991837"/>
              <a:ext cx="8622792" cy="0"/>
            </a:xfrm>
            <a:prstGeom prst="line">
              <a:avLst/>
            </a:prstGeom>
            <a:ln w="28575">
              <a:solidFill>
                <a:schemeClr val="bg2"/>
              </a:solidFill>
            </a:ln>
          </p:spPr>
          <p:style>
            <a:lnRef idx="1">
              <a:schemeClr val="accent1"/>
            </a:lnRef>
            <a:fillRef idx="0">
              <a:schemeClr val="accent1"/>
            </a:fillRef>
            <a:effectRef idx="0">
              <a:schemeClr val="accent1"/>
            </a:effectRef>
            <a:fontRef idx="minor">
              <a:schemeClr val="tx1"/>
            </a:fontRef>
          </p:style>
        </p:cxnSp>
        <p:cxnSp>
          <p:nvCxnSpPr>
            <p:cNvPr id="16" name="直線コネクタ 15">
              <a:extLst>
                <a:ext uri="{FF2B5EF4-FFF2-40B4-BE49-F238E27FC236}">
                  <a16:creationId xmlns:a16="http://schemas.microsoft.com/office/drawing/2014/main" id="{7CF90A11-AE44-4385-824C-1819712F0D92}"/>
                </a:ext>
              </a:extLst>
            </p:cNvPr>
            <p:cNvCxnSpPr/>
            <p:nvPr userDrawn="1"/>
          </p:nvCxnSpPr>
          <p:spPr>
            <a:xfrm>
              <a:off x="1034510" y="3999836"/>
              <a:ext cx="8622792" cy="0"/>
            </a:xfrm>
            <a:prstGeom prst="line">
              <a:avLst/>
            </a:prstGeom>
            <a:ln w="28575">
              <a:solidFill>
                <a:schemeClr val="bg2"/>
              </a:solidFill>
            </a:ln>
          </p:spPr>
          <p:style>
            <a:lnRef idx="1">
              <a:schemeClr val="accent1"/>
            </a:lnRef>
            <a:fillRef idx="0">
              <a:schemeClr val="accent1"/>
            </a:fillRef>
            <a:effectRef idx="0">
              <a:schemeClr val="accent1"/>
            </a:effectRef>
            <a:fontRef idx="minor">
              <a:schemeClr val="tx1"/>
            </a:fontRef>
          </p:style>
        </p:cxnSp>
      </p:grpSp>
      <p:sp>
        <p:nvSpPr>
          <p:cNvPr id="30" name="タイトル 29">
            <a:extLst>
              <a:ext uri="{FF2B5EF4-FFF2-40B4-BE49-F238E27FC236}">
                <a16:creationId xmlns:a16="http://schemas.microsoft.com/office/drawing/2014/main" id="{D7232AF9-EC33-4888-B5A0-D03E836B4382}"/>
              </a:ext>
            </a:extLst>
          </p:cNvPr>
          <p:cNvSpPr>
            <a:spLocks noGrp="1"/>
          </p:cNvSpPr>
          <p:nvPr>
            <p:ph type="title" hasCustomPrompt="1"/>
          </p:nvPr>
        </p:nvSpPr>
        <p:spPr>
          <a:xfrm>
            <a:off x="1034510" y="2991837"/>
            <a:ext cx="8640000" cy="1008000"/>
          </a:xfrm>
          <a:prstGeom prst="rect">
            <a:avLst/>
          </a:prstGeom>
        </p:spPr>
        <p:txBody>
          <a:bodyPr lIns="0" tIns="72000" rIns="0" bIns="0" anchor="ctr" anchorCtr="0">
            <a:normAutofit/>
          </a:bodyPr>
          <a:lstStyle>
            <a:lvl1pPr>
              <a:defRPr lang="ja-JP" altLang="en-US" sz="3600" b="1" dirty="0">
                <a:solidFill>
                  <a:schemeClr val="bg2"/>
                </a:solidFill>
                <a:latin typeface="Meiryo UI" panose="020B0604030504040204" pitchFamily="50" charset="-128"/>
                <a:ea typeface="Meiryo UI" panose="020B0604030504040204" pitchFamily="50" charset="-128"/>
                <a:cs typeface="+mn-cs"/>
              </a:defRPr>
            </a:lvl1pPr>
          </a:lstStyle>
          <a:p>
            <a:pPr marL="0" lvl="0" indent="0" algn="ctr">
              <a:spcBef>
                <a:spcPts val="1102"/>
              </a:spcBef>
              <a:buFontTx/>
            </a:pPr>
            <a:r>
              <a:rPr kumimoji="1" lang="ja-JP" altLang="en-US"/>
              <a:t>表紙タイトル</a:t>
            </a:r>
          </a:p>
        </p:txBody>
      </p:sp>
      <p:sp>
        <p:nvSpPr>
          <p:cNvPr id="27" name="コンテンツ プレースホルダー 21">
            <a:extLst>
              <a:ext uri="{FF2B5EF4-FFF2-40B4-BE49-F238E27FC236}">
                <a16:creationId xmlns:a16="http://schemas.microsoft.com/office/drawing/2014/main" id="{730FB38C-75FA-4F17-A448-34BAAD2B4753}"/>
              </a:ext>
            </a:extLst>
          </p:cNvPr>
          <p:cNvSpPr>
            <a:spLocks noGrp="1"/>
          </p:cNvSpPr>
          <p:nvPr>
            <p:ph sz="quarter" idx="14" hasCustomPrompt="1"/>
          </p:nvPr>
        </p:nvSpPr>
        <p:spPr>
          <a:xfrm>
            <a:off x="1034510" y="4148806"/>
            <a:ext cx="8640000" cy="432000"/>
          </a:xfrm>
          <a:prstGeom prst="rect">
            <a:avLst/>
          </a:prstGeom>
        </p:spPr>
        <p:txBody>
          <a:bodyPr lIns="0" tIns="0" rIns="0" bIns="0" anchor="ctr" anchorCtr="0"/>
          <a:lstStyle>
            <a:lvl1pPr>
              <a:defRPr sz="2000" b="1">
                <a:solidFill>
                  <a:schemeClr val="bg2"/>
                </a:solidFill>
                <a:latin typeface="Meiryo UI" panose="020B0604030504040204" pitchFamily="50" charset="-128"/>
                <a:ea typeface="Meiryo UI" panose="020B0604030504040204" pitchFamily="50" charset="-128"/>
              </a:defRPr>
            </a:lvl1pPr>
          </a:lstStyle>
          <a:p>
            <a:pPr lvl="0"/>
            <a:r>
              <a:rPr kumimoji="1" lang="ja-JP" altLang="en-US"/>
              <a:t>サブタイトル</a:t>
            </a:r>
          </a:p>
        </p:txBody>
      </p:sp>
      <p:sp>
        <p:nvSpPr>
          <p:cNvPr id="31" name="コンテンツ プレースホルダー 21">
            <a:extLst>
              <a:ext uri="{FF2B5EF4-FFF2-40B4-BE49-F238E27FC236}">
                <a16:creationId xmlns:a16="http://schemas.microsoft.com/office/drawing/2014/main" id="{9693F458-7CAF-4411-88EF-755A4D8136DB}"/>
              </a:ext>
            </a:extLst>
          </p:cNvPr>
          <p:cNvSpPr>
            <a:spLocks noGrp="1"/>
          </p:cNvSpPr>
          <p:nvPr>
            <p:ph sz="quarter" idx="15" hasCustomPrompt="1"/>
          </p:nvPr>
        </p:nvSpPr>
        <p:spPr>
          <a:xfrm>
            <a:off x="3554510" y="5436053"/>
            <a:ext cx="3600000" cy="288000"/>
          </a:xfrm>
          <a:prstGeom prst="rect">
            <a:avLst/>
          </a:prstGeom>
        </p:spPr>
        <p:txBody>
          <a:bodyPr lIns="0" tIns="0" rIns="0" bIns="0" anchor="ctr" anchorCtr="0"/>
          <a:lstStyle>
            <a:lvl1pPr>
              <a:defRPr sz="1800" b="0">
                <a:solidFill>
                  <a:schemeClr val="tx1"/>
                </a:solidFill>
                <a:latin typeface="Meiryo UI" panose="020B0604030504040204" pitchFamily="50" charset="-128"/>
                <a:ea typeface="Meiryo UI" panose="020B0604030504040204" pitchFamily="50" charset="-128"/>
              </a:defRPr>
            </a:lvl1pPr>
          </a:lstStyle>
          <a:p>
            <a:pPr lvl="0"/>
            <a:r>
              <a:rPr kumimoji="1" lang="en-US" altLang="ja-JP"/>
              <a:t>0000</a:t>
            </a:r>
            <a:r>
              <a:rPr kumimoji="1" lang="ja-JP" altLang="en-US"/>
              <a:t>年</a:t>
            </a:r>
            <a:r>
              <a:rPr kumimoji="1" lang="en-US" altLang="ja-JP"/>
              <a:t>00</a:t>
            </a:r>
            <a:r>
              <a:rPr kumimoji="1" lang="ja-JP" altLang="en-US"/>
              <a:t>月</a:t>
            </a:r>
            <a:r>
              <a:rPr kumimoji="1" lang="en-US" altLang="ja-JP"/>
              <a:t>00</a:t>
            </a:r>
            <a:r>
              <a:rPr kumimoji="1" lang="ja-JP" altLang="en-US"/>
              <a:t>日</a:t>
            </a:r>
          </a:p>
        </p:txBody>
      </p:sp>
      <p:sp>
        <p:nvSpPr>
          <p:cNvPr id="32" name="コンテンツ プレースホルダー 21">
            <a:extLst>
              <a:ext uri="{FF2B5EF4-FFF2-40B4-BE49-F238E27FC236}">
                <a16:creationId xmlns:a16="http://schemas.microsoft.com/office/drawing/2014/main" id="{1645C6DC-6217-43BE-8989-B6A0BD9C2349}"/>
              </a:ext>
            </a:extLst>
          </p:cNvPr>
          <p:cNvSpPr>
            <a:spLocks noGrp="1"/>
          </p:cNvSpPr>
          <p:nvPr>
            <p:ph sz="quarter" idx="16" hasCustomPrompt="1"/>
          </p:nvPr>
        </p:nvSpPr>
        <p:spPr>
          <a:xfrm>
            <a:off x="3554510" y="5724053"/>
            <a:ext cx="3600000" cy="288000"/>
          </a:xfrm>
          <a:prstGeom prst="rect">
            <a:avLst/>
          </a:prstGeom>
        </p:spPr>
        <p:txBody>
          <a:bodyPr lIns="0" tIns="0" rIns="0" bIns="0" anchor="ctr" anchorCtr="0"/>
          <a:lstStyle>
            <a:lvl1pPr>
              <a:defRPr sz="1800" b="0">
                <a:solidFill>
                  <a:schemeClr val="tx1"/>
                </a:solidFill>
                <a:latin typeface="Meiryo UI" panose="020B0604030504040204" pitchFamily="50" charset="-128"/>
                <a:ea typeface="Meiryo UI" panose="020B0604030504040204" pitchFamily="50" charset="-128"/>
              </a:defRPr>
            </a:lvl1pPr>
          </a:lstStyle>
          <a:p>
            <a:pPr lvl="0"/>
            <a:r>
              <a:rPr kumimoji="1" lang="ja-JP" altLang="en-US"/>
              <a:t>所属　名前</a:t>
            </a:r>
          </a:p>
        </p:txBody>
      </p:sp>
    </p:spTree>
    <p:extLst>
      <p:ext uri="{BB962C8B-B14F-4D97-AF65-F5344CB8AC3E}">
        <p14:creationId xmlns:p14="http://schemas.microsoft.com/office/powerpoint/2010/main" val="3278676056"/>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1_表紙">
    <p:spTree>
      <p:nvGrpSpPr>
        <p:cNvPr id="1" name=""/>
        <p:cNvGrpSpPr/>
        <p:nvPr/>
      </p:nvGrpSpPr>
      <p:grpSpPr>
        <a:xfrm>
          <a:off x="0" y="0"/>
          <a:ext cx="0" cy="0"/>
          <a:chOff x="0" y="0"/>
          <a:chExt cx="0" cy="0"/>
        </a:xfrm>
      </p:grpSpPr>
      <p:sp>
        <p:nvSpPr>
          <p:cNvPr id="7" name="四角形: 角を丸くする 6">
            <a:extLst>
              <a:ext uri="{FF2B5EF4-FFF2-40B4-BE49-F238E27FC236}">
                <a16:creationId xmlns:a16="http://schemas.microsoft.com/office/drawing/2014/main" id="{C4F33A39-73E7-49E0-BF4C-2CE0E2DB7091}"/>
              </a:ext>
            </a:extLst>
          </p:cNvPr>
          <p:cNvSpPr/>
          <p:nvPr userDrawn="1"/>
        </p:nvSpPr>
        <p:spPr>
          <a:xfrm>
            <a:off x="395906" y="395837"/>
            <a:ext cx="9900000" cy="6768000"/>
          </a:xfrm>
          <a:prstGeom prst="roundRect">
            <a:avLst>
              <a:gd name="adj" fmla="val 1501"/>
            </a:avLst>
          </a:prstGeom>
          <a:no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600">
              <a:solidFill>
                <a:schemeClr val="tx1"/>
              </a:solidFill>
            </a:endParaRPr>
          </a:p>
        </p:txBody>
      </p:sp>
      <p:grpSp>
        <p:nvGrpSpPr>
          <p:cNvPr id="8" name="グループ化 7">
            <a:extLst>
              <a:ext uri="{FF2B5EF4-FFF2-40B4-BE49-F238E27FC236}">
                <a16:creationId xmlns:a16="http://schemas.microsoft.com/office/drawing/2014/main" id="{6F38512C-2C72-40C3-B679-1FEABC48B48C}"/>
              </a:ext>
            </a:extLst>
          </p:cNvPr>
          <p:cNvGrpSpPr/>
          <p:nvPr userDrawn="1"/>
        </p:nvGrpSpPr>
        <p:grpSpPr>
          <a:xfrm>
            <a:off x="2456520" y="6300053"/>
            <a:ext cx="5875085" cy="700377"/>
            <a:chOff x="2456520" y="6387031"/>
            <a:chExt cx="5875085" cy="700377"/>
          </a:xfrm>
        </p:grpSpPr>
        <p:pic>
          <p:nvPicPr>
            <p:cNvPr id="9" name="図 8">
              <a:extLst>
                <a:ext uri="{FF2B5EF4-FFF2-40B4-BE49-F238E27FC236}">
                  <a16:creationId xmlns:a16="http://schemas.microsoft.com/office/drawing/2014/main" id="{48EFA85C-A46F-4AC1-8E75-830689451B28}"/>
                </a:ext>
              </a:extLst>
            </p:cNvPr>
            <p:cNvPicPr>
              <a:picLocks noChangeAspect="1"/>
            </p:cNvPicPr>
            <p:nvPr userDrawn="1"/>
          </p:nvPicPr>
          <p:blipFill rotWithShape="1">
            <a:blip r:embed="rId2"/>
            <a:srcRect l="25425" t="26413" r="27381" b="26835"/>
            <a:stretch/>
          </p:blipFill>
          <p:spPr>
            <a:xfrm>
              <a:off x="4927824" y="6387031"/>
              <a:ext cx="991169" cy="700377"/>
            </a:xfrm>
            <a:prstGeom prst="rect">
              <a:avLst/>
            </a:prstGeom>
          </p:spPr>
        </p:pic>
        <p:pic>
          <p:nvPicPr>
            <p:cNvPr id="10" name="図 9">
              <a:extLst>
                <a:ext uri="{FF2B5EF4-FFF2-40B4-BE49-F238E27FC236}">
                  <a16:creationId xmlns:a16="http://schemas.microsoft.com/office/drawing/2014/main" id="{9F5C018F-8455-43E6-B9B6-228E8AD0436B}"/>
                </a:ext>
              </a:extLst>
            </p:cNvPr>
            <p:cNvPicPr>
              <a:picLocks noChangeAspect="1"/>
            </p:cNvPicPr>
            <p:nvPr userDrawn="1"/>
          </p:nvPicPr>
          <p:blipFill>
            <a:blip r:embed="rId3"/>
            <a:stretch>
              <a:fillRect/>
            </a:stretch>
          </p:blipFill>
          <p:spPr>
            <a:xfrm>
              <a:off x="6106890" y="6463627"/>
              <a:ext cx="614647" cy="526500"/>
            </a:xfrm>
            <a:prstGeom prst="rect">
              <a:avLst/>
            </a:prstGeom>
          </p:spPr>
        </p:pic>
        <p:pic>
          <p:nvPicPr>
            <p:cNvPr id="11" name="図 10">
              <a:extLst>
                <a:ext uri="{FF2B5EF4-FFF2-40B4-BE49-F238E27FC236}">
                  <a16:creationId xmlns:a16="http://schemas.microsoft.com/office/drawing/2014/main" id="{34A081C5-EF14-4467-B19D-E35B6B3CBAD1}"/>
                </a:ext>
              </a:extLst>
            </p:cNvPr>
            <p:cNvPicPr>
              <a:picLocks noChangeAspect="1"/>
            </p:cNvPicPr>
            <p:nvPr userDrawn="1"/>
          </p:nvPicPr>
          <p:blipFill>
            <a:blip r:embed="rId4"/>
            <a:stretch>
              <a:fillRect/>
            </a:stretch>
          </p:blipFill>
          <p:spPr>
            <a:xfrm>
              <a:off x="2456520" y="6498254"/>
              <a:ext cx="946944" cy="536322"/>
            </a:xfrm>
            <a:prstGeom prst="rect">
              <a:avLst/>
            </a:prstGeom>
          </p:spPr>
        </p:pic>
        <p:pic>
          <p:nvPicPr>
            <p:cNvPr id="12" name="図 11">
              <a:extLst>
                <a:ext uri="{FF2B5EF4-FFF2-40B4-BE49-F238E27FC236}">
                  <a16:creationId xmlns:a16="http://schemas.microsoft.com/office/drawing/2014/main" id="{353D9AAD-EE32-457B-B8B4-29FF67E0F4E9}"/>
                </a:ext>
              </a:extLst>
            </p:cNvPr>
            <p:cNvPicPr>
              <a:picLocks noChangeAspect="1"/>
            </p:cNvPicPr>
            <p:nvPr userDrawn="1"/>
          </p:nvPicPr>
          <p:blipFill>
            <a:blip r:embed="rId5"/>
            <a:stretch>
              <a:fillRect/>
            </a:stretch>
          </p:blipFill>
          <p:spPr>
            <a:xfrm>
              <a:off x="3635177" y="6432722"/>
              <a:ext cx="1292647" cy="641986"/>
            </a:xfrm>
            <a:prstGeom prst="rect">
              <a:avLst/>
            </a:prstGeom>
          </p:spPr>
        </p:pic>
        <p:pic>
          <p:nvPicPr>
            <p:cNvPr id="13" name="図 12">
              <a:extLst>
                <a:ext uri="{FF2B5EF4-FFF2-40B4-BE49-F238E27FC236}">
                  <a16:creationId xmlns:a16="http://schemas.microsoft.com/office/drawing/2014/main" id="{E3FD0292-C091-43A1-9252-D1D0C6352D0A}"/>
                </a:ext>
              </a:extLst>
            </p:cNvPr>
            <p:cNvPicPr>
              <a:picLocks noChangeAspect="1"/>
            </p:cNvPicPr>
            <p:nvPr userDrawn="1"/>
          </p:nvPicPr>
          <p:blipFill>
            <a:blip r:embed="rId6"/>
            <a:stretch>
              <a:fillRect/>
            </a:stretch>
          </p:blipFill>
          <p:spPr>
            <a:xfrm>
              <a:off x="7044047" y="6463627"/>
              <a:ext cx="1287558" cy="494981"/>
            </a:xfrm>
            <a:prstGeom prst="rect">
              <a:avLst/>
            </a:prstGeom>
          </p:spPr>
        </p:pic>
      </p:grpSp>
      <p:pic>
        <p:nvPicPr>
          <p:cNvPr id="14" name="Picture 2">
            <a:extLst>
              <a:ext uri="{FF2B5EF4-FFF2-40B4-BE49-F238E27FC236}">
                <a16:creationId xmlns:a16="http://schemas.microsoft.com/office/drawing/2014/main" id="{76484A44-3003-4277-9737-236918E2A043}"/>
              </a:ext>
            </a:extLst>
          </p:cNvPr>
          <p:cNvPicPr>
            <a:picLocks noChangeAspect="1" noChangeArrowheads="1"/>
          </p:cNvPicPr>
          <p:nvPr userDrawn="1"/>
        </p:nvPicPr>
        <p:blipFill>
          <a:blip r:embed="rId7">
            <a:extLst>
              <a:ext uri="{28A0092B-C50C-407E-A947-70E740481C1C}">
                <a14:useLocalDpi xmlns:a14="http://schemas.microsoft.com/office/drawing/2010/main" val="0"/>
              </a:ext>
            </a:extLst>
          </a:blip>
          <a:srcRect/>
          <a:stretch>
            <a:fillRect/>
          </a:stretch>
        </p:blipFill>
        <p:spPr bwMode="auto">
          <a:xfrm>
            <a:off x="4366825" y="1499033"/>
            <a:ext cx="1938704" cy="6805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23" name="グループ化 22">
            <a:extLst>
              <a:ext uri="{FF2B5EF4-FFF2-40B4-BE49-F238E27FC236}">
                <a16:creationId xmlns:a16="http://schemas.microsoft.com/office/drawing/2014/main" id="{69427F34-BDBE-48D8-A7F4-1EE85CF4440A}"/>
              </a:ext>
            </a:extLst>
          </p:cNvPr>
          <p:cNvGrpSpPr/>
          <p:nvPr userDrawn="1"/>
        </p:nvGrpSpPr>
        <p:grpSpPr>
          <a:xfrm>
            <a:off x="1034510" y="2991837"/>
            <a:ext cx="8622792" cy="1007999"/>
            <a:chOff x="1034510" y="2991837"/>
            <a:chExt cx="8622792" cy="1007999"/>
          </a:xfrm>
        </p:grpSpPr>
        <p:cxnSp>
          <p:nvCxnSpPr>
            <p:cNvPr id="15" name="直線コネクタ 14">
              <a:extLst>
                <a:ext uri="{FF2B5EF4-FFF2-40B4-BE49-F238E27FC236}">
                  <a16:creationId xmlns:a16="http://schemas.microsoft.com/office/drawing/2014/main" id="{4E3800AC-DAF6-41B1-810E-4A51489649E0}"/>
                </a:ext>
              </a:extLst>
            </p:cNvPr>
            <p:cNvCxnSpPr/>
            <p:nvPr userDrawn="1"/>
          </p:nvCxnSpPr>
          <p:spPr>
            <a:xfrm>
              <a:off x="1034510" y="2991837"/>
              <a:ext cx="8622792" cy="0"/>
            </a:xfrm>
            <a:prstGeom prst="line">
              <a:avLst/>
            </a:prstGeom>
            <a:ln w="28575">
              <a:solidFill>
                <a:schemeClr val="bg2"/>
              </a:solidFill>
            </a:ln>
          </p:spPr>
          <p:style>
            <a:lnRef idx="1">
              <a:schemeClr val="accent1"/>
            </a:lnRef>
            <a:fillRef idx="0">
              <a:schemeClr val="accent1"/>
            </a:fillRef>
            <a:effectRef idx="0">
              <a:schemeClr val="accent1"/>
            </a:effectRef>
            <a:fontRef idx="minor">
              <a:schemeClr val="tx1"/>
            </a:fontRef>
          </p:style>
        </p:cxnSp>
        <p:cxnSp>
          <p:nvCxnSpPr>
            <p:cNvPr id="16" name="直線コネクタ 15">
              <a:extLst>
                <a:ext uri="{FF2B5EF4-FFF2-40B4-BE49-F238E27FC236}">
                  <a16:creationId xmlns:a16="http://schemas.microsoft.com/office/drawing/2014/main" id="{7CF90A11-AE44-4385-824C-1819712F0D92}"/>
                </a:ext>
              </a:extLst>
            </p:cNvPr>
            <p:cNvCxnSpPr/>
            <p:nvPr userDrawn="1"/>
          </p:nvCxnSpPr>
          <p:spPr>
            <a:xfrm>
              <a:off x="1034510" y="3999836"/>
              <a:ext cx="8622792" cy="0"/>
            </a:xfrm>
            <a:prstGeom prst="line">
              <a:avLst/>
            </a:prstGeom>
            <a:ln w="28575">
              <a:solidFill>
                <a:schemeClr val="bg2"/>
              </a:solidFill>
            </a:ln>
          </p:spPr>
          <p:style>
            <a:lnRef idx="1">
              <a:schemeClr val="accent1"/>
            </a:lnRef>
            <a:fillRef idx="0">
              <a:schemeClr val="accent1"/>
            </a:fillRef>
            <a:effectRef idx="0">
              <a:schemeClr val="accent1"/>
            </a:effectRef>
            <a:fontRef idx="minor">
              <a:schemeClr val="tx1"/>
            </a:fontRef>
          </p:style>
        </p:cxnSp>
      </p:grpSp>
      <p:sp>
        <p:nvSpPr>
          <p:cNvPr id="30" name="タイトル 29">
            <a:extLst>
              <a:ext uri="{FF2B5EF4-FFF2-40B4-BE49-F238E27FC236}">
                <a16:creationId xmlns:a16="http://schemas.microsoft.com/office/drawing/2014/main" id="{D7232AF9-EC33-4888-B5A0-D03E836B4382}"/>
              </a:ext>
            </a:extLst>
          </p:cNvPr>
          <p:cNvSpPr>
            <a:spLocks noGrp="1"/>
          </p:cNvSpPr>
          <p:nvPr>
            <p:ph type="title" hasCustomPrompt="1"/>
          </p:nvPr>
        </p:nvSpPr>
        <p:spPr>
          <a:xfrm>
            <a:off x="1034510" y="2991837"/>
            <a:ext cx="8640000" cy="1008000"/>
          </a:xfrm>
          <a:prstGeom prst="rect">
            <a:avLst/>
          </a:prstGeom>
        </p:spPr>
        <p:txBody>
          <a:bodyPr lIns="0" tIns="72000" rIns="0" bIns="0" anchor="ctr" anchorCtr="0">
            <a:normAutofit/>
          </a:bodyPr>
          <a:lstStyle>
            <a:lvl1pPr>
              <a:defRPr lang="ja-JP" altLang="en-US" sz="3600" b="1" dirty="0">
                <a:solidFill>
                  <a:schemeClr val="bg2"/>
                </a:solidFill>
                <a:latin typeface="Meiryo UI" panose="020B0604030504040204" pitchFamily="50" charset="-128"/>
                <a:ea typeface="Meiryo UI" panose="020B0604030504040204" pitchFamily="50" charset="-128"/>
                <a:cs typeface="+mn-cs"/>
              </a:defRPr>
            </a:lvl1pPr>
          </a:lstStyle>
          <a:p>
            <a:pPr marL="0" lvl="0" indent="0" algn="ctr">
              <a:spcBef>
                <a:spcPts val="1102"/>
              </a:spcBef>
              <a:buFontTx/>
            </a:pPr>
            <a:r>
              <a:rPr kumimoji="1" lang="ja-JP" altLang="en-US"/>
              <a:t>表紙タイトル</a:t>
            </a:r>
          </a:p>
        </p:txBody>
      </p:sp>
      <p:sp>
        <p:nvSpPr>
          <p:cNvPr id="27" name="コンテンツ プレースホルダー 21">
            <a:extLst>
              <a:ext uri="{FF2B5EF4-FFF2-40B4-BE49-F238E27FC236}">
                <a16:creationId xmlns:a16="http://schemas.microsoft.com/office/drawing/2014/main" id="{730FB38C-75FA-4F17-A448-34BAAD2B4753}"/>
              </a:ext>
            </a:extLst>
          </p:cNvPr>
          <p:cNvSpPr>
            <a:spLocks noGrp="1"/>
          </p:cNvSpPr>
          <p:nvPr>
            <p:ph sz="quarter" idx="14" hasCustomPrompt="1"/>
          </p:nvPr>
        </p:nvSpPr>
        <p:spPr>
          <a:xfrm>
            <a:off x="1034510" y="4148806"/>
            <a:ext cx="8640000" cy="432000"/>
          </a:xfrm>
          <a:prstGeom prst="rect">
            <a:avLst/>
          </a:prstGeom>
        </p:spPr>
        <p:txBody>
          <a:bodyPr lIns="0" tIns="0" rIns="0" bIns="0" anchor="ctr" anchorCtr="0"/>
          <a:lstStyle>
            <a:lvl1pPr>
              <a:defRPr sz="2000" b="1">
                <a:solidFill>
                  <a:schemeClr val="bg2"/>
                </a:solidFill>
                <a:latin typeface="Meiryo UI" panose="020B0604030504040204" pitchFamily="50" charset="-128"/>
                <a:ea typeface="Meiryo UI" panose="020B0604030504040204" pitchFamily="50" charset="-128"/>
              </a:defRPr>
            </a:lvl1pPr>
          </a:lstStyle>
          <a:p>
            <a:pPr lvl="0"/>
            <a:r>
              <a:rPr kumimoji="1" lang="ja-JP" altLang="en-US"/>
              <a:t>サブタイトル</a:t>
            </a:r>
          </a:p>
        </p:txBody>
      </p:sp>
      <p:sp>
        <p:nvSpPr>
          <p:cNvPr id="31" name="コンテンツ プレースホルダー 21">
            <a:extLst>
              <a:ext uri="{FF2B5EF4-FFF2-40B4-BE49-F238E27FC236}">
                <a16:creationId xmlns:a16="http://schemas.microsoft.com/office/drawing/2014/main" id="{9693F458-7CAF-4411-88EF-755A4D8136DB}"/>
              </a:ext>
            </a:extLst>
          </p:cNvPr>
          <p:cNvSpPr>
            <a:spLocks noGrp="1"/>
          </p:cNvSpPr>
          <p:nvPr>
            <p:ph sz="quarter" idx="15" hasCustomPrompt="1"/>
          </p:nvPr>
        </p:nvSpPr>
        <p:spPr>
          <a:xfrm>
            <a:off x="3554510" y="5436053"/>
            <a:ext cx="3600000" cy="288000"/>
          </a:xfrm>
          <a:prstGeom prst="rect">
            <a:avLst/>
          </a:prstGeom>
        </p:spPr>
        <p:txBody>
          <a:bodyPr lIns="0" tIns="0" rIns="0" bIns="0" anchor="ctr" anchorCtr="0"/>
          <a:lstStyle>
            <a:lvl1pPr>
              <a:defRPr sz="1800" b="0">
                <a:solidFill>
                  <a:schemeClr val="tx1"/>
                </a:solidFill>
                <a:latin typeface="Meiryo UI" panose="020B0604030504040204" pitchFamily="50" charset="-128"/>
                <a:ea typeface="Meiryo UI" panose="020B0604030504040204" pitchFamily="50" charset="-128"/>
              </a:defRPr>
            </a:lvl1pPr>
          </a:lstStyle>
          <a:p>
            <a:pPr lvl="0"/>
            <a:r>
              <a:rPr kumimoji="1" lang="en-US" altLang="ja-JP"/>
              <a:t>0000</a:t>
            </a:r>
            <a:r>
              <a:rPr kumimoji="1" lang="ja-JP" altLang="en-US"/>
              <a:t>年</a:t>
            </a:r>
            <a:r>
              <a:rPr kumimoji="1" lang="en-US" altLang="ja-JP"/>
              <a:t>00</a:t>
            </a:r>
            <a:r>
              <a:rPr kumimoji="1" lang="ja-JP" altLang="en-US"/>
              <a:t>月</a:t>
            </a:r>
            <a:r>
              <a:rPr kumimoji="1" lang="en-US" altLang="ja-JP"/>
              <a:t>00</a:t>
            </a:r>
            <a:r>
              <a:rPr kumimoji="1" lang="ja-JP" altLang="en-US"/>
              <a:t>日</a:t>
            </a:r>
          </a:p>
        </p:txBody>
      </p:sp>
      <p:sp>
        <p:nvSpPr>
          <p:cNvPr id="32" name="コンテンツ プレースホルダー 21">
            <a:extLst>
              <a:ext uri="{FF2B5EF4-FFF2-40B4-BE49-F238E27FC236}">
                <a16:creationId xmlns:a16="http://schemas.microsoft.com/office/drawing/2014/main" id="{1645C6DC-6217-43BE-8989-B6A0BD9C2349}"/>
              </a:ext>
            </a:extLst>
          </p:cNvPr>
          <p:cNvSpPr>
            <a:spLocks noGrp="1"/>
          </p:cNvSpPr>
          <p:nvPr>
            <p:ph sz="quarter" idx="16" hasCustomPrompt="1"/>
          </p:nvPr>
        </p:nvSpPr>
        <p:spPr>
          <a:xfrm>
            <a:off x="3554510" y="5724053"/>
            <a:ext cx="3600000" cy="288000"/>
          </a:xfrm>
          <a:prstGeom prst="rect">
            <a:avLst/>
          </a:prstGeom>
        </p:spPr>
        <p:txBody>
          <a:bodyPr lIns="0" tIns="0" rIns="0" bIns="0" anchor="ctr" anchorCtr="0"/>
          <a:lstStyle>
            <a:lvl1pPr>
              <a:defRPr sz="1800" b="0">
                <a:solidFill>
                  <a:schemeClr val="tx1"/>
                </a:solidFill>
                <a:latin typeface="Meiryo UI" panose="020B0604030504040204" pitchFamily="50" charset="-128"/>
                <a:ea typeface="Meiryo UI" panose="020B0604030504040204" pitchFamily="50" charset="-128"/>
              </a:defRPr>
            </a:lvl1pPr>
          </a:lstStyle>
          <a:p>
            <a:pPr lvl="0"/>
            <a:r>
              <a:rPr kumimoji="1" lang="ja-JP" altLang="en-US"/>
              <a:t>所属　名前</a:t>
            </a:r>
          </a:p>
        </p:txBody>
      </p:sp>
    </p:spTree>
    <p:extLst>
      <p:ext uri="{BB962C8B-B14F-4D97-AF65-F5344CB8AC3E}">
        <p14:creationId xmlns:p14="http://schemas.microsoft.com/office/powerpoint/2010/main" val="3271602992"/>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中扉">
    <p:spTree>
      <p:nvGrpSpPr>
        <p:cNvPr id="1" name=""/>
        <p:cNvGrpSpPr/>
        <p:nvPr/>
      </p:nvGrpSpPr>
      <p:grpSpPr>
        <a:xfrm>
          <a:off x="0" y="0"/>
          <a:ext cx="0" cy="0"/>
          <a:chOff x="0" y="0"/>
          <a:chExt cx="0" cy="0"/>
        </a:xfrm>
      </p:grpSpPr>
      <p:sp>
        <p:nvSpPr>
          <p:cNvPr id="3" name="四角形: 角を丸くする 2">
            <a:extLst>
              <a:ext uri="{FF2B5EF4-FFF2-40B4-BE49-F238E27FC236}">
                <a16:creationId xmlns:a16="http://schemas.microsoft.com/office/drawing/2014/main" id="{A41B1502-2511-437B-8D13-C5707D9425E0}"/>
              </a:ext>
            </a:extLst>
          </p:cNvPr>
          <p:cNvSpPr/>
          <p:nvPr userDrawn="1"/>
        </p:nvSpPr>
        <p:spPr>
          <a:xfrm>
            <a:off x="395906" y="395837"/>
            <a:ext cx="9900000" cy="6768000"/>
          </a:xfrm>
          <a:prstGeom prst="roundRect">
            <a:avLst>
              <a:gd name="adj" fmla="val 1501"/>
            </a:avLst>
          </a:prstGeom>
          <a:no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600">
              <a:solidFill>
                <a:schemeClr val="tx1"/>
              </a:solidFill>
            </a:endParaRPr>
          </a:p>
        </p:txBody>
      </p:sp>
      <p:grpSp>
        <p:nvGrpSpPr>
          <p:cNvPr id="4" name="グループ化 3">
            <a:extLst>
              <a:ext uri="{FF2B5EF4-FFF2-40B4-BE49-F238E27FC236}">
                <a16:creationId xmlns:a16="http://schemas.microsoft.com/office/drawing/2014/main" id="{6022BE2B-C94E-4EA1-8D5F-B6FF40A5C82B}"/>
              </a:ext>
            </a:extLst>
          </p:cNvPr>
          <p:cNvGrpSpPr/>
          <p:nvPr userDrawn="1"/>
        </p:nvGrpSpPr>
        <p:grpSpPr>
          <a:xfrm>
            <a:off x="1034510" y="2915837"/>
            <a:ext cx="8622792" cy="1728000"/>
            <a:chOff x="1034510" y="2991837"/>
            <a:chExt cx="8622792" cy="1728000"/>
          </a:xfrm>
        </p:grpSpPr>
        <p:cxnSp>
          <p:nvCxnSpPr>
            <p:cNvPr id="5" name="直線コネクタ 4">
              <a:extLst>
                <a:ext uri="{FF2B5EF4-FFF2-40B4-BE49-F238E27FC236}">
                  <a16:creationId xmlns:a16="http://schemas.microsoft.com/office/drawing/2014/main" id="{4FC838C0-7A1B-42C5-8BB1-69879692B23E}"/>
                </a:ext>
              </a:extLst>
            </p:cNvPr>
            <p:cNvCxnSpPr/>
            <p:nvPr userDrawn="1"/>
          </p:nvCxnSpPr>
          <p:spPr>
            <a:xfrm>
              <a:off x="1034510" y="2991837"/>
              <a:ext cx="8622792" cy="0"/>
            </a:xfrm>
            <a:prstGeom prst="line">
              <a:avLst/>
            </a:prstGeom>
            <a:ln w="28575">
              <a:solidFill>
                <a:schemeClr val="bg2"/>
              </a:solidFill>
            </a:ln>
          </p:spPr>
          <p:style>
            <a:lnRef idx="1">
              <a:schemeClr val="accent1"/>
            </a:lnRef>
            <a:fillRef idx="0">
              <a:schemeClr val="accent1"/>
            </a:fillRef>
            <a:effectRef idx="0">
              <a:schemeClr val="accent1"/>
            </a:effectRef>
            <a:fontRef idx="minor">
              <a:schemeClr val="tx1"/>
            </a:fontRef>
          </p:style>
        </p:cxnSp>
        <p:cxnSp>
          <p:nvCxnSpPr>
            <p:cNvPr id="6" name="直線コネクタ 5">
              <a:extLst>
                <a:ext uri="{FF2B5EF4-FFF2-40B4-BE49-F238E27FC236}">
                  <a16:creationId xmlns:a16="http://schemas.microsoft.com/office/drawing/2014/main" id="{97EB7B27-A3AA-4865-967F-947004C8CF38}"/>
                </a:ext>
              </a:extLst>
            </p:cNvPr>
            <p:cNvCxnSpPr/>
            <p:nvPr userDrawn="1"/>
          </p:nvCxnSpPr>
          <p:spPr>
            <a:xfrm>
              <a:off x="1034510" y="4719837"/>
              <a:ext cx="8622792" cy="0"/>
            </a:xfrm>
            <a:prstGeom prst="line">
              <a:avLst/>
            </a:prstGeom>
            <a:ln w="28575">
              <a:solidFill>
                <a:schemeClr val="bg2"/>
              </a:solidFill>
            </a:ln>
          </p:spPr>
          <p:style>
            <a:lnRef idx="1">
              <a:schemeClr val="accent1"/>
            </a:lnRef>
            <a:fillRef idx="0">
              <a:schemeClr val="accent1"/>
            </a:fillRef>
            <a:effectRef idx="0">
              <a:schemeClr val="accent1"/>
            </a:effectRef>
            <a:fontRef idx="minor">
              <a:schemeClr val="tx1"/>
            </a:fontRef>
          </p:style>
        </p:cxnSp>
      </p:grpSp>
      <p:sp>
        <p:nvSpPr>
          <p:cNvPr id="7" name="タイトル 29">
            <a:extLst>
              <a:ext uri="{FF2B5EF4-FFF2-40B4-BE49-F238E27FC236}">
                <a16:creationId xmlns:a16="http://schemas.microsoft.com/office/drawing/2014/main" id="{99661971-5207-448A-8A45-D3935E63EBC5}"/>
              </a:ext>
            </a:extLst>
          </p:cNvPr>
          <p:cNvSpPr>
            <a:spLocks noGrp="1"/>
          </p:cNvSpPr>
          <p:nvPr>
            <p:ph type="title" hasCustomPrompt="1"/>
          </p:nvPr>
        </p:nvSpPr>
        <p:spPr>
          <a:xfrm>
            <a:off x="1034510" y="2915837"/>
            <a:ext cx="8640000" cy="1728000"/>
          </a:xfrm>
          <a:prstGeom prst="rect">
            <a:avLst/>
          </a:prstGeom>
        </p:spPr>
        <p:txBody>
          <a:bodyPr lIns="0" tIns="72000" rIns="0" bIns="0" anchor="ctr" anchorCtr="0">
            <a:normAutofit/>
          </a:bodyPr>
          <a:lstStyle>
            <a:lvl1pPr>
              <a:defRPr lang="ja-JP" altLang="en-US" sz="3600" b="1" dirty="0">
                <a:solidFill>
                  <a:schemeClr val="bg2"/>
                </a:solidFill>
                <a:latin typeface="Meiryo UI" panose="020B0604030504040204" pitchFamily="50" charset="-128"/>
                <a:ea typeface="Meiryo UI" panose="020B0604030504040204" pitchFamily="50" charset="-128"/>
                <a:cs typeface="+mn-cs"/>
              </a:defRPr>
            </a:lvl1pPr>
          </a:lstStyle>
          <a:p>
            <a:pPr marL="0" lvl="0" indent="0" algn="ctr">
              <a:spcBef>
                <a:spcPts val="1102"/>
              </a:spcBef>
              <a:buFontTx/>
            </a:pPr>
            <a:r>
              <a:rPr kumimoji="1" lang="ja-JP" altLang="en-US"/>
              <a:t>中扉タイトル</a:t>
            </a:r>
          </a:p>
        </p:txBody>
      </p:sp>
      <p:sp>
        <p:nvSpPr>
          <p:cNvPr id="8" name="テキスト ボックス 7">
            <a:extLst>
              <a:ext uri="{FF2B5EF4-FFF2-40B4-BE49-F238E27FC236}">
                <a16:creationId xmlns:a16="http://schemas.microsoft.com/office/drawing/2014/main" id="{F65B5CD1-16BF-4814-9E5A-19B044B6FB5E}"/>
              </a:ext>
            </a:extLst>
          </p:cNvPr>
          <p:cNvSpPr txBox="1"/>
          <p:nvPr userDrawn="1"/>
        </p:nvSpPr>
        <p:spPr>
          <a:xfrm>
            <a:off x="10187813" y="7055675"/>
            <a:ext cx="360000" cy="360000"/>
          </a:xfrm>
          <a:prstGeom prst="rect">
            <a:avLst/>
          </a:prstGeom>
          <a:noFill/>
        </p:spPr>
        <p:txBody>
          <a:bodyPr wrap="none" lIns="0" tIns="0" rIns="0" bIns="0" rtlCol="0" anchor="b" anchorCtr="0">
            <a:noAutofit/>
          </a:bodyPr>
          <a:lstStyle/>
          <a:p>
            <a:pPr algn="ctr"/>
            <a:fld id="{9C1B02FA-3B43-4965-97B5-C29D405C4738}" type="slidenum">
              <a:rPr kumimoji="1" lang="ja-JP" altLang="en-US" sz="2400" b="0" smtClean="0">
                <a:latin typeface="Arial" panose="020B0604020202020204" pitchFamily="34" charset="0"/>
                <a:ea typeface="メイリオ" panose="020B0604030504040204" pitchFamily="50" charset="-128"/>
                <a:cs typeface="Arial" panose="020B0604020202020204" pitchFamily="34" charset="0"/>
              </a:rPr>
              <a:pPr algn="ctr"/>
              <a:t>‹#›</a:t>
            </a:fld>
            <a:endParaRPr kumimoji="1" lang="ja-JP" altLang="en-US" sz="1600" b="0">
              <a:latin typeface="Arial" panose="020B0604020202020204" pitchFamily="34" charset="0"/>
              <a:ea typeface="メイリオ" panose="020B0604030504040204" pitchFamily="50" charset="-128"/>
              <a:cs typeface="Arial" panose="020B0604020202020204" pitchFamily="34" charset="0"/>
            </a:endParaRPr>
          </a:p>
        </p:txBody>
      </p:sp>
    </p:spTree>
    <p:extLst>
      <p:ext uri="{BB962C8B-B14F-4D97-AF65-F5344CB8AC3E}">
        <p14:creationId xmlns:p14="http://schemas.microsoft.com/office/powerpoint/2010/main" val="1061188821"/>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目次">
    <p:spTree>
      <p:nvGrpSpPr>
        <p:cNvPr id="1" name=""/>
        <p:cNvGrpSpPr/>
        <p:nvPr/>
      </p:nvGrpSpPr>
      <p:grpSpPr>
        <a:xfrm>
          <a:off x="0" y="0"/>
          <a:ext cx="0" cy="0"/>
          <a:chOff x="0" y="0"/>
          <a:chExt cx="0" cy="0"/>
        </a:xfrm>
      </p:grpSpPr>
      <p:grpSp>
        <p:nvGrpSpPr>
          <p:cNvPr id="2" name="グループ化 1">
            <a:extLst>
              <a:ext uri="{FF2B5EF4-FFF2-40B4-BE49-F238E27FC236}">
                <a16:creationId xmlns:a16="http://schemas.microsoft.com/office/drawing/2014/main" id="{73E2C914-D6BF-434B-B748-5B031C7A75D4}"/>
              </a:ext>
            </a:extLst>
          </p:cNvPr>
          <p:cNvGrpSpPr/>
          <p:nvPr userDrawn="1"/>
        </p:nvGrpSpPr>
        <p:grpSpPr>
          <a:xfrm>
            <a:off x="111919" y="216797"/>
            <a:ext cx="10424028" cy="795336"/>
            <a:chOff x="111919" y="216797"/>
            <a:chExt cx="10424028" cy="795336"/>
          </a:xfrm>
        </p:grpSpPr>
        <p:pic>
          <p:nvPicPr>
            <p:cNvPr id="18" name="Picture 11" descr="ç°å¢ç">
              <a:extLst>
                <a:ext uri="{FF2B5EF4-FFF2-40B4-BE49-F238E27FC236}">
                  <a16:creationId xmlns:a16="http://schemas.microsoft.com/office/drawing/2014/main" id="{4DD819AC-A446-46A2-9201-D9B1AB528E08}"/>
                </a:ext>
              </a:extLst>
            </p:cNvPr>
            <p:cNvPicPr>
              <a:picLocks noChangeAspect="1" noChangeArrowheads="1"/>
            </p:cNvPicPr>
            <p:nvPr userDrawn="1"/>
          </p:nvPicPr>
          <p:blipFill>
            <a:blip r:embed="rId2" cstate="email">
              <a:extLst>
                <a:ext uri="{28A0092B-C50C-407E-A947-70E740481C1C}">
                  <a14:useLocalDpi xmlns:a14="http://schemas.microsoft.com/office/drawing/2010/main"/>
                </a:ext>
              </a:extLst>
            </a:blip>
            <a:srcRect/>
            <a:stretch>
              <a:fillRect/>
            </a:stretch>
          </p:blipFill>
          <p:spPr bwMode="auto">
            <a:xfrm>
              <a:off x="9956006" y="300775"/>
              <a:ext cx="579941" cy="559908"/>
            </a:xfrm>
            <a:prstGeom prst="rect">
              <a:avLst/>
            </a:prstGeom>
            <a:noFill/>
            <a:extLst>
              <a:ext uri="{909E8E84-426E-40DD-AFC4-6F175D3DCCD1}">
                <a14:hiddenFill xmlns:a14="http://schemas.microsoft.com/office/drawing/2010/main">
                  <a:solidFill>
                    <a:srgbClr val="FFFFFF"/>
                  </a:solidFill>
                </a14:hiddenFill>
              </a:ext>
            </a:extLst>
          </p:spPr>
        </p:pic>
        <p:sp>
          <p:nvSpPr>
            <p:cNvPr id="19" name="Freeform 13">
              <a:extLst>
                <a:ext uri="{FF2B5EF4-FFF2-40B4-BE49-F238E27FC236}">
                  <a16:creationId xmlns:a16="http://schemas.microsoft.com/office/drawing/2014/main" id="{9E9EE105-883D-4267-B8FF-D61BDDD6E4FC}"/>
                </a:ext>
              </a:extLst>
            </p:cNvPr>
            <p:cNvSpPr>
              <a:spLocks/>
            </p:cNvSpPr>
            <p:nvPr userDrawn="1"/>
          </p:nvSpPr>
          <p:spPr bwMode="auto">
            <a:xfrm>
              <a:off x="161925" y="284266"/>
              <a:ext cx="10274355" cy="648000"/>
            </a:xfrm>
            <a:custGeom>
              <a:avLst/>
              <a:gdLst>
                <a:gd name="T0" fmla="*/ 38 w 1868"/>
                <a:gd name="T1" fmla="*/ 118 h 118"/>
                <a:gd name="T2" fmla="*/ 48 w 1868"/>
                <a:gd name="T3" fmla="*/ 118 h 118"/>
                <a:gd name="T4" fmla="*/ 155 w 1868"/>
                <a:gd name="T5" fmla="*/ 118 h 118"/>
                <a:gd name="T6" fmla="*/ 1811 w 1868"/>
                <a:gd name="T7" fmla="*/ 118 h 118"/>
                <a:gd name="T8" fmla="*/ 1694 w 1868"/>
                <a:gd name="T9" fmla="*/ 0 h 118"/>
                <a:gd name="T10" fmla="*/ 12 w 1868"/>
                <a:gd name="T11" fmla="*/ 0 h 118"/>
                <a:gd name="T12" fmla="*/ 12 w 1868"/>
                <a:gd name="T13" fmla="*/ 0 h 118"/>
                <a:gd name="T14" fmla="*/ 3 w 1868"/>
                <a:gd name="T15" fmla="*/ 3 h 118"/>
                <a:gd name="T16" fmla="*/ 0 w 1868"/>
                <a:gd name="T17" fmla="*/ 9 h 118"/>
                <a:gd name="T18" fmla="*/ 0 w 1868"/>
                <a:gd name="T19" fmla="*/ 82 h 118"/>
                <a:gd name="T20" fmla="*/ 38 w 1868"/>
                <a:gd name="T21" fmla="*/ 118 h 118"/>
                <a:gd name="T22" fmla="*/ 38 w 1868"/>
                <a:gd name="T23" fmla="*/ 118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68" h="118">
                  <a:moveTo>
                    <a:pt x="38" y="118"/>
                  </a:moveTo>
                  <a:cubicBezTo>
                    <a:pt x="48" y="118"/>
                    <a:pt x="48" y="118"/>
                    <a:pt x="48" y="118"/>
                  </a:cubicBezTo>
                  <a:cubicBezTo>
                    <a:pt x="155" y="118"/>
                    <a:pt x="155" y="118"/>
                    <a:pt x="155" y="118"/>
                  </a:cubicBezTo>
                  <a:cubicBezTo>
                    <a:pt x="1868" y="118"/>
                    <a:pt x="1811" y="118"/>
                    <a:pt x="1811" y="118"/>
                  </a:cubicBezTo>
                  <a:cubicBezTo>
                    <a:pt x="1694" y="0"/>
                    <a:pt x="1694" y="0"/>
                    <a:pt x="1694" y="0"/>
                  </a:cubicBezTo>
                  <a:cubicBezTo>
                    <a:pt x="12" y="0"/>
                    <a:pt x="12" y="0"/>
                    <a:pt x="12" y="0"/>
                  </a:cubicBezTo>
                  <a:cubicBezTo>
                    <a:pt x="12" y="0"/>
                    <a:pt x="12" y="0"/>
                    <a:pt x="12" y="0"/>
                  </a:cubicBezTo>
                  <a:cubicBezTo>
                    <a:pt x="8" y="0"/>
                    <a:pt x="5" y="2"/>
                    <a:pt x="3" y="3"/>
                  </a:cubicBezTo>
                  <a:cubicBezTo>
                    <a:pt x="0" y="9"/>
                    <a:pt x="0" y="9"/>
                    <a:pt x="0" y="9"/>
                  </a:cubicBezTo>
                  <a:cubicBezTo>
                    <a:pt x="0" y="82"/>
                    <a:pt x="0" y="82"/>
                    <a:pt x="0" y="82"/>
                  </a:cubicBezTo>
                  <a:cubicBezTo>
                    <a:pt x="38" y="118"/>
                    <a:pt x="38" y="118"/>
                    <a:pt x="38" y="118"/>
                  </a:cubicBezTo>
                  <a:cubicBezTo>
                    <a:pt x="38" y="118"/>
                    <a:pt x="38" y="118"/>
                    <a:pt x="38" y="118"/>
                  </a:cubicBezTo>
                  <a:close/>
                </a:path>
              </a:pathLst>
            </a:custGeom>
            <a:solidFill>
              <a:schemeClr val="bg2"/>
            </a:solidFill>
            <a:ln>
              <a:noFill/>
            </a:ln>
          </p:spPr>
          <p:txBody>
            <a:bodyPr vert="horz" wrap="square" lIns="0" tIns="0" rIns="0" bIns="0" numCol="1" anchor="t" anchorCtr="0" compatLnSpc="1">
              <a:prstTxWarp prst="textNoShape">
                <a:avLst/>
              </a:prstTxWarp>
            </a:bodyPr>
            <a:lstStyle/>
            <a:p>
              <a:endParaRPr lang="ja-JP" altLang="en-US"/>
            </a:p>
          </p:txBody>
        </p:sp>
        <p:cxnSp>
          <p:nvCxnSpPr>
            <p:cNvPr id="22" name="直線コネクタ 21">
              <a:extLst>
                <a:ext uri="{FF2B5EF4-FFF2-40B4-BE49-F238E27FC236}">
                  <a16:creationId xmlns:a16="http://schemas.microsoft.com/office/drawing/2014/main" id="{CFE261A9-5D80-457A-85AA-206E048CF0DB}"/>
                </a:ext>
              </a:extLst>
            </p:cNvPr>
            <p:cNvCxnSpPr>
              <a:cxnSpLocks/>
            </p:cNvCxnSpPr>
            <p:nvPr userDrawn="1"/>
          </p:nvCxnSpPr>
          <p:spPr>
            <a:xfrm>
              <a:off x="9408319" y="216797"/>
              <a:ext cx="786701" cy="778669"/>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直線コネクタ 22">
              <a:extLst>
                <a:ext uri="{FF2B5EF4-FFF2-40B4-BE49-F238E27FC236}">
                  <a16:creationId xmlns:a16="http://schemas.microsoft.com/office/drawing/2014/main" id="{B3443AF7-632D-41F2-BFF3-7CC6B2F2E6FE}"/>
                </a:ext>
              </a:extLst>
            </p:cNvPr>
            <p:cNvCxnSpPr>
              <a:cxnSpLocks/>
            </p:cNvCxnSpPr>
            <p:nvPr userDrawn="1"/>
          </p:nvCxnSpPr>
          <p:spPr>
            <a:xfrm>
              <a:off x="111919" y="681139"/>
              <a:ext cx="345281" cy="33099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4" name="フリーフォーム: 図形 13">
            <a:extLst>
              <a:ext uri="{FF2B5EF4-FFF2-40B4-BE49-F238E27FC236}">
                <a16:creationId xmlns:a16="http://schemas.microsoft.com/office/drawing/2014/main" id="{665A837A-D774-4985-B30F-35B13836C960}"/>
              </a:ext>
            </a:extLst>
          </p:cNvPr>
          <p:cNvSpPr/>
          <p:nvPr userDrawn="1"/>
        </p:nvSpPr>
        <p:spPr>
          <a:xfrm>
            <a:off x="1078065" y="1786421"/>
            <a:ext cx="0" cy="5040000"/>
          </a:xfrm>
          <a:custGeom>
            <a:avLst/>
            <a:gdLst>
              <a:gd name="connsiteX0" fmla="*/ 0 w 0"/>
              <a:gd name="connsiteY0" fmla="*/ 0 h 5768502"/>
              <a:gd name="connsiteX1" fmla="*/ 0 w 0"/>
              <a:gd name="connsiteY1" fmla="*/ 5768502 h 5768502"/>
            </a:gdLst>
            <a:ahLst/>
            <a:cxnLst>
              <a:cxn ang="0">
                <a:pos x="connsiteX0" y="connsiteY0"/>
              </a:cxn>
              <a:cxn ang="0">
                <a:pos x="connsiteX1" y="connsiteY1"/>
              </a:cxn>
            </a:cxnLst>
            <a:rect l="l" t="t" r="r" b="b"/>
            <a:pathLst>
              <a:path h="5768502">
                <a:moveTo>
                  <a:pt x="0" y="0"/>
                </a:moveTo>
                <a:lnTo>
                  <a:pt x="0" y="5768502"/>
                </a:lnTo>
              </a:path>
            </a:pathLst>
          </a:custGeom>
          <a:noFill/>
          <a:ln w="5715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コンテンツ プレースホルダー 8">
            <a:extLst>
              <a:ext uri="{FF2B5EF4-FFF2-40B4-BE49-F238E27FC236}">
                <a16:creationId xmlns:a16="http://schemas.microsoft.com/office/drawing/2014/main" id="{B04FFEFF-3996-4124-93D0-A0B919888837}"/>
              </a:ext>
            </a:extLst>
          </p:cNvPr>
          <p:cNvSpPr>
            <a:spLocks noGrp="1"/>
          </p:cNvSpPr>
          <p:nvPr userDrawn="1">
            <p:ph sz="quarter" idx="10" hasCustomPrompt="1"/>
          </p:nvPr>
        </p:nvSpPr>
        <p:spPr>
          <a:xfrm>
            <a:off x="1078065" y="1786421"/>
            <a:ext cx="8640000" cy="5040000"/>
          </a:xfrm>
          <a:prstGeom prst="rect">
            <a:avLst/>
          </a:prstGeom>
        </p:spPr>
        <p:txBody>
          <a:bodyPr lIns="360000" tIns="0" rIns="0" bIns="0"/>
          <a:lstStyle>
            <a:lvl1pPr marL="742950" indent="-742950" algn="l">
              <a:lnSpc>
                <a:spcPct val="100000"/>
              </a:lnSpc>
              <a:spcBef>
                <a:spcPts val="1000"/>
              </a:spcBef>
              <a:spcAft>
                <a:spcPts val="0"/>
              </a:spcAft>
              <a:buClr>
                <a:schemeClr val="bg2"/>
              </a:buClr>
              <a:buFont typeface="+mj-lt"/>
              <a:buAutoNum type="arabicPeriod"/>
              <a:defRPr sz="4000" b="1">
                <a:latin typeface="Meiryo UI" panose="020B0604030504040204" pitchFamily="50" charset="-128"/>
                <a:ea typeface="Meiryo UI" panose="020B0604030504040204" pitchFamily="50" charset="-128"/>
              </a:defRPr>
            </a:lvl1pPr>
          </a:lstStyle>
          <a:p>
            <a:pPr lvl="0"/>
            <a:r>
              <a:rPr kumimoji="1" lang="ja-JP" altLang="en-US"/>
              <a:t>章タイトル</a:t>
            </a:r>
          </a:p>
          <a:p>
            <a:pPr lvl="0"/>
            <a:r>
              <a:rPr kumimoji="1" lang="ja-JP" altLang="en-US"/>
              <a:t>章タイトル</a:t>
            </a:r>
          </a:p>
          <a:p>
            <a:pPr lvl="0"/>
            <a:r>
              <a:rPr kumimoji="1" lang="ja-JP" altLang="en-US"/>
              <a:t>章タイトル</a:t>
            </a:r>
          </a:p>
        </p:txBody>
      </p:sp>
      <p:sp>
        <p:nvSpPr>
          <p:cNvPr id="11" name="テキスト ボックス 10">
            <a:extLst>
              <a:ext uri="{FF2B5EF4-FFF2-40B4-BE49-F238E27FC236}">
                <a16:creationId xmlns:a16="http://schemas.microsoft.com/office/drawing/2014/main" id="{5DFA1F2F-14B9-4F01-A5B6-2EF2AFAA50B7}"/>
              </a:ext>
            </a:extLst>
          </p:cNvPr>
          <p:cNvSpPr txBox="1"/>
          <p:nvPr userDrawn="1"/>
        </p:nvSpPr>
        <p:spPr>
          <a:xfrm>
            <a:off x="10187813" y="7055675"/>
            <a:ext cx="360000" cy="360000"/>
          </a:xfrm>
          <a:prstGeom prst="rect">
            <a:avLst/>
          </a:prstGeom>
          <a:noFill/>
        </p:spPr>
        <p:txBody>
          <a:bodyPr wrap="none" lIns="0" tIns="0" rIns="0" bIns="0" rtlCol="0" anchor="b" anchorCtr="0">
            <a:noAutofit/>
          </a:bodyPr>
          <a:lstStyle/>
          <a:p>
            <a:pPr algn="ctr"/>
            <a:fld id="{9C1B02FA-3B43-4965-97B5-C29D405C4738}" type="slidenum">
              <a:rPr kumimoji="1" lang="ja-JP" altLang="en-US" sz="2400" b="0" smtClean="0">
                <a:latin typeface="Arial" panose="020B0604020202020204" pitchFamily="34" charset="0"/>
                <a:ea typeface="メイリオ" panose="020B0604030504040204" pitchFamily="50" charset="-128"/>
                <a:cs typeface="Arial" panose="020B0604020202020204" pitchFamily="34" charset="0"/>
              </a:rPr>
              <a:pPr algn="ctr"/>
              <a:t>‹#›</a:t>
            </a:fld>
            <a:endParaRPr kumimoji="1" lang="ja-JP" altLang="en-US" sz="1600" b="0">
              <a:latin typeface="Arial" panose="020B0604020202020204" pitchFamily="34" charset="0"/>
              <a:ea typeface="メイリオ" panose="020B0604030504040204" pitchFamily="50" charset="-128"/>
              <a:cs typeface="Arial" panose="020B0604020202020204" pitchFamily="34" charset="0"/>
            </a:endParaRPr>
          </a:p>
        </p:txBody>
      </p:sp>
      <p:sp>
        <p:nvSpPr>
          <p:cNvPr id="12" name="タイトル 1">
            <a:extLst>
              <a:ext uri="{FF2B5EF4-FFF2-40B4-BE49-F238E27FC236}">
                <a16:creationId xmlns:a16="http://schemas.microsoft.com/office/drawing/2014/main" id="{066210EB-D44E-4903-B9C4-9EC74DA6CEBD}"/>
              </a:ext>
            </a:extLst>
          </p:cNvPr>
          <p:cNvSpPr>
            <a:spLocks noGrp="1"/>
          </p:cNvSpPr>
          <p:nvPr userDrawn="1">
            <p:ph type="title" hasCustomPrompt="1"/>
          </p:nvPr>
        </p:nvSpPr>
        <p:spPr bwMode="white">
          <a:xfrm>
            <a:off x="161926" y="284266"/>
            <a:ext cx="9288000" cy="648000"/>
          </a:xfrm>
          <a:prstGeom prst="rect">
            <a:avLst/>
          </a:prstGeom>
        </p:spPr>
        <p:txBody>
          <a:bodyPr lIns="252000" tIns="36000" rIns="0" bIns="0" anchor="ctr" anchorCtr="0"/>
          <a:lstStyle>
            <a:lvl1pPr algn="l">
              <a:defRPr sz="2800" b="1">
                <a:solidFill>
                  <a:schemeClr val="bg1"/>
                </a:solidFill>
                <a:latin typeface="Meiryo UI" panose="020B0604030504040204" pitchFamily="50" charset="-128"/>
                <a:ea typeface="Meiryo UI" panose="020B0604030504040204" pitchFamily="50" charset="-128"/>
              </a:defRPr>
            </a:lvl1pPr>
          </a:lstStyle>
          <a:p>
            <a:r>
              <a:rPr kumimoji="1" lang="ja-JP" altLang="en-US"/>
              <a:t>ページタイトル</a:t>
            </a:r>
          </a:p>
        </p:txBody>
      </p:sp>
    </p:spTree>
    <p:extLst>
      <p:ext uri="{BB962C8B-B14F-4D97-AF65-F5344CB8AC3E}">
        <p14:creationId xmlns:p14="http://schemas.microsoft.com/office/powerpoint/2010/main" val="2225393734"/>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通常">
    <p:spTree>
      <p:nvGrpSpPr>
        <p:cNvPr id="1" name=""/>
        <p:cNvGrpSpPr/>
        <p:nvPr/>
      </p:nvGrpSpPr>
      <p:grpSpPr>
        <a:xfrm>
          <a:off x="0" y="0"/>
          <a:ext cx="0" cy="0"/>
          <a:chOff x="0" y="0"/>
          <a:chExt cx="0" cy="0"/>
        </a:xfrm>
      </p:grpSpPr>
      <p:grpSp>
        <p:nvGrpSpPr>
          <p:cNvPr id="11" name="グループ化 10">
            <a:extLst>
              <a:ext uri="{FF2B5EF4-FFF2-40B4-BE49-F238E27FC236}">
                <a16:creationId xmlns:a16="http://schemas.microsoft.com/office/drawing/2014/main" id="{84E94A25-457B-4C69-BCBB-B6E75CF3EAE9}"/>
              </a:ext>
            </a:extLst>
          </p:cNvPr>
          <p:cNvGrpSpPr/>
          <p:nvPr userDrawn="1"/>
        </p:nvGrpSpPr>
        <p:grpSpPr>
          <a:xfrm>
            <a:off x="111919" y="216797"/>
            <a:ext cx="10424028" cy="795336"/>
            <a:chOff x="111919" y="216797"/>
            <a:chExt cx="10424028" cy="795336"/>
          </a:xfrm>
        </p:grpSpPr>
        <p:pic>
          <p:nvPicPr>
            <p:cNvPr id="12" name="Picture 11" descr="ç°å¢ç">
              <a:extLst>
                <a:ext uri="{FF2B5EF4-FFF2-40B4-BE49-F238E27FC236}">
                  <a16:creationId xmlns:a16="http://schemas.microsoft.com/office/drawing/2014/main" id="{07D0D304-6149-4CE8-9131-6501AD8C4DBA}"/>
                </a:ext>
              </a:extLst>
            </p:cNvPr>
            <p:cNvPicPr>
              <a:picLocks noChangeAspect="1" noChangeArrowheads="1"/>
            </p:cNvPicPr>
            <p:nvPr userDrawn="1"/>
          </p:nvPicPr>
          <p:blipFill>
            <a:blip r:embed="rId2" cstate="email">
              <a:extLst>
                <a:ext uri="{28A0092B-C50C-407E-A947-70E740481C1C}">
                  <a14:useLocalDpi xmlns:a14="http://schemas.microsoft.com/office/drawing/2010/main"/>
                </a:ext>
              </a:extLst>
            </a:blip>
            <a:srcRect/>
            <a:stretch>
              <a:fillRect/>
            </a:stretch>
          </p:blipFill>
          <p:spPr bwMode="auto">
            <a:xfrm>
              <a:off x="9956006" y="300775"/>
              <a:ext cx="579941" cy="559908"/>
            </a:xfrm>
            <a:prstGeom prst="rect">
              <a:avLst/>
            </a:prstGeom>
            <a:noFill/>
            <a:extLst>
              <a:ext uri="{909E8E84-426E-40DD-AFC4-6F175D3DCCD1}">
                <a14:hiddenFill xmlns:a14="http://schemas.microsoft.com/office/drawing/2010/main">
                  <a:solidFill>
                    <a:srgbClr val="FFFFFF"/>
                  </a:solidFill>
                </a14:hiddenFill>
              </a:ext>
            </a:extLst>
          </p:spPr>
        </p:pic>
        <p:sp>
          <p:nvSpPr>
            <p:cNvPr id="13" name="Freeform 13">
              <a:extLst>
                <a:ext uri="{FF2B5EF4-FFF2-40B4-BE49-F238E27FC236}">
                  <a16:creationId xmlns:a16="http://schemas.microsoft.com/office/drawing/2014/main" id="{9C11AADA-214E-4AA2-A50B-CB0C5BCCD0BD}"/>
                </a:ext>
              </a:extLst>
            </p:cNvPr>
            <p:cNvSpPr>
              <a:spLocks/>
            </p:cNvSpPr>
            <p:nvPr userDrawn="1"/>
          </p:nvSpPr>
          <p:spPr bwMode="auto">
            <a:xfrm>
              <a:off x="161925" y="284266"/>
              <a:ext cx="10274355" cy="648000"/>
            </a:xfrm>
            <a:custGeom>
              <a:avLst/>
              <a:gdLst>
                <a:gd name="T0" fmla="*/ 38 w 1868"/>
                <a:gd name="T1" fmla="*/ 118 h 118"/>
                <a:gd name="T2" fmla="*/ 48 w 1868"/>
                <a:gd name="T3" fmla="*/ 118 h 118"/>
                <a:gd name="T4" fmla="*/ 155 w 1868"/>
                <a:gd name="T5" fmla="*/ 118 h 118"/>
                <a:gd name="T6" fmla="*/ 1811 w 1868"/>
                <a:gd name="T7" fmla="*/ 118 h 118"/>
                <a:gd name="T8" fmla="*/ 1694 w 1868"/>
                <a:gd name="T9" fmla="*/ 0 h 118"/>
                <a:gd name="T10" fmla="*/ 12 w 1868"/>
                <a:gd name="T11" fmla="*/ 0 h 118"/>
                <a:gd name="T12" fmla="*/ 12 w 1868"/>
                <a:gd name="T13" fmla="*/ 0 h 118"/>
                <a:gd name="T14" fmla="*/ 3 w 1868"/>
                <a:gd name="T15" fmla="*/ 3 h 118"/>
                <a:gd name="T16" fmla="*/ 0 w 1868"/>
                <a:gd name="T17" fmla="*/ 9 h 118"/>
                <a:gd name="T18" fmla="*/ 0 w 1868"/>
                <a:gd name="T19" fmla="*/ 82 h 118"/>
                <a:gd name="T20" fmla="*/ 38 w 1868"/>
                <a:gd name="T21" fmla="*/ 118 h 118"/>
                <a:gd name="T22" fmla="*/ 38 w 1868"/>
                <a:gd name="T23" fmla="*/ 118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68" h="118">
                  <a:moveTo>
                    <a:pt x="38" y="118"/>
                  </a:moveTo>
                  <a:cubicBezTo>
                    <a:pt x="48" y="118"/>
                    <a:pt x="48" y="118"/>
                    <a:pt x="48" y="118"/>
                  </a:cubicBezTo>
                  <a:cubicBezTo>
                    <a:pt x="155" y="118"/>
                    <a:pt x="155" y="118"/>
                    <a:pt x="155" y="118"/>
                  </a:cubicBezTo>
                  <a:cubicBezTo>
                    <a:pt x="1868" y="118"/>
                    <a:pt x="1811" y="118"/>
                    <a:pt x="1811" y="118"/>
                  </a:cubicBezTo>
                  <a:cubicBezTo>
                    <a:pt x="1694" y="0"/>
                    <a:pt x="1694" y="0"/>
                    <a:pt x="1694" y="0"/>
                  </a:cubicBezTo>
                  <a:cubicBezTo>
                    <a:pt x="12" y="0"/>
                    <a:pt x="12" y="0"/>
                    <a:pt x="12" y="0"/>
                  </a:cubicBezTo>
                  <a:cubicBezTo>
                    <a:pt x="12" y="0"/>
                    <a:pt x="12" y="0"/>
                    <a:pt x="12" y="0"/>
                  </a:cubicBezTo>
                  <a:cubicBezTo>
                    <a:pt x="8" y="0"/>
                    <a:pt x="5" y="2"/>
                    <a:pt x="3" y="3"/>
                  </a:cubicBezTo>
                  <a:cubicBezTo>
                    <a:pt x="0" y="9"/>
                    <a:pt x="0" y="9"/>
                    <a:pt x="0" y="9"/>
                  </a:cubicBezTo>
                  <a:cubicBezTo>
                    <a:pt x="0" y="82"/>
                    <a:pt x="0" y="82"/>
                    <a:pt x="0" y="82"/>
                  </a:cubicBezTo>
                  <a:cubicBezTo>
                    <a:pt x="38" y="118"/>
                    <a:pt x="38" y="118"/>
                    <a:pt x="38" y="118"/>
                  </a:cubicBezTo>
                  <a:cubicBezTo>
                    <a:pt x="38" y="118"/>
                    <a:pt x="38" y="118"/>
                    <a:pt x="38" y="118"/>
                  </a:cubicBezTo>
                  <a:close/>
                </a:path>
              </a:pathLst>
            </a:custGeom>
            <a:solidFill>
              <a:schemeClr val="bg2"/>
            </a:solidFill>
            <a:ln>
              <a:noFill/>
            </a:ln>
          </p:spPr>
          <p:txBody>
            <a:bodyPr vert="horz" wrap="square" lIns="0" tIns="0" rIns="0" bIns="0" numCol="1" anchor="t" anchorCtr="0" compatLnSpc="1">
              <a:prstTxWarp prst="textNoShape">
                <a:avLst/>
              </a:prstTxWarp>
            </a:bodyPr>
            <a:lstStyle/>
            <a:p>
              <a:endParaRPr lang="ja-JP" altLang="en-US"/>
            </a:p>
          </p:txBody>
        </p:sp>
        <p:cxnSp>
          <p:nvCxnSpPr>
            <p:cNvPr id="14" name="直線コネクタ 13">
              <a:extLst>
                <a:ext uri="{FF2B5EF4-FFF2-40B4-BE49-F238E27FC236}">
                  <a16:creationId xmlns:a16="http://schemas.microsoft.com/office/drawing/2014/main" id="{C3EA7B83-0BC5-41C6-B977-EBF87258066E}"/>
                </a:ext>
              </a:extLst>
            </p:cNvPr>
            <p:cNvCxnSpPr>
              <a:cxnSpLocks/>
            </p:cNvCxnSpPr>
            <p:nvPr userDrawn="1"/>
          </p:nvCxnSpPr>
          <p:spPr>
            <a:xfrm>
              <a:off x="9408319" y="216797"/>
              <a:ext cx="786701" cy="778669"/>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直線コネクタ 14">
              <a:extLst>
                <a:ext uri="{FF2B5EF4-FFF2-40B4-BE49-F238E27FC236}">
                  <a16:creationId xmlns:a16="http://schemas.microsoft.com/office/drawing/2014/main" id="{DCF51C44-4554-4691-96EB-AB4829C3282E}"/>
                </a:ext>
              </a:extLst>
            </p:cNvPr>
            <p:cNvCxnSpPr>
              <a:cxnSpLocks/>
            </p:cNvCxnSpPr>
            <p:nvPr userDrawn="1"/>
          </p:nvCxnSpPr>
          <p:spPr>
            <a:xfrm>
              <a:off x="111919" y="681139"/>
              <a:ext cx="345281" cy="33099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 name="タイトル 1">
            <a:extLst>
              <a:ext uri="{FF2B5EF4-FFF2-40B4-BE49-F238E27FC236}">
                <a16:creationId xmlns:a16="http://schemas.microsoft.com/office/drawing/2014/main" id="{353FE00A-A374-4293-8C01-F22FC8857B61}"/>
              </a:ext>
            </a:extLst>
          </p:cNvPr>
          <p:cNvSpPr>
            <a:spLocks noGrp="1"/>
          </p:cNvSpPr>
          <p:nvPr userDrawn="1">
            <p:ph type="title" hasCustomPrompt="1"/>
          </p:nvPr>
        </p:nvSpPr>
        <p:spPr bwMode="white">
          <a:xfrm>
            <a:off x="161925" y="284266"/>
            <a:ext cx="9288000" cy="648000"/>
          </a:xfrm>
          <a:prstGeom prst="rect">
            <a:avLst/>
          </a:prstGeom>
        </p:spPr>
        <p:txBody>
          <a:bodyPr lIns="252000" tIns="36000" rIns="0" bIns="0" anchor="ctr" anchorCtr="0"/>
          <a:lstStyle>
            <a:lvl1pPr algn="l">
              <a:defRPr sz="2800" b="1">
                <a:solidFill>
                  <a:schemeClr val="bg1"/>
                </a:solidFill>
                <a:latin typeface="Meiryo UI" panose="020B0604030504040204" pitchFamily="50" charset="-128"/>
                <a:ea typeface="Meiryo UI" panose="020B0604030504040204" pitchFamily="50" charset="-128"/>
              </a:defRPr>
            </a:lvl1pPr>
          </a:lstStyle>
          <a:p>
            <a:r>
              <a:rPr kumimoji="1" lang="ja-JP" altLang="en-US"/>
              <a:t>ページタイトル</a:t>
            </a:r>
          </a:p>
        </p:txBody>
      </p:sp>
      <p:sp>
        <p:nvSpPr>
          <p:cNvPr id="10" name="テキスト ボックス 9">
            <a:extLst>
              <a:ext uri="{FF2B5EF4-FFF2-40B4-BE49-F238E27FC236}">
                <a16:creationId xmlns:a16="http://schemas.microsoft.com/office/drawing/2014/main" id="{7520773C-E087-4FC7-A90E-8421A85140B2}"/>
              </a:ext>
            </a:extLst>
          </p:cNvPr>
          <p:cNvSpPr txBox="1"/>
          <p:nvPr userDrawn="1"/>
        </p:nvSpPr>
        <p:spPr>
          <a:xfrm>
            <a:off x="10187813" y="7055675"/>
            <a:ext cx="360000" cy="360000"/>
          </a:xfrm>
          <a:prstGeom prst="rect">
            <a:avLst/>
          </a:prstGeom>
          <a:noFill/>
        </p:spPr>
        <p:txBody>
          <a:bodyPr wrap="none" lIns="0" tIns="0" rIns="0" bIns="0" rtlCol="0" anchor="b" anchorCtr="0">
            <a:noAutofit/>
          </a:bodyPr>
          <a:lstStyle/>
          <a:p>
            <a:pPr algn="ctr"/>
            <a:fld id="{9C1B02FA-3B43-4965-97B5-C29D405C4738}" type="slidenum">
              <a:rPr kumimoji="1" lang="ja-JP" altLang="en-US" sz="2400" b="0" smtClean="0">
                <a:latin typeface="Arial" panose="020B0604020202020204" pitchFamily="34" charset="0"/>
                <a:ea typeface="メイリオ" panose="020B0604030504040204" pitchFamily="50" charset="-128"/>
                <a:cs typeface="Arial" panose="020B0604020202020204" pitchFamily="34" charset="0"/>
              </a:rPr>
              <a:pPr algn="ctr"/>
              <a:t>‹#›</a:t>
            </a:fld>
            <a:endParaRPr kumimoji="1" lang="ja-JP" altLang="en-US" sz="1600" b="0">
              <a:latin typeface="Arial" panose="020B0604020202020204" pitchFamily="34" charset="0"/>
              <a:ea typeface="メイリオ" panose="020B0604030504040204" pitchFamily="50" charset="-128"/>
              <a:cs typeface="Arial" panose="020B0604020202020204" pitchFamily="34" charset="0"/>
            </a:endParaRPr>
          </a:p>
        </p:txBody>
      </p:sp>
      <p:sp>
        <p:nvSpPr>
          <p:cNvPr id="16" name="コンテンツ プレースホルダー 3">
            <a:extLst>
              <a:ext uri="{FF2B5EF4-FFF2-40B4-BE49-F238E27FC236}">
                <a16:creationId xmlns:a16="http://schemas.microsoft.com/office/drawing/2014/main" id="{C1791075-645A-44CE-9A5F-5011B74CA08A}"/>
              </a:ext>
            </a:extLst>
          </p:cNvPr>
          <p:cNvSpPr>
            <a:spLocks noGrp="1"/>
          </p:cNvSpPr>
          <p:nvPr>
            <p:ph sz="quarter" idx="13" hasCustomPrompt="1"/>
          </p:nvPr>
        </p:nvSpPr>
        <p:spPr>
          <a:xfrm>
            <a:off x="161925" y="1110920"/>
            <a:ext cx="10367963" cy="1445419"/>
          </a:xfrm>
          <a:prstGeom prst="rect">
            <a:avLst/>
          </a:prstGeom>
          <a:ln w="19050">
            <a:solidFill>
              <a:schemeClr val="tx2"/>
            </a:solidFill>
          </a:ln>
        </p:spPr>
        <p:txBody>
          <a:bodyPr lIns="180000" tIns="180000" rIns="180000" bIns="144000">
            <a:spAutoFit/>
          </a:bodyPr>
          <a:lstStyle>
            <a:lvl1pPr marL="273050" indent="-273050" algn="l">
              <a:lnSpc>
                <a:spcPct val="100000"/>
              </a:lnSpc>
              <a:spcBef>
                <a:spcPts val="600"/>
              </a:spcBef>
              <a:buFont typeface="Wingdings" panose="05000000000000000000" pitchFamily="2" charset="2"/>
              <a:buChar char="n"/>
              <a:defRPr sz="2000"/>
            </a:lvl1pPr>
            <a:lvl2pPr marL="447675" indent="-174625" algn="l">
              <a:lnSpc>
                <a:spcPct val="100000"/>
              </a:lnSpc>
              <a:spcBef>
                <a:spcPts val="400"/>
              </a:spcBef>
              <a:buFont typeface="Arial" panose="020B0604020202020204" pitchFamily="34" charset="0"/>
              <a:buChar char="•"/>
              <a:defRPr sz="1800"/>
            </a:lvl2pPr>
            <a:lvl3pPr marL="690563" indent="-233363" algn="l">
              <a:lnSpc>
                <a:spcPct val="100000"/>
              </a:lnSpc>
              <a:spcBef>
                <a:spcPts val="200"/>
              </a:spcBef>
              <a:buFont typeface="Wingdings" panose="05000000000000000000" pitchFamily="2" charset="2"/>
              <a:buChar char="ü"/>
              <a:defRPr sz="1600"/>
            </a:lvl3pPr>
            <a:lvl4pPr marL="904875" indent="-215900" algn="l">
              <a:lnSpc>
                <a:spcPct val="100000"/>
              </a:lnSpc>
              <a:spcBef>
                <a:spcPts val="200"/>
              </a:spcBef>
              <a:buFont typeface="Meiryo UI" panose="020B0604030504040204" pitchFamily="50" charset="-128"/>
              <a:buChar char="※"/>
              <a:defRPr sz="1200"/>
            </a:lvl4pPr>
            <a:lvl5pPr algn="l">
              <a:defRPr sz="2000"/>
            </a:lvl5pPr>
          </a:lstStyle>
          <a:p>
            <a:pPr lvl="0"/>
            <a:r>
              <a:rPr kumimoji="1" lang="ja-JP" altLang="en-US"/>
              <a:t>リード文（</a:t>
            </a:r>
            <a:r>
              <a:rPr kumimoji="1" lang="en-US" altLang="ja-JP"/>
              <a:t>Tab</a:t>
            </a:r>
            <a:r>
              <a:rPr kumimoji="1" lang="ja-JP" altLang="en-US"/>
              <a:t>キーで行頭文字を第</a:t>
            </a:r>
            <a:r>
              <a:rPr kumimoji="1" lang="en-US" altLang="ja-JP"/>
              <a:t>4</a:t>
            </a:r>
            <a:r>
              <a:rPr kumimoji="1" lang="ja-JP" altLang="en-US"/>
              <a:t>レベルまで選択できます）</a:t>
            </a:r>
          </a:p>
          <a:p>
            <a:pPr lvl="1"/>
            <a:r>
              <a:rPr kumimoji="1" lang="ja-JP" altLang="en-US"/>
              <a:t>第</a:t>
            </a:r>
            <a:r>
              <a:rPr kumimoji="1" lang="en-US" altLang="ja-JP"/>
              <a:t>2</a:t>
            </a:r>
            <a:r>
              <a:rPr kumimoji="1" lang="ja-JP" altLang="en-US"/>
              <a:t>レベル</a:t>
            </a:r>
          </a:p>
          <a:p>
            <a:pPr lvl="2"/>
            <a:r>
              <a:rPr kumimoji="1" lang="ja-JP" altLang="en-US"/>
              <a:t>第</a:t>
            </a:r>
            <a:r>
              <a:rPr kumimoji="1" lang="en-US" altLang="ja-JP"/>
              <a:t>3</a:t>
            </a:r>
            <a:r>
              <a:rPr kumimoji="1" lang="ja-JP" altLang="en-US"/>
              <a:t>レベル</a:t>
            </a:r>
            <a:endParaRPr kumimoji="1" lang="en-US" altLang="ja-JP"/>
          </a:p>
          <a:p>
            <a:pPr lvl="3"/>
            <a:r>
              <a:rPr kumimoji="1" lang="ja-JP" altLang="en-US"/>
              <a:t>第</a:t>
            </a:r>
            <a:r>
              <a:rPr kumimoji="1" lang="en-US" altLang="ja-JP"/>
              <a:t>4</a:t>
            </a:r>
            <a:r>
              <a:rPr kumimoji="1" lang="ja-JP" altLang="en-US"/>
              <a:t>レベル</a:t>
            </a:r>
          </a:p>
        </p:txBody>
      </p:sp>
    </p:spTree>
    <p:extLst>
      <p:ext uri="{BB962C8B-B14F-4D97-AF65-F5344CB8AC3E}">
        <p14:creationId xmlns:p14="http://schemas.microsoft.com/office/powerpoint/2010/main" val="197764440"/>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userDrawn="1">
  <p:cSld name="階層あり">
    <p:spTree>
      <p:nvGrpSpPr>
        <p:cNvPr id="1" name=""/>
        <p:cNvGrpSpPr/>
        <p:nvPr/>
      </p:nvGrpSpPr>
      <p:grpSpPr>
        <a:xfrm>
          <a:off x="0" y="0"/>
          <a:ext cx="0" cy="0"/>
          <a:chOff x="0" y="0"/>
          <a:chExt cx="0" cy="0"/>
        </a:xfrm>
      </p:grpSpPr>
      <p:sp>
        <p:nvSpPr>
          <p:cNvPr id="13" name="テキスト ボックス 12">
            <a:extLst>
              <a:ext uri="{FF2B5EF4-FFF2-40B4-BE49-F238E27FC236}">
                <a16:creationId xmlns:a16="http://schemas.microsoft.com/office/drawing/2014/main" id="{8FD50C7F-9ACA-4B30-8C3B-E73A326DFDE0}"/>
              </a:ext>
            </a:extLst>
          </p:cNvPr>
          <p:cNvSpPr txBox="1"/>
          <p:nvPr userDrawn="1"/>
        </p:nvSpPr>
        <p:spPr>
          <a:xfrm>
            <a:off x="10187813" y="7055675"/>
            <a:ext cx="360000" cy="360000"/>
          </a:xfrm>
          <a:prstGeom prst="rect">
            <a:avLst/>
          </a:prstGeom>
          <a:noFill/>
        </p:spPr>
        <p:txBody>
          <a:bodyPr wrap="none" lIns="0" tIns="0" rIns="0" bIns="0" rtlCol="0" anchor="b" anchorCtr="0">
            <a:noAutofit/>
          </a:bodyPr>
          <a:lstStyle/>
          <a:p>
            <a:pPr algn="ctr"/>
            <a:fld id="{9C1B02FA-3B43-4965-97B5-C29D405C4738}" type="slidenum">
              <a:rPr kumimoji="1" lang="ja-JP" altLang="en-US" sz="2400" b="0" smtClean="0">
                <a:latin typeface="Arial" panose="020B0604020202020204" pitchFamily="34" charset="0"/>
                <a:ea typeface="メイリオ" panose="020B0604030504040204" pitchFamily="50" charset="-128"/>
                <a:cs typeface="Arial" panose="020B0604020202020204" pitchFamily="34" charset="0"/>
              </a:rPr>
              <a:pPr algn="ctr"/>
              <a:t>‹#›</a:t>
            </a:fld>
            <a:endParaRPr kumimoji="1" lang="ja-JP" altLang="en-US" sz="1600" b="0">
              <a:latin typeface="Arial" panose="020B0604020202020204" pitchFamily="34" charset="0"/>
              <a:ea typeface="メイリオ" panose="020B0604030504040204" pitchFamily="50" charset="-128"/>
              <a:cs typeface="Arial" panose="020B0604020202020204" pitchFamily="34" charset="0"/>
            </a:endParaRPr>
          </a:p>
        </p:txBody>
      </p:sp>
      <p:sp>
        <p:nvSpPr>
          <p:cNvPr id="53" name="コンテンツ プレースホルダー 3">
            <a:extLst>
              <a:ext uri="{FF2B5EF4-FFF2-40B4-BE49-F238E27FC236}">
                <a16:creationId xmlns:a16="http://schemas.microsoft.com/office/drawing/2014/main" id="{7038EB8A-9FB3-4B3E-A554-367E9CB41E9D}"/>
              </a:ext>
            </a:extLst>
          </p:cNvPr>
          <p:cNvSpPr>
            <a:spLocks noGrp="1"/>
          </p:cNvSpPr>
          <p:nvPr userDrawn="1">
            <p:ph sz="quarter" idx="10" hasCustomPrompt="1"/>
          </p:nvPr>
        </p:nvSpPr>
        <p:spPr>
          <a:xfrm>
            <a:off x="161925" y="32266"/>
            <a:ext cx="9288000" cy="252000"/>
          </a:xfrm>
          <a:prstGeom prst="rect">
            <a:avLst/>
          </a:prstGeom>
        </p:spPr>
        <p:txBody>
          <a:bodyPr lIns="0" tIns="0" rIns="0" bIns="0" anchor="ctr" anchorCtr="0"/>
          <a:lstStyle>
            <a:lvl1pPr algn="l">
              <a:defRPr sz="1400" b="1">
                <a:solidFill>
                  <a:schemeClr val="bg2"/>
                </a:solidFill>
                <a:latin typeface="Meiryo UI" panose="020B0604030504040204" pitchFamily="50" charset="-128"/>
                <a:ea typeface="Meiryo UI" panose="020B0604030504040204" pitchFamily="50" charset="-128"/>
              </a:defRPr>
            </a:lvl1pPr>
          </a:lstStyle>
          <a:p>
            <a:pPr lvl="0"/>
            <a:r>
              <a:rPr kumimoji="1" lang="ja-JP" altLang="en-US"/>
              <a:t>第</a:t>
            </a:r>
            <a:r>
              <a:rPr kumimoji="1" lang="en-US" altLang="ja-JP"/>
              <a:t>1</a:t>
            </a:r>
            <a:r>
              <a:rPr kumimoji="1" lang="ja-JP" altLang="en-US"/>
              <a:t>階層（例：表紙タイトル）</a:t>
            </a:r>
          </a:p>
        </p:txBody>
      </p:sp>
      <p:grpSp>
        <p:nvGrpSpPr>
          <p:cNvPr id="2" name="グループ化 1">
            <a:extLst>
              <a:ext uri="{FF2B5EF4-FFF2-40B4-BE49-F238E27FC236}">
                <a16:creationId xmlns:a16="http://schemas.microsoft.com/office/drawing/2014/main" id="{6736CFC0-A6A1-408C-90D0-5F3C3EDABEFD}"/>
              </a:ext>
            </a:extLst>
          </p:cNvPr>
          <p:cNvGrpSpPr/>
          <p:nvPr userDrawn="1"/>
        </p:nvGrpSpPr>
        <p:grpSpPr>
          <a:xfrm>
            <a:off x="111919" y="216797"/>
            <a:ext cx="10424028" cy="795336"/>
            <a:chOff x="111919" y="216797"/>
            <a:chExt cx="10424028" cy="795336"/>
          </a:xfrm>
        </p:grpSpPr>
        <p:pic>
          <p:nvPicPr>
            <p:cNvPr id="15" name="Picture 11" descr="ç°å¢ç">
              <a:extLst>
                <a:ext uri="{FF2B5EF4-FFF2-40B4-BE49-F238E27FC236}">
                  <a16:creationId xmlns:a16="http://schemas.microsoft.com/office/drawing/2014/main" id="{2BF78C1F-895C-47B9-BFD6-D818DFB88518}"/>
                </a:ext>
              </a:extLst>
            </p:cNvPr>
            <p:cNvPicPr>
              <a:picLocks noChangeAspect="1" noChangeArrowheads="1"/>
            </p:cNvPicPr>
            <p:nvPr userDrawn="1"/>
          </p:nvPicPr>
          <p:blipFill>
            <a:blip r:embed="rId2" cstate="email">
              <a:extLst>
                <a:ext uri="{28A0092B-C50C-407E-A947-70E740481C1C}">
                  <a14:useLocalDpi xmlns:a14="http://schemas.microsoft.com/office/drawing/2010/main"/>
                </a:ext>
              </a:extLst>
            </a:blip>
            <a:srcRect/>
            <a:stretch>
              <a:fillRect/>
            </a:stretch>
          </p:blipFill>
          <p:spPr bwMode="auto">
            <a:xfrm>
              <a:off x="9956006" y="300775"/>
              <a:ext cx="579941" cy="559908"/>
            </a:xfrm>
            <a:prstGeom prst="rect">
              <a:avLst/>
            </a:prstGeom>
            <a:noFill/>
            <a:extLst>
              <a:ext uri="{909E8E84-426E-40DD-AFC4-6F175D3DCCD1}">
                <a14:hiddenFill xmlns:a14="http://schemas.microsoft.com/office/drawing/2010/main">
                  <a:solidFill>
                    <a:srgbClr val="FFFFFF"/>
                  </a:solidFill>
                </a14:hiddenFill>
              </a:ext>
            </a:extLst>
          </p:spPr>
        </p:pic>
        <p:sp>
          <p:nvSpPr>
            <p:cNvPr id="16" name="Freeform 13">
              <a:extLst>
                <a:ext uri="{FF2B5EF4-FFF2-40B4-BE49-F238E27FC236}">
                  <a16:creationId xmlns:a16="http://schemas.microsoft.com/office/drawing/2014/main" id="{4B2D3E9F-0217-41CA-A745-B0B8FBABC286}"/>
                </a:ext>
              </a:extLst>
            </p:cNvPr>
            <p:cNvSpPr>
              <a:spLocks/>
            </p:cNvSpPr>
            <p:nvPr userDrawn="1"/>
          </p:nvSpPr>
          <p:spPr bwMode="auto">
            <a:xfrm>
              <a:off x="161925" y="284266"/>
              <a:ext cx="10274355" cy="648000"/>
            </a:xfrm>
            <a:custGeom>
              <a:avLst/>
              <a:gdLst>
                <a:gd name="T0" fmla="*/ 38 w 1868"/>
                <a:gd name="T1" fmla="*/ 118 h 118"/>
                <a:gd name="T2" fmla="*/ 48 w 1868"/>
                <a:gd name="T3" fmla="*/ 118 h 118"/>
                <a:gd name="T4" fmla="*/ 155 w 1868"/>
                <a:gd name="T5" fmla="*/ 118 h 118"/>
                <a:gd name="T6" fmla="*/ 1811 w 1868"/>
                <a:gd name="T7" fmla="*/ 118 h 118"/>
                <a:gd name="T8" fmla="*/ 1694 w 1868"/>
                <a:gd name="T9" fmla="*/ 0 h 118"/>
                <a:gd name="T10" fmla="*/ 12 w 1868"/>
                <a:gd name="T11" fmla="*/ 0 h 118"/>
                <a:gd name="T12" fmla="*/ 12 w 1868"/>
                <a:gd name="T13" fmla="*/ 0 h 118"/>
                <a:gd name="T14" fmla="*/ 3 w 1868"/>
                <a:gd name="T15" fmla="*/ 3 h 118"/>
                <a:gd name="T16" fmla="*/ 0 w 1868"/>
                <a:gd name="T17" fmla="*/ 9 h 118"/>
                <a:gd name="T18" fmla="*/ 0 w 1868"/>
                <a:gd name="T19" fmla="*/ 82 h 118"/>
                <a:gd name="T20" fmla="*/ 38 w 1868"/>
                <a:gd name="T21" fmla="*/ 118 h 118"/>
                <a:gd name="T22" fmla="*/ 38 w 1868"/>
                <a:gd name="T23" fmla="*/ 118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68" h="118">
                  <a:moveTo>
                    <a:pt x="38" y="118"/>
                  </a:moveTo>
                  <a:cubicBezTo>
                    <a:pt x="48" y="118"/>
                    <a:pt x="48" y="118"/>
                    <a:pt x="48" y="118"/>
                  </a:cubicBezTo>
                  <a:cubicBezTo>
                    <a:pt x="155" y="118"/>
                    <a:pt x="155" y="118"/>
                    <a:pt x="155" y="118"/>
                  </a:cubicBezTo>
                  <a:cubicBezTo>
                    <a:pt x="1868" y="118"/>
                    <a:pt x="1811" y="118"/>
                    <a:pt x="1811" y="118"/>
                  </a:cubicBezTo>
                  <a:cubicBezTo>
                    <a:pt x="1694" y="0"/>
                    <a:pt x="1694" y="0"/>
                    <a:pt x="1694" y="0"/>
                  </a:cubicBezTo>
                  <a:cubicBezTo>
                    <a:pt x="12" y="0"/>
                    <a:pt x="12" y="0"/>
                    <a:pt x="12" y="0"/>
                  </a:cubicBezTo>
                  <a:cubicBezTo>
                    <a:pt x="12" y="0"/>
                    <a:pt x="12" y="0"/>
                    <a:pt x="12" y="0"/>
                  </a:cubicBezTo>
                  <a:cubicBezTo>
                    <a:pt x="8" y="0"/>
                    <a:pt x="5" y="2"/>
                    <a:pt x="3" y="3"/>
                  </a:cubicBezTo>
                  <a:cubicBezTo>
                    <a:pt x="0" y="9"/>
                    <a:pt x="0" y="9"/>
                    <a:pt x="0" y="9"/>
                  </a:cubicBezTo>
                  <a:cubicBezTo>
                    <a:pt x="0" y="82"/>
                    <a:pt x="0" y="82"/>
                    <a:pt x="0" y="82"/>
                  </a:cubicBezTo>
                  <a:cubicBezTo>
                    <a:pt x="38" y="118"/>
                    <a:pt x="38" y="118"/>
                    <a:pt x="38" y="118"/>
                  </a:cubicBezTo>
                  <a:cubicBezTo>
                    <a:pt x="38" y="118"/>
                    <a:pt x="38" y="118"/>
                    <a:pt x="38" y="118"/>
                  </a:cubicBezTo>
                  <a:close/>
                </a:path>
              </a:pathLst>
            </a:custGeom>
            <a:solidFill>
              <a:schemeClr val="tx2">
                <a:lumMod val="75000"/>
              </a:schemeClr>
            </a:solidFill>
            <a:ln>
              <a:noFill/>
            </a:ln>
          </p:spPr>
          <p:txBody>
            <a:bodyPr vert="horz" wrap="square" lIns="0" tIns="0" rIns="0" bIns="0" numCol="1" anchor="t" anchorCtr="0" compatLnSpc="1">
              <a:prstTxWarp prst="textNoShape">
                <a:avLst/>
              </a:prstTxWarp>
            </a:bodyPr>
            <a:lstStyle/>
            <a:p>
              <a:endParaRPr lang="ja-JP" altLang="en-US"/>
            </a:p>
          </p:txBody>
        </p:sp>
        <p:sp>
          <p:nvSpPr>
            <p:cNvPr id="49" name="フリーフォーム: 図形 48">
              <a:extLst>
                <a:ext uri="{FF2B5EF4-FFF2-40B4-BE49-F238E27FC236}">
                  <a16:creationId xmlns:a16="http://schemas.microsoft.com/office/drawing/2014/main" id="{90B7366C-0173-451D-B260-B9E47C44ACBC}"/>
                </a:ext>
              </a:extLst>
            </p:cNvPr>
            <p:cNvSpPr/>
            <p:nvPr userDrawn="1"/>
          </p:nvSpPr>
          <p:spPr>
            <a:xfrm>
              <a:off x="161925" y="536266"/>
              <a:ext cx="9961283" cy="396000"/>
            </a:xfrm>
            <a:custGeom>
              <a:avLst/>
              <a:gdLst>
                <a:gd name="connsiteX0" fmla="*/ 0 w 9946927"/>
                <a:gd name="connsiteY0" fmla="*/ 0 h 396000"/>
                <a:gd name="connsiteX1" fmla="*/ 9554213 w 9946927"/>
                <a:gd name="connsiteY1" fmla="*/ 0 h 396000"/>
                <a:gd name="connsiteX2" fmla="*/ 9575411 w 9946927"/>
                <a:gd name="connsiteY2" fmla="*/ 21375 h 396000"/>
                <a:gd name="connsiteX3" fmla="*/ 9946927 w 9946927"/>
                <a:gd name="connsiteY3" fmla="*/ 396000 h 396000"/>
                <a:gd name="connsiteX4" fmla="*/ 9942003 w 9946927"/>
                <a:gd name="connsiteY4" fmla="*/ 396000 h 396000"/>
                <a:gd name="connsiteX5" fmla="*/ 9848834 w 9946927"/>
                <a:gd name="connsiteY5" fmla="*/ 396000 h 396000"/>
                <a:gd name="connsiteX6" fmla="*/ 9549825 w 9946927"/>
                <a:gd name="connsiteY6" fmla="*/ 396000 h 396000"/>
                <a:gd name="connsiteX7" fmla="*/ 8927381 w 9946927"/>
                <a:gd name="connsiteY7" fmla="*/ 396000 h 396000"/>
                <a:gd name="connsiteX8" fmla="*/ 8458122 w 9946927"/>
                <a:gd name="connsiteY8" fmla="*/ 396000 h 396000"/>
                <a:gd name="connsiteX9" fmla="*/ 7863906 w 9946927"/>
                <a:gd name="connsiteY9" fmla="*/ 396000 h 396000"/>
                <a:gd name="connsiteX10" fmla="*/ 7130032 w 9946927"/>
                <a:gd name="connsiteY10" fmla="*/ 396000 h 396000"/>
                <a:gd name="connsiteX11" fmla="*/ 6241804 w 9946927"/>
                <a:gd name="connsiteY11" fmla="*/ 396000 h 396000"/>
                <a:gd name="connsiteX12" fmla="*/ 5184519 w 9946927"/>
                <a:gd name="connsiteY12" fmla="*/ 396000 h 396000"/>
                <a:gd name="connsiteX13" fmla="*/ 3943480 w 9946927"/>
                <a:gd name="connsiteY13" fmla="*/ 396000 h 396000"/>
                <a:gd name="connsiteX14" fmla="*/ 2503986 w 9946927"/>
                <a:gd name="connsiteY14" fmla="*/ 396000 h 396000"/>
                <a:gd name="connsiteX15" fmla="*/ 851339 w 9946927"/>
                <a:gd name="connsiteY15" fmla="*/ 396000 h 396000"/>
                <a:gd name="connsiteX16" fmla="*/ 777876 w 9946927"/>
                <a:gd name="connsiteY16" fmla="*/ 396000 h 396000"/>
                <a:gd name="connsiteX17" fmla="*/ 603403 w 9946927"/>
                <a:gd name="connsiteY17" fmla="*/ 396000 h 396000"/>
                <a:gd name="connsiteX18" fmla="*/ 263640 w 9946927"/>
                <a:gd name="connsiteY18" fmla="*/ 396000 h 396000"/>
                <a:gd name="connsiteX19" fmla="*/ 208715 w 9946927"/>
                <a:gd name="connsiteY19" fmla="*/ 396000 h 396000"/>
                <a:gd name="connsiteX20" fmla="*/ 0 w 9946927"/>
                <a:gd name="connsiteY20" fmla="*/ 198305 h 396000"/>
                <a:gd name="connsiteX21" fmla="*/ 0 w 9946927"/>
                <a:gd name="connsiteY21" fmla="*/ 29183 h 39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9946927" h="396000">
                  <a:moveTo>
                    <a:pt x="0" y="0"/>
                  </a:moveTo>
                  <a:lnTo>
                    <a:pt x="9554213" y="0"/>
                  </a:lnTo>
                  <a:lnTo>
                    <a:pt x="9575411" y="21375"/>
                  </a:lnTo>
                  <a:cubicBezTo>
                    <a:pt x="9665779" y="112500"/>
                    <a:pt x="9786271" y="234000"/>
                    <a:pt x="9946927" y="396000"/>
                  </a:cubicBezTo>
                  <a:lnTo>
                    <a:pt x="9942003" y="396000"/>
                  </a:lnTo>
                  <a:lnTo>
                    <a:pt x="9848834" y="396000"/>
                  </a:lnTo>
                  <a:lnTo>
                    <a:pt x="9549825" y="396000"/>
                  </a:lnTo>
                  <a:lnTo>
                    <a:pt x="8927381" y="396000"/>
                  </a:lnTo>
                  <a:lnTo>
                    <a:pt x="8458122" y="396000"/>
                  </a:lnTo>
                  <a:lnTo>
                    <a:pt x="7863906" y="396000"/>
                  </a:lnTo>
                  <a:lnTo>
                    <a:pt x="7130032" y="396000"/>
                  </a:lnTo>
                  <a:lnTo>
                    <a:pt x="6241804" y="396000"/>
                  </a:lnTo>
                  <a:lnTo>
                    <a:pt x="5184519" y="396000"/>
                  </a:lnTo>
                  <a:lnTo>
                    <a:pt x="3943480" y="396000"/>
                  </a:lnTo>
                  <a:lnTo>
                    <a:pt x="2503986" y="396000"/>
                  </a:lnTo>
                  <a:lnTo>
                    <a:pt x="851339" y="396000"/>
                  </a:lnTo>
                  <a:lnTo>
                    <a:pt x="777876" y="396000"/>
                  </a:lnTo>
                  <a:lnTo>
                    <a:pt x="603403" y="396000"/>
                  </a:lnTo>
                  <a:lnTo>
                    <a:pt x="263640" y="396000"/>
                  </a:lnTo>
                  <a:lnTo>
                    <a:pt x="208715" y="396000"/>
                  </a:lnTo>
                  <a:cubicBezTo>
                    <a:pt x="208715" y="396000"/>
                    <a:pt x="208715" y="396000"/>
                    <a:pt x="0" y="198305"/>
                  </a:cubicBezTo>
                  <a:cubicBezTo>
                    <a:pt x="0" y="198305"/>
                    <a:pt x="0" y="198305"/>
                    <a:pt x="0" y="29183"/>
                  </a:cubicBezTo>
                  <a:close/>
                </a:path>
              </a:pathLst>
            </a:cu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17" name="直線コネクタ 16">
              <a:extLst>
                <a:ext uri="{FF2B5EF4-FFF2-40B4-BE49-F238E27FC236}">
                  <a16:creationId xmlns:a16="http://schemas.microsoft.com/office/drawing/2014/main" id="{34DB3166-9AB5-43FB-8591-93246638EB08}"/>
                </a:ext>
              </a:extLst>
            </p:cNvPr>
            <p:cNvCxnSpPr>
              <a:cxnSpLocks/>
            </p:cNvCxnSpPr>
            <p:nvPr userDrawn="1"/>
          </p:nvCxnSpPr>
          <p:spPr>
            <a:xfrm>
              <a:off x="9408319" y="216797"/>
              <a:ext cx="786701" cy="778669"/>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直線コネクタ 17">
              <a:extLst>
                <a:ext uri="{FF2B5EF4-FFF2-40B4-BE49-F238E27FC236}">
                  <a16:creationId xmlns:a16="http://schemas.microsoft.com/office/drawing/2014/main" id="{D40C9C0E-769C-4D22-A484-B325C7ECE503}"/>
                </a:ext>
              </a:extLst>
            </p:cNvPr>
            <p:cNvCxnSpPr>
              <a:cxnSpLocks/>
            </p:cNvCxnSpPr>
            <p:nvPr userDrawn="1"/>
          </p:nvCxnSpPr>
          <p:spPr>
            <a:xfrm>
              <a:off x="111919" y="681139"/>
              <a:ext cx="345281" cy="33099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52" name="タイトル 1">
            <a:extLst>
              <a:ext uri="{FF2B5EF4-FFF2-40B4-BE49-F238E27FC236}">
                <a16:creationId xmlns:a16="http://schemas.microsoft.com/office/drawing/2014/main" id="{ED4B86B0-3BB3-4009-9A6E-83BD54068242}"/>
              </a:ext>
            </a:extLst>
          </p:cNvPr>
          <p:cNvSpPr>
            <a:spLocks noGrp="1"/>
          </p:cNvSpPr>
          <p:nvPr userDrawn="1">
            <p:ph type="title" hasCustomPrompt="1"/>
          </p:nvPr>
        </p:nvSpPr>
        <p:spPr bwMode="white">
          <a:xfrm>
            <a:off x="161925" y="536266"/>
            <a:ext cx="9288000" cy="396000"/>
          </a:xfrm>
          <a:prstGeom prst="rect">
            <a:avLst/>
          </a:prstGeom>
        </p:spPr>
        <p:txBody>
          <a:bodyPr lIns="252000" tIns="0" rIns="0" bIns="0" anchor="ctr" anchorCtr="0"/>
          <a:lstStyle>
            <a:lvl1pPr algn="l">
              <a:defRPr sz="2400" b="1">
                <a:solidFill>
                  <a:schemeClr val="bg1"/>
                </a:solidFill>
                <a:latin typeface="Meiryo UI" panose="020B0604030504040204" pitchFamily="50" charset="-128"/>
                <a:ea typeface="Meiryo UI" panose="020B0604030504040204" pitchFamily="50" charset="-128"/>
              </a:defRPr>
            </a:lvl1pPr>
          </a:lstStyle>
          <a:p>
            <a:r>
              <a:rPr kumimoji="1" lang="ja-JP" altLang="en-US"/>
              <a:t>ページタイトル</a:t>
            </a:r>
          </a:p>
        </p:txBody>
      </p:sp>
      <p:sp>
        <p:nvSpPr>
          <p:cNvPr id="54" name="コンテンツ プレースホルダー 3">
            <a:extLst>
              <a:ext uri="{FF2B5EF4-FFF2-40B4-BE49-F238E27FC236}">
                <a16:creationId xmlns:a16="http://schemas.microsoft.com/office/drawing/2014/main" id="{F530AFF5-0F75-4301-B416-E2BDE7D4B1D3}"/>
              </a:ext>
            </a:extLst>
          </p:cNvPr>
          <p:cNvSpPr>
            <a:spLocks noGrp="1"/>
          </p:cNvSpPr>
          <p:nvPr userDrawn="1">
            <p:ph sz="quarter" idx="11" hasCustomPrompt="1"/>
          </p:nvPr>
        </p:nvSpPr>
        <p:spPr bwMode="white">
          <a:xfrm>
            <a:off x="161925" y="284266"/>
            <a:ext cx="9288000" cy="252000"/>
          </a:xfrm>
          <a:prstGeom prst="rect">
            <a:avLst/>
          </a:prstGeom>
        </p:spPr>
        <p:txBody>
          <a:bodyPr lIns="252000" tIns="0" rIns="0" bIns="0" anchor="ctr" anchorCtr="0"/>
          <a:lstStyle>
            <a:lvl1pPr algn="l">
              <a:defRPr sz="1400" b="1">
                <a:solidFill>
                  <a:schemeClr val="bg1"/>
                </a:solidFill>
                <a:latin typeface="Meiryo UI" panose="020B0604030504040204" pitchFamily="50" charset="-128"/>
                <a:ea typeface="Meiryo UI" panose="020B0604030504040204" pitchFamily="50" charset="-128"/>
              </a:defRPr>
            </a:lvl1pPr>
          </a:lstStyle>
          <a:p>
            <a:pPr lvl="0"/>
            <a:r>
              <a:rPr kumimoji="1" lang="ja-JP" altLang="en-US"/>
              <a:t>第</a:t>
            </a:r>
            <a:r>
              <a:rPr kumimoji="1" lang="en-US" altLang="ja-JP"/>
              <a:t>2</a:t>
            </a:r>
            <a:r>
              <a:rPr kumimoji="1" lang="ja-JP" altLang="en-US"/>
              <a:t>階層（例：章タイトル）</a:t>
            </a:r>
          </a:p>
        </p:txBody>
      </p:sp>
      <p:sp>
        <p:nvSpPr>
          <p:cNvPr id="14" name="コンテンツ プレースホルダー 3">
            <a:extLst>
              <a:ext uri="{FF2B5EF4-FFF2-40B4-BE49-F238E27FC236}">
                <a16:creationId xmlns:a16="http://schemas.microsoft.com/office/drawing/2014/main" id="{BC87C82B-2847-473C-9A48-350F468EE553}"/>
              </a:ext>
            </a:extLst>
          </p:cNvPr>
          <p:cNvSpPr>
            <a:spLocks noGrp="1"/>
          </p:cNvSpPr>
          <p:nvPr>
            <p:ph sz="quarter" idx="13" hasCustomPrompt="1"/>
          </p:nvPr>
        </p:nvSpPr>
        <p:spPr>
          <a:xfrm>
            <a:off x="161925" y="1110920"/>
            <a:ext cx="10367963" cy="1445419"/>
          </a:xfrm>
          <a:prstGeom prst="rect">
            <a:avLst/>
          </a:prstGeom>
          <a:ln w="19050">
            <a:solidFill>
              <a:schemeClr val="tx2"/>
            </a:solidFill>
          </a:ln>
        </p:spPr>
        <p:txBody>
          <a:bodyPr lIns="180000" tIns="180000" rIns="180000" bIns="144000">
            <a:spAutoFit/>
          </a:bodyPr>
          <a:lstStyle>
            <a:lvl1pPr marL="273050" indent="-273050" algn="l">
              <a:lnSpc>
                <a:spcPct val="100000"/>
              </a:lnSpc>
              <a:spcBef>
                <a:spcPts val="600"/>
              </a:spcBef>
              <a:buFont typeface="Wingdings" panose="05000000000000000000" pitchFamily="2" charset="2"/>
              <a:buChar char="n"/>
              <a:defRPr sz="2000"/>
            </a:lvl1pPr>
            <a:lvl2pPr marL="447675" indent="-174625" algn="l">
              <a:lnSpc>
                <a:spcPct val="100000"/>
              </a:lnSpc>
              <a:spcBef>
                <a:spcPts val="400"/>
              </a:spcBef>
              <a:buFont typeface="Arial" panose="020B0604020202020204" pitchFamily="34" charset="0"/>
              <a:buChar char="•"/>
              <a:defRPr sz="1800"/>
            </a:lvl2pPr>
            <a:lvl3pPr marL="690563" indent="-233363" algn="l">
              <a:lnSpc>
                <a:spcPct val="100000"/>
              </a:lnSpc>
              <a:spcBef>
                <a:spcPts val="200"/>
              </a:spcBef>
              <a:buFont typeface="Wingdings" panose="05000000000000000000" pitchFamily="2" charset="2"/>
              <a:buChar char="ü"/>
              <a:defRPr sz="1600"/>
            </a:lvl3pPr>
            <a:lvl4pPr marL="904875" indent="-215900" algn="l">
              <a:lnSpc>
                <a:spcPct val="100000"/>
              </a:lnSpc>
              <a:spcBef>
                <a:spcPts val="200"/>
              </a:spcBef>
              <a:buFont typeface="Meiryo UI" panose="020B0604030504040204" pitchFamily="50" charset="-128"/>
              <a:buChar char="※"/>
              <a:defRPr sz="1200"/>
            </a:lvl4pPr>
            <a:lvl5pPr algn="l">
              <a:defRPr sz="2000"/>
            </a:lvl5pPr>
          </a:lstStyle>
          <a:p>
            <a:pPr lvl="0"/>
            <a:r>
              <a:rPr kumimoji="1" lang="ja-JP" altLang="en-US"/>
              <a:t>リード文（</a:t>
            </a:r>
            <a:r>
              <a:rPr kumimoji="1" lang="en-US" altLang="ja-JP"/>
              <a:t>Tab</a:t>
            </a:r>
            <a:r>
              <a:rPr kumimoji="1" lang="ja-JP" altLang="en-US"/>
              <a:t>キーで行頭文字を第</a:t>
            </a:r>
            <a:r>
              <a:rPr kumimoji="1" lang="en-US" altLang="ja-JP"/>
              <a:t>4</a:t>
            </a:r>
            <a:r>
              <a:rPr kumimoji="1" lang="ja-JP" altLang="en-US"/>
              <a:t>レベルまで選択できます）</a:t>
            </a:r>
          </a:p>
          <a:p>
            <a:pPr lvl="1"/>
            <a:r>
              <a:rPr kumimoji="1" lang="ja-JP" altLang="en-US"/>
              <a:t>第</a:t>
            </a:r>
            <a:r>
              <a:rPr kumimoji="1" lang="en-US" altLang="ja-JP"/>
              <a:t>2</a:t>
            </a:r>
            <a:r>
              <a:rPr kumimoji="1" lang="ja-JP" altLang="en-US"/>
              <a:t>レベル</a:t>
            </a:r>
          </a:p>
          <a:p>
            <a:pPr lvl="2"/>
            <a:r>
              <a:rPr kumimoji="1" lang="ja-JP" altLang="en-US"/>
              <a:t>第</a:t>
            </a:r>
            <a:r>
              <a:rPr kumimoji="1" lang="en-US" altLang="ja-JP"/>
              <a:t>3</a:t>
            </a:r>
            <a:r>
              <a:rPr kumimoji="1" lang="ja-JP" altLang="en-US"/>
              <a:t>レベル</a:t>
            </a:r>
            <a:endParaRPr kumimoji="1" lang="en-US" altLang="ja-JP"/>
          </a:p>
          <a:p>
            <a:pPr lvl="3"/>
            <a:r>
              <a:rPr kumimoji="1" lang="ja-JP" altLang="en-US"/>
              <a:t>第</a:t>
            </a:r>
            <a:r>
              <a:rPr kumimoji="1" lang="en-US" altLang="ja-JP"/>
              <a:t>4</a:t>
            </a:r>
            <a:r>
              <a:rPr kumimoji="1" lang="ja-JP" altLang="en-US"/>
              <a:t>レベル</a:t>
            </a:r>
          </a:p>
        </p:txBody>
      </p:sp>
    </p:spTree>
    <p:extLst>
      <p:ext uri="{BB962C8B-B14F-4D97-AF65-F5344CB8AC3E}">
        <p14:creationId xmlns:p14="http://schemas.microsoft.com/office/powerpoint/2010/main" val="3173350473"/>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予算ポンチ絵">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353FE00A-A374-4293-8C01-F22FC8857B61}"/>
              </a:ext>
            </a:extLst>
          </p:cNvPr>
          <p:cNvSpPr>
            <a:spLocks noGrp="1"/>
          </p:cNvSpPr>
          <p:nvPr>
            <p:ph type="title" hasCustomPrompt="1"/>
          </p:nvPr>
        </p:nvSpPr>
        <p:spPr>
          <a:xfrm>
            <a:off x="161925" y="189756"/>
            <a:ext cx="9612000" cy="324000"/>
          </a:xfrm>
          <a:prstGeom prst="rect">
            <a:avLst/>
          </a:prstGeom>
        </p:spPr>
        <p:txBody>
          <a:bodyPr lIns="72000" tIns="36000" rIns="0" bIns="0" anchor="ctr" anchorCtr="0"/>
          <a:lstStyle>
            <a:lvl1pPr algn="l">
              <a:defRPr sz="1800" b="1">
                <a:solidFill>
                  <a:schemeClr val="bg2"/>
                </a:solidFill>
                <a:latin typeface="Meiryo UI" panose="020B0604030504040204" pitchFamily="50" charset="-128"/>
                <a:ea typeface="Meiryo UI" panose="020B0604030504040204" pitchFamily="50" charset="-128"/>
              </a:defRPr>
            </a:lvl1pPr>
          </a:lstStyle>
          <a:p>
            <a:r>
              <a:rPr kumimoji="1" lang="ja-JP" altLang="en-US"/>
              <a:t>事業名を記入（○○省連携事業）</a:t>
            </a:r>
          </a:p>
        </p:txBody>
      </p:sp>
      <p:pic>
        <p:nvPicPr>
          <p:cNvPr id="11" name="グラフィックス 4">
            <a:extLst>
              <a:ext uri="{FF2B5EF4-FFF2-40B4-BE49-F238E27FC236}">
                <a16:creationId xmlns:a16="http://schemas.microsoft.com/office/drawing/2014/main" id="{3A88E330-170F-4EB6-B0EE-6B45EEBC0B9C}"/>
              </a:ext>
            </a:extLst>
          </p:cNvPr>
          <p:cNvPicPr>
            <a:picLocks/>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61925" y="7020288"/>
            <a:ext cx="10367963" cy="360000"/>
          </a:xfrm>
          <a:prstGeom prst="rect">
            <a:avLst/>
          </a:prstGeom>
          <a:ln>
            <a:noFill/>
          </a:ln>
        </p:spPr>
      </p:pic>
      <p:sp>
        <p:nvSpPr>
          <p:cNvPr id="12" name="テキスト ボックス 11">
            <a:extLst>
              <a:ext uri="{FF2B5EF4-FFF2-40B4-BE49-F238E27FC236}">
                <a16:creationId xmlns:a16="http://schemas.microsoft.com/office/drawing/2014/main" id="{94A05131-CD38-4DAA-A727-2378740DE858}"/>
              </a:ext>
            </a:extLst>
          </p:cNvPr>
          <p:cNvSpPr txBox="1"/>
          <p:nvPr userDrawn="1"/>
        </p:nvSpPr>
        <p:spPr bwMode="white">
          <a:xfrm>
            <a:off x="170408" y="7020288"/>
            <a:ext cx="1164253" cy="360000"/>
          </a:xfrm>
          <a:prstGeom prst="rect">
            <a:avLst/>
          </a:prstGeom>
          <a:noFill/>
        </p:spPr>
        <p:txBody>
          <a:bodyPr wrap="square" lIns="108000" tIns="0" rIns="0" bIns="0" rtlCol="0" anchor="ctr">
            <a:noAutofit/>
          </a:bodyPr>
          <a:lstStyle/>
          <a:p>
            <a:r>
              <a:rPr lang="ja-JP" altLang="en-US" sz="1200" b="1">
                <a:solidFill>
                  <a:schemeClr val="bg1"/>
                </a:solidFill>
                <a:latin typeface="Meiryo UI" panose="020B0604030504040204" pitchFamily="50" charset="-128"/>
                <a:ea typeface="Meiryo UI" panose="020B0604030504040204" pitchFamily="50" charset="-128"/>
              </a:rPr>
              <a:t>お問合せ先：</a:t>
            </a:r>
          </a:p>
        </p:txBody>
      </p:sp>
      <p:sp>
        <p:nvSpPr>
          <p:cNvPr id="15" name="テキスト ボックス 14">
            <a:extLst>
              <a:ext uri="{FF2B5EF4-FFF2-40B4-BE49-F238E27FC236}">
                <a16:creationId xmlns:a16="http://schemas.microsoft.com/office/drawing/2014/main" id="{2BD77E91-C9FE-4338-9D09-008455B00AB5}"/>
              </a:ext>
            </a:extLst>
          </p:cNvPr>
          <p:cNvSpPr txBox="1"/>
          <p:nvPr userDrawn="1"/>
        </p:nvSpPr>
        <p:spPr>
          <a:xfrm>
            <a:off x="159173" y="2395810"/>
            <a:ext cx="5420215" cy="288000"/>
          </a:xfrm>
          <a:prstGeom prst="rect">
            <a:avLst/>
          </a:prstGeom>
          <a:noFill/>
        </p:spPr>
        <p:txBody>
          <a:bodyPr wrap="square" lIns="0" tIns="0" bIns="72000" rtlCol="0" anchor="b" anchorCtr="0">
            <a:noAutofit/>
          </a:bodyPr>
          <a:lstStyle/>
          <a:p>
            <a:r>
              <a:rPr lang="en-US" altLang="ja-JP" sz="1511" b="1">
                <a:solidFill>
                  <a:schemeClr val="bg2"/>
                </a:solidFill>
                <a:latin typeface="Meiryo UI" panose="020B0604030504040204" pitchFamily="50" charset="-128"/>
                <a:ea typeface="Meiryo UI" panose="020B0604030504040204" pitchFamily="50" charset="-128"/>
              </a:rPr>
              <a:t>2. </a:t>
            </a:r>
            <a:r>
              <a:rPr lang="ja-JP" altLang="en-US" sz="1511" b="1">
                <a:solidFill>
                  <a:schemeClr val="bg2"/>
                </a:solidFill>
                <a:latin typeface="Meiryo UI" panose="020B0604030504040204" pitchFamily="50" charset="-128"/>
                <a:ea typeface="Meiryo UI" panose="020B0604030504040204" pitchFamily="50" charset="-128"/>
              </a:rPr>
              <a:t>事業内容</a:t>
            </a:r>
          </a:p>
        </p:txBody>
      </p:sp>
      <p:sp>
        <p:nvSpPr>
          <p:cNvPr id="17" name="テキスト プレースホルダー 37">
            <a:extLst>
              <a:ext uri="{FF2B5EF4-FFF2-40B4-BE49-F238E27FC236}">
                <a16:creationId xmlns:a16="http://schemas.microsoft.com/office/drawing/2014/main" id="{B025C42B-6C2E-46D5-B3BF-74CB50E2240D}"/>
              </a:ext>
            </a:extLst>
          </p:cNvPr>
          <p:cNvSpPr>
            <a:spLocks noGrp="1"/>
          </p:cNvSpPr>
          <p:nvPr>
            <p:ph type="body" sz="quarter" idx="13" hasCustomPrompt="1"/>
          </p:nvPr>
        </p:nvSpPr>
        <p:spPr>
          <a:xfrm>
            <a:off x="1428847" y="6016788"/>
            <a:ext cx="4320000" cy="252000"/>
          </a:xfrm>
        </p:spPr>
        <p:txBody>
          <a:bodyPr lIns="0" tIns="0" rIns="0" bIns="0" anchor="ctr">
            <a:normAutofit/>
          </a:bodyPr>
          <a:lstStyle>
            <a:lvl1pPr marL="0" indent="0" algn="l">
              <a:lnSpc>
                <a:spcPct val="120000"/>
              </a:lnSpc>
              <a:spcBef>
                <a:spcPts val="0"/>
              </a:spcBef>
              <a:buFont typeface="Wingdings" panose="05000000000000000000" pitchFamily="2" charset="2"/>
              <a:buNone/>
              <a:defRPr sz="1295">
                <a:solidFill>
                  <a:schemeClr val="tx1"/>
                </a:solidFill>
                <a:latin typeface="Meiryo UI" panose="020B0604030504040204" pitchFamily="50" charset="-128"/>
                <a:ea typeface="Meiryo UI" panose="020B0604030504040204" pitchFamily="50" charset="-128"/>
              </a:defRPr>
            </a:lvl1pPr>
          </a:lstStyle>
          <a:p>
            <a:pPr lvl="0"/>
            <a:r>
              <a:rPr kumimoji="1" lang="ja-JP" altLang="en-US"/>
              <a:t>赤色の吹出しに示した選択肢の中から選択して記載</a:t>
            </a:r>
            <a:endParaRPr kumimoji="1" lang="en-US" altLang="ja-JP"/>
          </a:p>
        </p:txBody>
      </p:sp>
      <p:sp>
        <p:nvSpPr>
          <p:cNvPr id="18" name="テキスト プレースホルダー 37">
            <a:extLst>
              <a:ext uri="{FF2B5EF4-FFF2-40B4-BE49-F238E27FC236}">
                <a16:creationId xmlns:a16="http://schemas.microsoft.com/office/drawing/2014/main" id="{E3E103C1-FA4F-413B-B322-F7A71AB7D111}"/>
              </a:ext>
            </a:extLst>
          </p:cNvPr>
          <p:cNvSpPr>
            <a:spLocks noGrp="1"/>
          </p:cNvSpPr>
          <p:nvPr>
            <p:ph type="body" sz="quarter" idx="14" hasCustomPrompt="1"/>
          </p:nvPr>
        </p:nvSpPr>
        <p:spPr>
          <a:xfrm>
            <a:off x="161925" y="2681570"/>
            <a:ext cx="5417463" cy="2840112"/>
          </a:xfrm>
        </p:spPr>
        <p:txBody>
          <a:bodyPr lIns="0" tIns="72000" rIns="0" bIns="0" anchor="t">
            <a:noAutofit/>
          </a:bodyPr>
          <a:lstStyle>
            <a:lvl1pPr marL="0" indent="0" algn="l">
              <a:lnSpc>
                <a:spcPct val="120000"/>
              </a:lnSpc>
              <a:spcBef>
                <a:spcPts val="0"/>
              </a:spcBef>
              <a:buFont typeface="Arial" panose="020B0604020202020204" pitchFamily="34" charset="0"/>
              <a:buNone/>
              <a:defRPr sz="1200">
                <a:solidFill>
                  <a:schemeClr val="tx1"/>
                </a:solidFill>
                <a:latin typeface="Meiryo UI" panose="020B0604030504040204" pitchFamily="50" charset="-128"/>
                <a:ea typeface="Meiryo UI" panose="020B0604030504040204" pitchFamily="50" charset="-128"/>
              </a:defRPr>
            </a:lvl1pPr>
          </a:lstStyle>
          <a:p>
            <a:pPr lvl="0"/>
            <a:r>
              <a:rPr kumimoji="1" lang="ja-JP" altLang="en-US"/>
              <a:t>事業内容を説明</a:t>
            </a:r>
            <a:endParaRPr kumimoji="1" lang="en-US" altLang="ja-JP"/>
          </a:p>
        </p:txBody>
      </p:sp>
      <p:sp>
        <p:nvSpPr>
          <p:cNvPr id="19" name="テキスト プレースホルダー 37">
            <a:extLst>
              <a:ext uri="{FF2B5EF4-FFF2-40B4-BE49-F238E27FC236}">
                <a16:creationId xmlns:a16="http://schemas.microsoft.com/office/drawing/2014/main" id="{6F2F8E83-D6AE-4DFB-A6DE-B46846AD141C}"/>
              </a:ext>
            </a:extLst>
          </p:cNvPr>
          <p:cNvSpPr>
            <a:spLocks noGrp="1"/>
          </p:cNvSpPr>
          <p:nvPr>
            <p:ph type="body" sz="quarter" idx="15" hasCustomPrompt="1"/>
          </p:nvPr>
        </p:nvSpPr>
        <p:spPr>
          <a:xfrm>
            <a:off x="1300696" y="1362747"/>
            <a:ext cx="9216000" cy="720000"/>
          </a:xfrm>
        </p:spPr>
        <p:txBody>
          <a:bodyPr lIns="108000" tIns="36000" rIns="0" bIns="0" anchor="t" anchorCtr="0">
            <a:noAutofit/>
          </a:bodyPr>
          <a:lstStyle>
            <a:lvl1pPr marL="246728" indent="-246728" algn="l">
              <a:lnSpc>
                <a:spcPct val="120000"/>
              </a:lnSpc>
              <a:spcBef>
                <a:spcPts val="0"/>
              </a:spcBef>
              <a:buFont typeface="+mj-ea"/>
              <a:buAutoNum type="circleNumDbPlain"/>
              <a:defRPr sz="1200">
                <a:solidFill>
                  <a:schemeClr val="tx1"/>
                </a:solidFill>
                <a:latin typeface="Meiryo UI" panose="020B0604030504040204" pitchFamily="50" charset="-128"/>
                <a:ea typeface="Meiryo UI" panose="020B0604030504040204" pitchFamily="50" charset="-128"/>
              </a:defRPr>
            </a:lvl1pPr>
          </a:lstStyle>
          <a:p>
            <a:pPr lvl="0"/>
            <a:r>
              <a:rPr kumimoji="1" lang="ja-JP" altLang="en-US"/>
              <a:t>事業の目的を箇条書きで記載。</a:t>
            </a:r>
            <a:endParaRPr kumimoji="1" lang="en-US" altLang="ja-JP"/>
          </a:p>
          <a:p>
            <a:pPr lvl="0"/>
            <a:r>
              <a:rPr kumimoji="1" lang="ja-JP" altLang="en-US"/>
              <a:t>　</a:t>
            </a:r>
            <a:endParaRPr kumimoji="1" lang="en-US" altLang="ja-JP"/>
          </a:p>
          <a:p>
            <a:pPr lvl="0"/>
            <a:r>
              <a:rPr kumimoji="1" lang="ja-JP" altLang="en-US"/>
              <a:t>　</a:t>
            </a:r>
          </a:p>
          <a:p>
            <a:pPr lvl="0"/>
            <a:endParaRPr kumimoji="1" lang="en-US" altLang="ja-JP"/>
          </a:p>
        </p:txBody>
      </p:sp>
      <p:cxnSp>
        <p:nvCxnSpPr>
          <p:cNvPr id="20" name="直線コネクタ 19">
            <a:extLst>
              <a:ext uri="{FF2B5EF4-FFF2-40B4-BE49-F238E27FC236}">
                <a16:creationId xmlns:a16="http://schemas.microsoft.com/office/drawing/2014/main" id="{575E979F-E9D2-4856-B687-9C1FF17E73ED}"/>
              </a:ext>
            </a:extLst>
          </p:cNvPr>
          <p:cNvCxnSpPr/>
          <p:nvPr userDrawn="1"/>
        </p:nvCxnSpPr>
        <p:spPr>
          <a:xfrm flipV="1">
            <a:off x="1300696" y="1362747"/>
            <a:ext cx="0" cy="720000"/>
          </a:xfrm>
          <a:prstGeom prst="line">
            <a:avLst/>
          </a:prstGeom>
          <a:ln w="12700">
            <a:solidFill>
              <a:schemeClr val="bg2"/>
            </a:solidFill>
          </a:ln>
          <a:effectLst/>
        </p:spPr>
        <p:style>
          <a:lnRef idx="1">
            <a:schemeClr val="accent1"/>
          </a:lnRef>
          <a:fillRef idx="0">
            <a:schemeClr val="accent1"/>
          </a:fillRef>
          <a:effectRef idx="0">
            <a:schemeClr val="accent1"/>
          </a:effectRef>
          <a:fontRef idx="minor">
            <a:schemeClr val="tx1"/>
          </a:fontRef>
        </p:style>
      </p:cxnSp>
      <p:sp>
        <p:nvSpPr>
          <p:cNvPr id="21" name="テキスト ボックス 20">
            <a:extLst>
              <a:ext uri="{FF2B5EF4-FFF2-40B4-BE49-F238E27FC236}">
                <a16:creationId xmlns:a16="http://schemas.microsoft.com/office/drawing/2014/main" id="{7EAAD990-8616-4EFB-8C8F-39F44D2719A7}"/>
              </a:ext>
            </a:extLst>
          </p:cNvPr>
          <p:cNvSpPr txBox="1"/>
          <p:nvPr userDrawn="1"/>
        </p:nvSpPr>
        <p:spPr>
          <a:xfrm>
            <a:off x="161925" y="1542747"/>
            <a:ext cx="1138771" cy="360000"/>
          </a:xfrm>
          <a:prstGeom prst="rect">
            <a:avLst/>
          </a:prstGeom>
          <a:noFill/>
        </p:spPr>
        <p:txBody>
          <a:bodyPr wrap="square" lIns="0" tIns="0" rIns="0" bIns="0" rtlCol="0" anchor="ctr">
            <a:noAutofit/>
          </a:bodyPr>
          <a:lstStyle/>
          <a:p>
            <a:r>
              <a:rPr lang="en-US" altLang="ja-JP" sz="1511" b="1">
                <a:solidFill>
                  <a:schemeClr val="bg2"/>
                </a:solidFill>
                <a:latin typeface="Meiryo UI" panose="020B0604030504040204" pitchFamily="50" charset="-128"/>
                <a:ea typeface="Meiryo UI" panose="020B0604030504040204" pitchFamily="50" charset="-128"/>
              </a:rPr>
              <a:t>1. </a:t>
            </a:r>
            <a:r>
              <a:rPr lang="ja-JP" altLang="en-US" sz="1511" b="1">
                <a:solidFill>
                  <a:schemeClr val="bg2"/>
                </a:solidFill>
                <a:latin typeface="Meiryo UI" panose="020B0604030504040204" pitchFamily="50" charset="-128"/>
                <a:ea typeface="Meiryo UI" panose="020B0604030504040204" pitchFamily="50" charset="-128"/>
              </a:rPr>
              <a:t>事業目的</a:t>
            </a:r>
          </a:p>
        </p:txBody>
      </p:sp>
      <p:sp>
        <p:nvSpPr>
          <p:cNvPr id="22" name="テキスト プレースホルダー 36">
            <a:extLst>
              <a:ext uri="{FF2B5EF4-FFF2-40B4-BE49-F238E27FC236}">
                <a16:creationId xmlns:a16="http://schemas.microsoft.com/office/drawing/2014/main" id="{6B374390-D51B-435B-BC83-E2B9C6EF2D83}"/>
              </a:ext>
            </a:extLst>
          </p:cNvPr>
          <p:cNvSpPr>
            <a:spLocks noGrp="1"/>
          </p:cNvSpPr>
          <p:nvPr>
            <p:ph type="body" sz="quarter" idx="24" hasCustomPrompt="1"/>
          </p:nvPr>
        </p:nvSpPr>
        <p:spPr bwMode="white">
          <a:xfrm>
            <a:off x="1220099" y="7020288"/>
            <a:ext cx="9288000" cy="360000"/>
          </a:xfrm>
        </p:spPr>
        <p:txBody>
          <a:bodyPr lIns="0" tIns="18000" rIns="108000" bIns="0" anchor="ctr">
            <a:noAutofit/>
          </a:bodyPr>
          <a:lstStyle>
            <a:lvl1pPr marL="0" indent="0" algn="l">
              <a:buNone/>
              <a:defRPr sz="1200" b="1">
                <a:solidFill>
                  <a:schemeClr val="bg1"/>
                </a:solidFill>
                <a:latin typeface="Meiryo UI" panose="020B0604030504040204" pitchFamily="50" charset="-128"/>
                <a:ea typeface="Meiryo UI" panose="020B0604030504040204" pitchFamily="50" charset="-128"/>
              </a:defRPr>
            </a:lvl1pPr>
          </a:lstStyle>
          <a:p>
            <a:pPr lvl="0"/>
            <a:r>
              <a:rPr kumimoji="1" lang="ja-JP" altLang="en-US"/>
              <a:t>問合せ先を記載</a:t>
            </a:r>
          </a:p>
        </p:txBody>
      </p:sp>
      <p:sp>
        <p:nvSpPr>
          <p:cNvPr id="23" name="テキスト ボックス 22">
            <a:extLst>
              <a:ext uri="{FF2B5EF4-FFF2-40B4-BE49-F238E27FC236}">
                <a16:creationId xmlns:a16="http://schemas.microsoft.com/office/drawing/2014/main" id="{3300BF32-8B86-43CF-9624-64796ABDAC3D}"/>
              </a:ext>
            </a:extLst>
          </p:cNvPr>
          <p:cNvSpPr txBox="1"/>
          <p:nvPr userDrawn="1"/>
        </p:nvSpPr>
        <p:spPr>
          <a:xfrm>
            <a:off x="436257" y="6016788"/>
            <a:ext cx="972000" cy="252000"/>
          </a:xfrm>
          <a:prstGeom prst="rect">
            <a:avLst/>
          </a:prstGeom>
          <a:noFill/>
        </p:spPr>
        <p:txBody>
          <a:bodyPr wrap="none" lIns="0" tIns="0" rIns="0" bIns="0" rtlCol="0" anchor="ctr">
            <a:noAutofit/>
          </a:bodyPr>
          <a:lstStyle/>
          <a:p>
            <a:pPr algn="dist"/>
            <a:r>
              <a:rPr lang="ja-JP" altLang="en-US" sz="1295">
                <a:solidFill>
                  <a:schemeClr val="tx1"/>
                </a:solidFill>
                <a:latin typeface="Meiryo UI" panose="020B0604030504040204" pitchFamily="50" charset="-128"/>
                <a:ea typeface="Meiryo UI" panose="020B0604030504040204" pitchFamily="50" charset="-128"/>
              </a:rPr>
              <a:t>■事業形態：</a:t>
            </a:r>
          </a:p>
        </p:txBody>
      </p:sp>
      <p:sp>
        <p:nvSpPr>
          <p:cNvPr id="24" name="テキスト プレースホルダー 37">
            <a:extLst>
              <a:ext uri="{FF2B5EF4-FFF2-40B4-BE49-F238E27FC236}">
                <a16:creationId xmlns:a16="http://schemas.microsoft.com/office/drawing/2014/main" id="{31F24937-C017-44CE-9CF8-846D2BCE722E}"/>
              </a:ext>
            </a:extLst>
          </p:cNvPr>
          <p:cNvSpPr>
            <a:spLocks noGrp="1"/>
          </p:cNvSpPr>
          <p:nvPr>
            <p:ph type="body" sz="quarter" idx="27" hasCustomPrompt="1"/>
          </p:nvPr>
        </p:nvSpPr>
        <p:spPr>
          <a:xfrm>
            <a:off x="1428847" y="6302538"/>
            <a:ext cx="4320000" cy="252000"/>
          </a:xfrm>
        </p:spPr>
        <p:txBody>
          <a:bodyPr lIns="0" tIns="0" rIns="0" bIns="0" anchor="ctr">
            <a:normAutofit/>
          </a:bodyPr>
          <a:lstStyle>
            <a:lvl1pPr marL="0" indent="0" algn="l">
              <a:lnSpc>
                <a:spcPct val="120000"/>
              </a:lnSpc>
              <a:spcBef>
                <a:spcPts val="0"/>
              </a:spcBef>
              <a:buFont typeface="Wingdings" panose="05000000000000000000" pitchFamily="2" charset="2"/>
              <a:buNone/>
              <a:defRPr sz="1295">
                <a:solidFill>
                  <a:schemeClr val="tx1"/>
                </a:solidFill>
                <a:latin typeface="Meiryo UI" panose="020B0604030504040204" pitchFamily="50" charset="-128"/>
                <a:ea typeface="Meiryo UI" panose="020B0604030504040204" pitchFamily="50" charset="-128"/>
              </a:defRPr>
            </a:lvl1pPr>
          </a:lstStyle>
          <a:p>
            <a:pPr lvl="0"/>
            <a:r>
              <a:rPr kumimoji="1" lang="ja-JP" altLang="en-US"/>
              <a:t>橙色の吹出しに示した選択肢の中から選択して記載</a:t>
            </a:r>
          </a:p>
        </p:txBody>
      </p:sp>
      <p:sp>
        <p:nvSpPr>
          <p:cNvPr id="25" name="テキスト プレースホルダー 37">
            <a:extLst>
              <a:ext uri="{FF2B5EF4-FFF2-40B4-BE49-F238E27FC236}">
                <a16:creationId xmlns:a16="http://schemas.microsoft.com/office/drawing/2014/main" id="{ABBEB580-4D48-42D5-8B77-AE5AFC4BFD24}"/>
              </a:ext>
            </a:extLst>
          </p:cNvPr>
          <p:cNvSpPr>
            <a:spLocks noGrp="1"/>
          </p:cNvSpPr>
          <p:nvPr>
            <p:ph type="body" sz="quarter" idx="28" hasCustomPrompt="1"/>
          </p:nvPr>
        </p:nvSpPr>
        <p:spPr>
          <a:xfrm>
            <a:off x="1428847" y="6588288"/>
            <a:ext cx="4320000" cy="252000"/>
          </a:xfrm>
        </p:spPr>
        <p:txBody>
          <a:bodyPr lIns="0" tIns="0" rIns="0" bIns="0" anchor="ctr">
            <a:normAutofit/>
          </a:bodyPr>
          <a:lstStyle>
            <a:lvl1pPr marL="0" indent="0" algn="l">
              <a:lnSpc>
                <a:spcPct val="120000"/>
              </a:lnSpc>
              <a:spcBef>
                <a:spcPts val="0"/>
              </a:spcBef>
              <a:buFont typeface="Wingdings" panose="05000000000000000000" pitchFamily="2" charset="2"/>
              <a:buNone/>
              <a:defRPr sz="1295">
                <a:solidFill>
                  <a:schemeClr val="tx1"/>
                </a:solidFill>
                <a:latin typeface="Meiryo UI" panose="020B0604030504040204" pitchFamily="50" charset="-128"/>
                <a:ea typeface="Meiryo UI" panose="020B0604030504040204" pitchFamily="50" charset="-128"/>
              </a:defRPr>
            </a:lvl1pPr>
          </a:lstStyle>
          <a:p>
            <a:pPr lvl="0"/>
            <a:r>
              <a:rPr kumimoji="1" lang="ja-JP" altLang="en-US"/>
              <a:t>令和２年度～令和○年度（予定）　と記載</a:t>
            </a:r>
          </a:p>
        </p:txBody>
      </p:sp>
      <p:sp>
        <p:nvSpPr>
          <p:cNvPr id="26" name="テキスト ボックス 25">
            <a:extLst>
              <a:ext uri="{FF2B5EF4-FFF2-40B4-BE49-F238E27FC236}">
                <a16:creationId xmlns:a16="http://schemas.microsoft.com/office/drawing/2014/main" id="{0CA0E264-5881-41CB-8BC4-C831A2A4DFEB}"/>
              </a:ext>
            </a:extLst>
          </p:cNvPr>
          <p:cNvSpPr txBox="1"/>
          <p:nvPr userDrawn="1"/>
        </p:nvSpPr>
        <p:spPr>
          <a:xfrm>
            <a:off x="436257" y="6588288"/>
            <a:ext cx="972000" cy="252000"/>
          </a:xfrm>
          <a:prstGeom prst="rect">
            <a:avLst/>
          </a:prstGeom>
          <a:noFill/>
        </p:spPr>
        <p:txBody>
          <a:bodyPr wrap="none" lIns="0" tIns="0" rIns="0" bIns="0" rtlCol="0" anchor="ctr">
            <a:noAutofit/>
          </a:bodyPr>
          <a:lstStyle/>
          <a:p>
            <a:pPr algn="dist"/>
            <a:r>
              <a:rPr lang="ja-JP" altLang="en-US" sz="1295">
                <a:solidFill>
                  <a:schemeClr val="tx1"/>
                </a:solidFill>
                <a:latin typeface="Meiryo UI" panose="020B0604030504040204" pitchFamily="50" charset="-128"/>
                <a:ea typeface="Meiryo UI" panose="020B0604030504040204" pitchFamily="50" charset="-128"/>
              </a:rPr>
              <a:t>■実施期間：</a:t>
            </a:r>
          </a:p>
        </p:txBody>
      </p:sp>
      <p:cxnSp>
        <p:nvCxnSpPr>
          <p:cNvPr id="27" name="直線コネクタ 26">
            <a:extLst>
              <a:ext uri="{FF2B5EF4-FFF2-40B4-BE49-F238E27FC236}">
                <a16:creationId xmlns:a16="http://schemas.microsoft.com/office/drawing/2014/main" id="{49DD02CD-CB82-437F-852D-57086C0391BD}"/>
              </a:ext>
            </a:extLst>
          </p:cNvPr>
          <p:cNvCxnSpPr>
            <a:cxnSpLocks/>
          </p:cNvCxnSpPr>
          <p:nvPr userDrawn="1"/>
        </p:nvCxnSpPr>
        <p:spPr>
          <a:xfrm flipH="1">
            <a:off x="159173" y="493020"/>
            <a:ext cx="10352215" cy="20736"/>
          </a:xfrm>
          <a:prstGeom prst="line">
            <a:avLst/>
          </a:prstGeom>
          <a:ln w="3175">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29" name="テキスト プレースホルダー 37">
            <a:extLst>
              <a:ext uri="{FF2B5EF4-FFF2-40B4-BE49-F238E27FC236}">
                <a16:creationId xmlns:a16="http://schemas.microsoft.com/office/drawing/2014/main" id="{8F4CACCF-DF59-40E0-8B22-3CC88D955CF8}"/>
              </a:ext>
            </a:extLst>
          </p:cNvPr>
          <p:cNvSpPr>
            <a:spLocks noGrp="1"/>
          </p:cNvSpPr>
          <p:nvPr>
            <p:ph type="body" sz="quarter" idx="17" hasCustomPrompt="1"/>
          </p:nvPr>
        </p:nvSpPr>
        <p:spPr>
          <a:xfrm>
            <a:off x="159172" y="493020"/>
            <a:ext cx="9647759" cy="324000"/>
          </a:xfrm>
        </p:spPr>
        <p:txBody>
          <a:bodyPr lIns="0" tIns="0" rIns="0" bIns="0" anchor="ctr" anchorCtr="0">
            <a:normAutofit/>
          </a:bodyPr>
          <a:lstStyle>
            <a:lvl1pPr marL="0" indent="0" algn="r">
              <a:lnSpc>
                <a:spcPct val="120000"/>
              </a:lnSpc>
              <a:spcBef>
                <a:spcPts val="0"/>
              </a:spcBef>
              <a:buFont typeface="Arial" panose="020B0604020202020204" pitchFamily="34" charset="0"/>
              <a:buNone/>
              <a:defRPr sz="1295">
                <a:solidFill>
                  <a:schemeClr val="tx1"/>
                </a:solidFill>
                <a:latin typeface="Meiryo UI" panose="020B0604030504040204" pitchFamily="50" charset="-128"/>
                <a:ea typeface="Meiryo UI" panose="020B0604030504040204" pitchFamily="50" charset="-128"/>
              </a:defRPr>
            </a:lvl1pPr>
          </a:lstStyle>
          <a:p>
            <a:pPr lvl="0"/>
            <a:r>
              <a:rPr kumimoji="1" lang="en-US" altLang="ja-JP"/>
              <a:t>【</a:t>
            </a:r>
            <a:r>
              <a:rPr kumimoji="1" lang="ja-JP" altLang="en-US"/>
              <a:t>令和２年度要求額 </a:t>
            </a:r>
            <a:r>
              <a:rPr kumimoji="1" lang="en-US" altLang="ja-JP"/>
              <a:t>0,000</a:t>
            </a:r>
            <a:r>
              <a:rPr kumimoji="1" lang="ja-JP" altLang="en-US"/>
              <a:t>百万円（</a:t>
            </a:r>
            <a:r>
              <a:rPr kumimoji="1" lang="en-US" altLang="ja-JP"/>
              <a:t>0,000</a:t>
            </a:r>
            <a:r>
              <a:rPr kumimoji="1" lang="ja-JP" altLang="en-US"/>
              <a:t>百万円）</a:t>
            </a:r>
            <a:r>
              <a:rPr kumimoji="1" lang="en-US" altLang="ja-JP"/>
              <a:t>】</a:t>
            </a:r>
          </a:p>
        </p:txBody>
      </p:sp>
      <p:cxnSp>
        <p:nvCxnSpPr>
          <p:cNvPr id="30" name="直線コネクタ 29">
            <a:extLst>
              <a:ext uri="{FF2B5EF4-FFF2-40B4-BE49-F238E27FC236}">
                <a16:creationId xmlns:a16="http://schemas.microsoft.com/office/drawing/2014/main" id="{EC97E369-E6B0-4356-818A-927158B52DA6}"/>
              </a:ext>
            </a:extLst>
          </p:cNvPr>
          <p:cNvCxnSpPr/>
          <p:nvPr userDrawn="1"/>
        </p:nvCxnSpPr>
        <p:spPr>
          <a:xfrm>
            <a:off x="161925" y="2681570"/>
            <a:ext cx="5400000" cy="0"/>
          </a:xfrm>
          <a:prstGeom prst="line">
            <a:avLst/>
          </a:prstGeom>
          <a:ln w="12700">
            <a:solidFill>
              <a:schemeClr val="bg2"/>
            </a:solidFill>
          </a:ln>
          <a:effectLst/>
        </p:spPr>
        <p:style>
          <a:lnRef idx="1">
            <a:schemeClr val="accent1"/>
          </a:lnRef>
          <a:fillRef idx="0">
            <a:schemeClr val="accent1"/>
          </a:fillRef>
          <a:effectRef idx="0">
            <a:schemeClr val="accent1"/>
          </a:effectRef>
          <a:fontRef idx="minor">
            <a:schemeClr val="tx1"/>
          </a:fontRef>
        </p:style>
      </p:cxnSp>
      <p:sp>
        <p:nvSpPr>
          <p:cNvPr id="32" name="テキスト プレースホルダー 37">
            <a:extLst>
              <a:ext uri="{FF2B5EF4-FFF2-40B4-BE49-F238E27FC236}">
                <a16:creationId xmlns:a16="http://schemas.microsoft.com/office/drawing/2014/main" id="{05AEDB54-2F1F-4D55-B5C5-B02A1E6CADAB}"/>
              </a:ext>
            </a:extLst>
          </p:cNvPr>
          <p:cNvSpPr>
            <a:spLocks noGrp="1"/>
          </p:cNvSpPr>
          <p:nvPr>
            <p:ph type="body" sz="quarter" idx="29" hasCustomPrompt="1"/>
          </p:nvPr>
        </p:nvSpPr>
        <p:spPr>
          <a:xfrm>
            <a:off x="6007116" y="2681570"/>
            <a:ext cx="4522771" cy="4140000"/>
          </a:xfrm>
        </p:spPr>
        <p:txBody>
          <a:bodyPr lIns="0" tIns="72000" rIns="0" bIns="0" anchor="t">
            <a:noAutofit/>
          </a:bodyPr>
          <a:lstStyle>
            <a:lvl1pPr marL="0" indent="0" algn="l">
              <a:lnSpc>
                <a:spcPct val="120000"/>
              </a:lnSpc>
              <a:spcBef>
                <a:spcPts val="0"/>
              </a:spcBef>
              <a:buFont typeface="Arial" panose="020B0604020202020204" pitchFamily="34" charset="0"/>
              <a:buNone/>
              <a:defRPr sz="1200">
                <a:solidFill>
                  <a:schemeClr val="tx1"/>
                </a:solidFill>
                <a:latin typeface="Meiryo UI" panose="020B0604030504040204" pitchFamily="50" charset="-128"/>
                <a:ea typeface="Meiryo UI" panose="020B0604030504040204" pitchFamily="50" charset="-128"/>
              </a:defRPr>
            </a:lvl1pPr>
          </a:lstStyle>
          <a:p>
            <a:pPr lvl="0"/>
            <a:r>
              <a:rPr kumimoji="1" lang="ja-JP" altLang="en-US"/>
              <a:t>図・写真等を交えつつ、このスペースに納まるよう記述</a:t>
            </a:r>
          </a:p>
        </p:txBody>
      </p:sp>
      <p:cxnSp>
        <p:nvCxnSpPr>
          <p:cNvPr id="33" name="直線コネクタ 32">
            <a:extLst>
              <a:ext uri="{FF2B5EF4-FFF2-40B4-BE49-F238E27FC236}">
                <a16:creationId xmlns:a16="http://schemas.microsoft.com/office/drawing/2014/main" id="{93ABC200-7A3B-4D6E-9A7A-DD056E784D0D}"/>
              </a:ext>
            </a:extLst>
          </p:cNvPr>
          <p:cNvCxnSpPr/>
          <p:nvPr userDrawn="1"/>
        </p:nvCxnSpPr>
        <p:spPr>
          <a:xfrm>
            <a:off x="5993888" y="2681570"/>
            <a:ext cx="4536000" cy="0"/>
          </a:xfrm>
          <a:prstGeom prst="line">
            <a:avLst/>
          </a:prstGeom>
          <a:ln w="12700">
            <a:solidFill>
              <a:schemeClr val="bg2"/>
            </a:solidFill>
          </a:ln>
          <a:effectLst/>
        </p:spPr>
        <p:style>
          <a:lnRef idx="1">
            <a:schemeClr val="accent1"/>
          </a:lnRef>
          <a:fillRef idx="0">
            <a:schemeClr val="accent1"/>
          </a:fillRef>
          <a:effectRef idx="0">
            <a:schemeClr val="accent1"/>
          </a:effectRef>
          <a:fontRef idx="minor">
            <a:schemeClr val="tx1"/>
          </a:fontRef>
        </p:style>
      </p:cxnSp>
      <p:sp>
        <p:nvSpPr>
          <p:cNvPr id="34" name="テキスト ボックス 33">
            <a:extLst>
              <a:ext uri="{FF2B5EF4-FFF2-40B4-BE49-F238E27FC236}">
                <a16:creationId xmlns:a16="http://schemas.microsoft.com/office/drawing/2014/main" id="{9DABB4ED-B7E1-4C29-AC71-063748A973FB}"/>
              </a:ext>
            </a:extLst>
          </p:cNvPr>
          <p:cNvSpPr txBox="1"/>
          <p:nvPr userDrawn="1"/>
        </p:nvSpPr>
        <p:spPr>
          <a:xfrm>
            <a:off x="436256" y="6302538"/>
            <a:ext cx="972000" cy="252000"/>
          </a:xfrm>
          <a:prstGeom prst="rect">
            <a:avLst/>
          </a:prstGeom>
          <a:noFill/>
        </p:spPr>
        <p:txBody>
          <a:bodyPr wrap="none" lIns="0" tIns="0" rIns="0" bIns="0" rtlCol="0" anchor="ctr">
            <a:noAutofit/>
          </a:bodyPr>
          <a:lstStyle/>
          <a:p>
            <a:pPr algn="dist" defTabSz="179388">
              <a:tabLst/>
            </a:pPr>
            <a:r>
              <a:rPr lang="ja-JP" altLang="en-US" sz="1295">
                <a:solidFill>
                  <a:schemeClr val="tx1"/>
                </a:solidFill>
                <a:latin typeface="Meiryo UI" panose="020B0604030504040204" pitchFamily="50" charset="-128"/>
                <a:ea typeface="Meiryo UI" panose="020B0604030504040204" pitchFamily="50" charset="-128"/>
              </a:rPr>
              <a:t>■　　　　　　：</a:t>
            </a:r>
          </a:p>
        </p:txBody>
      </p:sp>
      <p:sp>
        <p:nvSpPr>
          <p:cNvPr id="35" name="テキスト ボックス 34">
            <a:extLst>
              <a:ext uri="{FF2B5EF4-FFF2-40B4-BE49-F238E27FC236}">
                <a16:creationId xmlns:a16="http://schemas.microsoft.com/office/drawing/2014/main" id="{B52C3A3B-D331-4FA9-B49C-4CE55D8902BF}"/>
              </a:ext>
            </a:extLst>
          </p:cNvPr>
          <p:cNvSpPr txBox="1"/>
          <p:nvPr userDrawn="1"/>
        </p:nvSpPr>
        <p:spPr>
          <a:xfrm>
            <a:off x="159173" y="5637164"/>
            <a:ext cx="5600215" cy="288000"/>
          </a:xfrm>
          <a:prstGeom prst="rect">
            <a:avLst/>
          </a:prstGeom>
          <a:noFill/>
        </p:spPr>
        <p:txBody>
          <a:bodyPr wrap="square" lIns="0" tIns="0" bIns="72000" rtlCol="0" anchor="b" anchorCtr="0">
            <a:noAutofit/>
          </a:bodyPr>
          <a:lstStyle/>
          <a:p>
            <a:r>
              <a:rPr lang="en-US" altLang="ja-JP" sz="1511" b="1">
                <a:solidFill>
                  <a:schemeClr val="bg2"/>
                </a:solidFill>
                <a:latin typeface="Meiryo UI" panose="020B0604030504040204" pitchFamily="50" charset="-128"/>
                <a:ea typeface="Meiryo UI" panose="020B0604030504040204" pitchFamily="50" charset="-128"/>
              </a:rPr>
              <a:t>3. </a:t>
            </a:r>
            <a:r>
              <a:rPr lang="ja-JP" altLang="en-US" sz="1511" b="1">
                <a:solidFill>
                  <a:schemeClr val="bg2"/>
                </a:solidFill>
                <a:latin typeface="Meiryo UI" panose="020B0604030504040204" pitchFamily="50" charset="-128"/>
                <a:ea typeface="Meiryo UI" panose="020B0604030504040204" pitchFamily="50" charset="-128"/>
              </a:rPr>
              <a:t>事業スキーム</a:t>
            </a:r>
          </a:p>
        </p:txBody>
      </p:sp>
      <p:cxnSp>
        <p:nvCxnSpPr>
          <p:cNvPr id="36" name="直線コネクタ 35">
            <a:extLst>
              <a:ext uri="{FF2B5EF4-FFF2-40B4-BE49-F238E27FC236}">
                <a16:creationId xmlns:a16="http://schemas.microsoft.com/office/drawing/2014/main" id="{E1BEDD27-520F-4457-AAA7-263233F32CAB}"/>
              </a:ext>
            </a:extLst>
          </p:cNvPr>
          <p:cNvCxnSpPr/>
          <p:nvPr userDrawn="1"/>
        </p:nvCxnSpPr>
        <p:spPr>
          <a:xfrm>
            <a:off x="179388" y="5925164"/>
            <a:ext cx="5580000" cy="0"/>
          </a:xfrm>
          <a:prstGeom prst="line">
            <a:avLst/>
          </a:prstGeom>
          <a:ln w="12700">
            <a:solidFill>
              <a:schemeClr val="bg2"/>
            </a:solidFill>
          </a:ln>
          <a:effectLst/>
        </p:spPr>
        <p:style>
          <a:lnRef idx="1">
            <a:schemeClr val="accent1"/>
          </a:lnRef>
          <a:fillRef idx="0">
            <a:schemeClr val="accent1"/>
          </a:fillRef>
          <a:effectRef idx="0">
            <a:schemeClr val="accent1"/>
          </a:effectRef>
          <a:fontRef idx="minor">
            <a:schemeClr val="tx1"/>
          </a:fontRef>
        </p:style>
      </p:cxnSp>
      <p:pic>
        <p:nvPicPr>
          <p:cNvPr id="37" name="グラフィックス 4">
            <a:extLst>
              <a:ext uri="{FF2B5EF4-FFF2-40B4-BE49-F238E27FC236}">
                <a16:creationId xmlns:a16="http://schemas.microsoft.com/office/drawing/2014/main" id="{716B933F-57EE-4D45-A154-8C5C4C4E1984}"/>
              </a:ext>
            </a:extLst>
          </p:cNvPr>
          <p:cNvPicPr>
            <a:picLocks/>
          </p:cNvPicPr>
          <p:nvPr userDrawn="1"/>
        </p:nvPicPr>
        <p: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161924" y="890697"/>
            <a:ext cx="10367961" cy="360000"/>
          </a:xfrm>
          <a:prstGeom prst="rect">
            <a:avLst/>
          </a:prstGeom>
          <a:ln>
            <a:noFill/>
          </a:ln>
        </p:spPr>
      </p:pic>
      <p:sp>
        <p:nvSpPr>
          <p:cNvPr id="38" name="テキスト プレースホルダー 36">
            <a:extLst>
              <a:ext uri="{FF2B5EF4-FFF2-40B4-BE49-F238E27FC236}">
                <a16:creationId xmlns:a16="http://schemas.microsoft.com/office/drawing/2014/main" id="{5A2EDDF3-3029-44F5-ADC4-AAC9B3CDA9BD}"/>
              </a:ext>
            </a:extLst>
          </p:cNvPr>
          <p:cNvSpPr>
            <a:spLocks noGrp="1"/>
          </p:cNvSpPr>
          <p:nvPr>
            <p:ph type="body" sz="quarter" idx="16" hasCustomPrompt="1"/>
          </p:nvPr>
        </p:nvSpPr>
        <p:spPr>
          <a:xfrm>
            <a:off x="161925" y="890696"/>
            <a:ext cx="10349461" cy="360000"/>
          </a:xfrm>
        </p:spPr>
        <p:txBody>
          <a:bodyPr lIns="108000" tIns="36000" rIns="108000" bIns="0" anchor="ctr">
            <a:noAutofit/>
          </a:bodyPr>
          <a:lstStyle>
            <a:lvl1pPr marL="0" indent="0" algn="l">
              <a:buNone/>
              <a:defRPr sz="1400" b="1">
                <a:solidFill>
                  <a:schemeClr val="bg2"/>
                </a:solidFill>
                <a:latin typeface="Meiryo UI" panose="020B0604030504040204" pitchFamily="50" charset="-128"/>
                <a:ea typeface="Meiryo UI" panose="020B0604030504040204" pitchFamily="50" charset="-128"/>
              </a:defRPr>
            </a:lvl1pPr>
          </a:lstStyle>
          <a:p>
            <a:pPr lvl="0"/>
            <a:r>
              <a:rPr kumimoji="1" lang="ja-JP" altLang="en-US"/>
              <a:t>事業のポイントを簡潔に記載</a:t>
            </a:r>
          </a:p>
        </p:txBody>
      </p:sp>
      <p:pic>
        <p:nvPicPr>
          <p:cNvPr id="8" name="Picture 11" descr="ç°å¢ç">
            <a:extLst>
              <a:ext uri="{FF2B5EF4-FFF2-40B4-BE49-F238E27FC236}">
                <a16:creationId xmlns:a16="http://schemas.microsoft.com/office/drawing/2014/main" id="{E4524634-FD36-4E22-9D09-12B514CD191F}"/>
              </a:ext>
            </a:extLst>
          </p:cNvPr>
          <p:cNvPicPr>
            <a:picLocks noChangeAspect="1" noChangeArrowheads="1"/>
          </p:cNvPicPr>
          <p:nvPr userDrawn="1"/>
        </p:nvPicPr>
        <p:blipFill>
          <a:blip r:embed="rId6" cstate="email">
            <a:extLst>
              <a:ext uri="{28A0092B-C50C-407E-A947-70E740481C1C}">
                <a14:useLocalDpi xmlns:a14="http://schemas.microsoft.com/office/drawing/2010/main"/>
              </a:ext>
            </a:extLst>
          </a:blip>
          <a:srcRect/>
          <a:stretch>
            <a:fillRect/>
          </a:stretch>
        </p:blipFill>
        <p:spPr bwMode="auto">
          <a:xfrm>
            <a:off x="9806931" y="146434"/>
            <a:ext cx="725709" cy="743303"/>
          </a:xfrm>
          <a:prstGeom prst="rect">
            <a:avLst/>
          </a:prstGeom>
          <a:noFill/>
          <a:extLst>
            <a:ext uri="{909E8E84-426E-40DD-AFC4-6F175D3DCCD1}">
              <a14:hiddenFill xmlns:a14="http://schemas.microsoft.com/office/drawing/2010/main">
                <a:solidFill>
                  <a:srgbClr val="FFFFFF"/>
                </a:solidFill>
              </a14:hiddenFill>
            </a:ext>
          </a:extLst>
        </p:spPr>
      </p:pic>
      <p:sp>
        <p:nvSpPr>
          <p:cNvPr id="16" name="テキスト プレースホルダー 36">
            <a:extLst>
              <a:ext uri="{FF2B5EF4-FFF2-40B4-BE49-F238E27FC236}">
                <a16:creationId xmlns:a16="http://schemas.microsoft.com/office/drawing/2014/main" id="{9B97E414-CE64-463C-8703-5E74B265F930}"/>
              </a:ext>
            </a:extLst>
          </p:cNvPr>
          <p:cNvSpPr>
            <a:spLocks noGrp="1"/>
          </p:cNvSpPr>
          <p:nvPr>
            <p:ph type="body" sz="quarter" idx="12" hasCustomPrompt="1"/>
          </p:nvPr>
        </p:nvSpPr>
        <p:spPr>
          <a:xfrm>
            <a:off x="6259117" y="2395810"/>
            <a:ext cx="4248000" cy="288000"/>
          </a:xfrm>
        </p:spPr>
        <p:txBody>
          <a:bodyPr lIns="0" tIns="0" rIns="0" bIns="72000" anchor="b" anchorCtr="0">
            <a:normAutofit/>
          </a:bodyPr>
          <a:lstStyle>
            <a:lvl1pPr marL="0" indent="0" algn="l">
              <a:buNone/>
              <a:defRPr sz="1511" b="1">
                <a:solidFill>
                  <a:schemeClr val="bg2"/>
                </a:solidFill>
                <a:latin typeface="Meiryo UI" panose="020B0604030504040204" pitchFamily="50" charset="-128"/>
                <a:ea typeface="Meiryo UI" panose="020B0604030504040204" pitchFamily="50" charset="-128"/>
                <a:cs typeface="Arial" panose="020B0604020202020204" pitchFamily="34" charset="0"/>
              </a:defRPr>
            </a:lvl1pPr>
          </a:lstStyle>
          <a:p>
            <a:pPr lvl="0"/>
            <a:r>
              <a:rPr kumimoji="1" lang="ja-JP" altLang="en-US"/>
              <a:t>補助対象、支援対象の例、事業イメージ </a:t>
            </a:r>
            <a:r>
              <a:rPr kumimoji="1" lang="en-US" altLang="ja-JP"/>
              <a:t>etc.</a:t>
            </a:r>
            <a:endParaRPr kumimoji="1" lang="ja-JP" altLang="en-US"/>
          </a:p>
        </p:txBody>
      </p:sp>
      <p:sp>
        <p:nvSpPr>
          <p:cNvPr id="39" name="テキスト ボックス 38">
            <a:extLst>
              <a:ext uri="{FF2B5EF4-FFF2-40B4-BE49-F238E27FC236}">
                <a16:creationId xmlns:a16="http://schemas.microsoft.com/office/drawing/2014/main" id="{44AB8DD7-62C0-4DA8-85A3-8FFC2554F26A}"/>
              </a:ext>
            </a:extLst>
          </p:cNvPr>
          <p:cNvSpPr txBox="1"/>
          <p:nvPr userDrawn="1"/>
        </p:nvSpPr>
        <p:spPr>
          <a:xfrm>
            <a:off x="6007117" y="2395810"/>
            <a:ext cx="4500000" cy="288000"/>
          </a:xfrm>
          <a:prstGeom prst="rect">
            <a:avLst/>
          </a:prstGeom>
          <a:noFill/>
        </p:spPr>
        <p:txBody>
          <a:bodyPr wrap="square" lIns="0" tIns="0" bIns="72000" rtlCol="0" anchor="b" anchorCtr="0">
            <a:noAutofit/>
          </a:bodyPr>
          <a:lstStyle/>
          <a:p>
            <a:pPr algn="l"/>
            <a:r>
              <a:rPr lang="en-US" altLang="ja-JP" sz="1511" b="1">
                <a:solidFill>
                  <a:schemeClr val="bg2"/>
                </a:solidFill>
                <a:latin typeface="Meiryo UI" panose="020B0604030504040204" pitchFamily="50" charset="-128"/>
                <a:ea typeface="Meiryo UI" panose="020B0604030504040204" pitchFamily="50" charset="-128"/>
              </a:rPr>
              <a:t>4. </a:t>
            </a:r>
          </a:p>
        </p:txBody>
      </p:sp>
      <p:sp>
        <p:nvSpPr>
          <p:cNvPr id="31" name="テキスト プレースホルダー 37">
            <a:extLst>
              <a:ext uri="{FF2B5EF4-FFF2-40B4-BE49-F238E27FC236}">
                <a16:creationId xmlns:a16="http://schemas.microsoft.com/office/drawing/2014/main" id="{8DAEC8DB-209D-4346-BBA0-580F33B624E7}"/>
              </a:ext>
            </a:extLst>
          </p:cNvPr>
          <p:cNvSpPr>
            <a:spLocks noGrp="1"/>
          </p:cNvSpPr>
          <p:nvPr>
            <p:ph type="body" sz="quarter" idx="30" hasCustomPrompt="1"/>
          </p:nvPr>
        </p:nvSpPr>
        <p:spPr>
          <a:xfrm>
            <a:off x="614422" y="6302538"/>
            <a:ext cx="684000" cy="252000"/>
          </a:xfrm>
        </p:spPr>
        <p:txBody>
          <a:bodyPr lIns="0" tIns="0" rIns="0" bIns="0" anchor="ctr" anchorCtr="0">
            <a:noAutofit/>
          </a:bodyPr>
          <a:lstStyle>
            <a:lvl1pPr marL="0" indent="0" algn="l">
              <a:lnSpc>
                <a:spcPct val="120000"/>
              </a:lnSpc>
              <a:spcBef>
                <a:spcPts val="0"/>
              </a:spcBef>
              <a:buFont typeface="Arial" panose="020B0604020202020204" pitchFamily="34" charset="0"/>
              <a:buNone/>
              <a:defRPr sz="1200">
                <a:solidFill>
                  <a:schemeClr val="tx1"/>
                </a:solidFill>
                <a:latin typeface="Meiryo UI" panose="020B0604030504040204" pitchFamily="50" charset="-128"/>
                <a:ea typeface="Meiryo UI" panose="020B0604030504040204" pitchFamily="50" charset="-128"/>
              </a:defRPr>
            </a:lvl1pPr>
          </a:lstStyle>
          <a:p>
            <a:pPr lvl="0"/>
            <a:r>
              <a:rPr kumimoji="1" lang="ja-JP" altLang="en-US"/>
              <a:t>選　　　 択</a:t>
            </a:r>
            <a:endParaRPr kumimoji="1" lang="en-US" altLang="ja-JP"/>
          </a:p>
        </p:txBody>
      </p:sp>
    </p:spTree>
    <p:extLst>
      <p:ext uri="{BB962C8B-B14F-4D97-AF65-F5344CB8AC3E}">
        <p14:creationId xmlns:p14="http://schemas.microsoft.com/office/powerpoint/2010/main" val="2654638260"/>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userDrawn="1">
  <p:cSld name="裏表紙">
    <p:spTree>
      <p:nvGrpSpPr>
        <p:cNvPr id="1" name=""/>
        <p:cNvGrpSpPr/>
        <p:nvPr/>
      </p:nvGrpSpPr>
      <p:grpSpPr>
        <a:xfrm>
          <a:off x="0" y="0"/>
          <a:ext cx="0" cy="0"/>
          <a:chOff x="0" y="0"/>
          <a:chExt cx="0" cy="0"/>
        </a:xfrm>
      </p:grpSpPr>
      <p:sp>
        <p:nvSpPr>
          <p:cNvPr id="7" name="四角形: 角を丸くする 6">
            <a:extLst>
              <a:ext uri="{FF2B5EF4-FFF2-40B4-BE49-F238E27FC236}">
                <a16:creationId xmlns:a16="http://schemas.microsoft.com/office/drawing/2014/main" id="{C4F33A39-73E7-49E0-BF4C-2CE0E2DB7091}"/>
              </a:ext>
            </a:extLst>
          </p:cNvPr>
          <p:cNvSpPr/>
          <p:nvPr userDrawn="1"/>
        </p:nvSpPr>
        <p:spPr>
          <a:xfrm>
            <a:off x="395906" y="395837"/>
            <a:ext cx="9900000" cy="6768000"/>
          </a:xfrm>
          <a:prstGeom prst="roundRect">
            <a:avLst>
              <a:gd name="adj" fmla="val 1501"/>
            </a:avLst>
          </a:prstGeom>
          <a:no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600">
              <a:solidFill>
                <a:schemeClr val="tx1"/>
              </a:solidFill>
            </a:endParaRPr>
          </a:p>
        </p:txBody>
      </p:sp>
      <p:pic>
        <p:nvPicPr>
          <p:cNvPr id="17" name="Picture 2">
            <a:extLst>
              <a:ext uri="{FF2B5EF4-FFF2-40B4-BE49-F238E27FC236}">
                <a16:creationId xmlns:a16="http://schemas.microsoft.com/office/drawing/2014/main" id="{763CBD03-2A6D-45D7-9768-1358FBBD1C80}"/>
              </a:ext>
            </a:extLst>
          </p:cNvPr>
          <p:cNvPicPr>
            <a:picLocks noChangeAspect="1" noChangeArrowheads="1"/>
          </p:cNvPicPr>
          <p:nvPr userDrawn="1"/>
        </p:nvPicPr>
        <p:blipFill>
          <a:blip r:embed="rId2" cstate="email">
            <a:extLst>
              <a:ext uri="{28A0092B-C50C-407E-A947-70E740481C1C}">
                <a14:useLocalDpi xmlns:a14="http://schemas.microsoft.com/office/drawing/2010/main"/>
              </a:ext>
            </a:extLst>
          </a:blip>
          <a:srcRect/>
          <a:stretch>
            <a:fillRect/>
          </a:stretch>
        </p:blipFill>
        <p:spPr bwMode="auto">
          <a:xfrm>
            <a:off x="4376554" y="3439579"/>
            <a:ext cx="1938704" cy="6805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42396336"/>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userDrawn="1">
  <p:cSld name="2_階層あり">
    <p:spTree>
      <p:nvGrpSpPr>
        <p:cNvPr id="1" name=""/>
        <p:cNvGrpSpPr/>
        <p:nvPr/>
      </p:nvGrpSpPr>
      <p:grpSpPr>
        <a:xfrm>
          <a:off x="0" y="0"/>
          <a:ext cx="0" cy="0"/>
          <a:chOff x="0" y="0"/>
          <a:chExt cx="0" cy="0"/>
        </a:xfrm>
      </p:grpSpPr>
      <p:sp>
        <p:nvSpPr>
          <p:cNvPr id="13" name="テキスト ボックス 12">
            <a:extLst>
              <a:ext uri="{FF2B5EF4-FFF2-40B4-BE49-F238E27FC236}">
                <a16:creationId xmlns:a16="http://schemas.microsoft.com/office/drawing/2014/main" id="{8FD50C7F-9ACA-4B30-8C3B-E73A326DFDE0}"/>
              </a:ext>
            </a:extLst>
          </p:cNvPr>
          <p:cNvSpPr txBox="1"/>
          <p:nvPr userDrawn="1"/>
        </p:nvSpPr>
        <p:spPr>
          <a:xfrm>
            <a:off x="10187813" y="7055677"/>
            <a:ext cx="360000" cy="359999"/>
          </a:xfrm>
          <a:prstGeom prst="rect">
            <a:avLst/>
          </a:prstGeom>
          <a:noFill/>
        </p:spPr>
        <p:txBody>
          <a:bodyPr wrap="none" lIns="0" tIns="0" rIns="0" bIns="0" rtlCol="0" anchor="b" anchorCtr="0">
            <a:noAutofit/>
          </a:bodyPr>
          <a:lstStyle/>
          <a:p>
            <a:pPr algn="ctr"/>
            <a:fld id="{9C1B02FA-3B43-4965-97B5-C29D405C4738}" type="slidenum">
              <a:rPr kumimoji="1" lang="ja-JP" altLang="en-US" sz="2262" b="0" smtClean="0">
                <a:latin typeface="Arial" panose="020B0604020202020204" pitchFamily="34" charset="0"/>
                <a:ea typeface="メイリオ" panose="020B0604030504040204" pitchFamily="50" charset="-128"/>
                <a:cs typeface="Arial" panose="020B0604020202020204" pitchFamily="34" charset="0"/>
              </a:rPr>
              <a:pPr algn="ctr"/>
              <a:t>‹#›</a:t>
            </a:fld>
            <a:endParaRPr kumimoji="1" lang="ja-JP" altLang="en-US" sz="1508" b="0">
              <a:latin typeface="Arial" panose="020B0604020202020204" pitchFamily="34" charset="0"/>
              <a:ea typeface="メイリオ" panose="020B0604030504040204" pitchFamily="50" charset="-128"/>
              <a:cs typeface="Arial" panose="020B0604020202020204" pitchFamily="34" charset="0"/>
            </a:endParaRPr>
          </a:p>
        </p:txBody>
      </p:sp>
      <p:grpSp>
        <p:nvGrpSpPr>
          <p:cNvPr id="2" name="グループ化 1">
            <a:extLst>
              <a:ext uri="{FF2B5EF4-FFF2-40B4-BE49-F238E27FC236}">
                <a16:creationId xmlns:a16="http://schemas.microsoft.com/office/drawing/2014/main" id="{6736CFC0-A6A1-408C-90D0-5F3C3EDABEFD}"/>
              </a:ext>
            </a:extLst>
          </p:cNvPr>
          <p:cNvGrpSpPr/>
          <p:nvPr userDrawn="1"/>
        </p:nvGrpSpPr>
        <p:grpSpPr>
          <a:xfrm>
            <a:off x="111920" y="216796"/>
            <a:ext cx="10424028" cy="795336"/>
            <a:chOff x="111919" y="216797"/>
            <a:chExt cx="10424028" cy="795336"/>
          </a:xfrm>
        </p:grpSpPr>
        <p:pic>
          <p:nvPicPr>
            <p:cNvPr id="15" name="Picture 11" descr="ç°å¢ç">
              <a:extLst>
                <a:ext uri="{FF2B5EF4-FFF2-40B4-BE49-F238E27FC236}">
                  <a16:creationId xmlns:a16="http://schemas.microsoft.com/office/drawing/2014/main" id="{2BF78C1F-895C-47B9-BFD6-D818DFB88518}"/>
                </a:ext>
              </a:extLst>
            </p:cNvPr>
            <p:cNvPicPr>
              <a:picLocks noChangeAspect="1" noChangeArrowheads="1"/>
            </p:cNvPicPr>
            <p:nvPr userDrawn="1"/>
          </p:nvPicPr>
          <p:blipFill>
            <a:blip r:embed="rId2" cstate="email">
              <a:extLst>
                <a:ext uri="{28A0092B-C50C-407E-A947-70E740481C1C}">
                  <a14:useLocalDpi xmlns:a14="http://schemas.microsoft.com/office/drawing/2010/main"/>
                </a:ext>
              </a:extLst>
            </a:blip>
            <a:srcRect/>
            <a:stretch>
              <a:fillRect/>
            </a:stretch>
          </p:blipFill>
          <p:spPr bwMode="auto">
            <a:xfrm>
              <a:off x="9956006" y="300775"/>
              <a:ext cx="579941" cy="559908"/>
            </a:xfrm>
            <a:prstGeom prst="rect">
              <a:avLst/>
            </a:prstGeom>
            <a:noFill/>
            <a:extLst>
              <a:ext uri="{909E8E84-426E-40DD-AFC4-6F175D3DCCD1}">
                <a14:hiddenFill xmlns:a14="http://schemas.microsoft.com/office/drawing/2010/main">
                  <a:solidFill>
                    <a:srgbClr val="FFFFFF"/>
                  </a:solidFill>
                </a14:hiddenFill>
              </a:ext>
            </a:extLst>
          </p:spPr>
        </p:pic>
        <p:sp>
          <p:nvSpPr>
            <p:cNvPr id="16" name="Freeform 13">
              <a:extLst>
                <a:ext uri="{FF2B5EF4-FFF2-40B4-BE49-F238E27FC236}">
                  <a16:creationId xmlns:a16="http://schemas.microsoft.com/office/drawing/2014/main" id="{4B2D3E9F-0217-41CA-A745-B0B8FBABC286}"/>
                </a:ext>
              </a:extLst>
            </p:cNvPr>
            <p:cNvSpPr>
              <a:spLocks/>
            </p:cNvSpPr>
            <p:nvPr userDrawn="1"/>
          </p:nvSpPr>
          <p:spPr bwMode="auto">
            <a:xfrm>
              <a:off x="161925" y="284266"/>
              <a:ext cx="10274355" cy="648000"/>
            </a:xfrm>
            <a:custGeom>
              <a:avLst/>
              <a:gdLst>
                <a:gd name="T0" fmla="*/ 38 w 1868"/>
                <a:gd name="T1" fmla="*/ 118 h 118"/>
                <a:gd name="T2" fmla="*/ 48 w 1868"/>
                <a:gd name="T3" fmla="*/ 118 h 118"/>
                <a:gd name="T4" fmla="*/ 155 w 1868"/>
                <a:gd name="T5" fmla="*/ 118 h 118"/>
                <a:gd name="T6" fmla="*/ 1811 w 1868"/>
                <a:gd name="T7" fmla="*/ 118 h 118"/>
                <a:gd name="T8" fmla="*/ 1694 w 1868"/>
                <a:gd name="T9" fmla="*/ 0 h 118"/>
                <a:gd name="T10" fmla="*/ 12 w 1868"/>
                <a:gd name="T11" fmla="*/ 0 h 118"/>
                <a:gd name="T12" fmla="*/ 12 w 1868"/>
                <a:gd name="T13" fmla="*/ 0 h 118"/>
                <a:gd name="T14" fmla="*/ 3 w 1868"/>
                <a:gd name="T15" fmla="*/ 3 h 118"/>
                <a:gd name="T16" fmla="*/ 0 w 1868"/>
                <a:gd name="T17" fmla="*/ 9 h 118"/>
                <a:gd name="T18" fmla="*/ 0 w 1868"/>
                <a:gd name="T19" fmla="*/ 82 h 118"/>
                <a:gd name="T20" fmla="*/ 38 w 1868"/>
                <a:gd name="T21" fmla="*/ 118 h 118"/>
                <a:gd name="T22" fmla="*/ 38 w 1868"/>
                <a:gd name="T23" fmla="*/ 118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68" h="118">
                  <a:moveTo>
                    <a:pt x="38" y="118"/>
                  </a:moveTo>
                  <a:cubicBezTo>
                    <a:pt x="48" y="118"/>
                    <a:pt x="48" y="118"/>
                    <a:pt x="48" y="118"/>
                  </a:cubicBezTo>
                  <a:cubicBezTo>
                    <a:pt x="155" y="118"/>
                    <a:pt x="155" y="118"/>
                    <a:pt x="155" y="118"/>
                  </a:cubicBezTo>
                  <a:cubicBezTo>
                    <a:pt x="1868" y="118"/>
                    <a:pt x="1811" y="118"/>
                    <a:pt x="1811" y="118"/>
                  </a:cubicBezTo>
                  <a:cubicBezTo>
                    <a:pt x="1694" y="0"/>
                    <a:pt x="1694" y="0"/>
                    <a:pt x="1694" y="0"/>
                  </a:cubicBezTo>
                  <a:cubicBezTo>
                    <a:pt x="12" y="0"/>
                    <a:pt x="12" y="0"/>
                    <a:pt x="12" y="0"/>
                  </a:cubicBezTo>
                  <a:cubicBezTo>
                    <a:pt x="12" y="0"/>
                    <a:pt x="12" y="0"/>
                    <a:pt x="12" y="0"/>
                  </a:cubicBezTo>
                  <a:cubicBezTo>
                    <a:pt x="8" y="0"/>
                    <a:pt x="5" y="2"/>
                    <a:pt x="3" y="3"/>
                  </a:cubicBezTo>
                  <a:cubicBezTo>
                    <a:pt x="0" y="9"/>
                    <a:pt x="0" y="9"/>
                    <a:pt x="0" y="9"/>
                  </a:cubicBezTo>
                  <a:cubicBezTo>
                    <a:pt x="0" y="82"/>
                    <a:pt x="0" y="82"/>
                    <a:pt x="0" y="82"/>
                  </a:cubicBezTo>
                  <a:cubicBezTo>
                    <a:pt x="38" y="118"/>
                    <a:pt x="38" y="118"/>
                    <a:pt x="38" y="118"/>
                  </a:cubicBezTo>
                  <a:cubicBezTo>
                    <a:pt x="38" y="118"/>
                    <a:pt x="38" y="118"/>
                    <a:pt x="38" y="118"/>
                  </a:cubicBezTo>
                  <a:close/>
                </a:path>
              </a:pathLst>
            </a:custGeom>
            <a:solidFill>
              <a:schemeClr val="tx2">
                <a:lumMod val="75000"/>
              </a:schemeClr>
            </a:solidFill>
            <a:ln>
              <a:noFill/>
            </a:ln>
          </p:spPr>
          <p:txBody>
            <a:bodyPr vert="horz" wrap="square" lIns="0" tIns="0" rIns="0" bIns="0" numCol="1" anchor="t" anchorCtr="0" compatLnSpc="1">
              <a:prstTxWarp prst="textNoShape">
                <a:avLst/>
              </a:prstTxWarp>
            </a:bodyPr>
            <a:lstStyle/>
            <a:p>
              <a:endParaRPr lang="ja-JP" altLang="en-US" sz="1696"/>
            </a:p>
          </p:txBody>
        </p:sp>
        <p:sp>
          <p:nvSpPr>
            <p:cNvPr id="49" name="フリーフォーム: 図形 48">
              <a:extLst>
                <a:ext uri="{FF2B5EF4-FFF2-40B4-BE49-F238E27FC236}">
                  <a16:creationId xmlns:a16="http://schemas.microsoft.com/office/drawing/2014/main" id="{90B7366C-0173-451D-B260-B9E47C44ACBC}"/>
                </a:ext>
              </a:extLst>
            </p:cNvPr>
            <p:cNvSpPr/>
            <p:nvPr userDrawn="1"/>
          </p:nvSpPr>
          <p:spPr>
            <a:xfrm>
              <a:off x="161925" y="536266"/>
              <a:ext cx="9961283" cy="396000"/>
            </a:xfrm>
            <a:custGeom>
              <a:avLst/>
              <a:gdLst>
                <a:gd name="connsiteX0" fmla="*/ 0 w 9946927"/>
                <a:gd name="connsiteY0" fmla="*/ 0 h 396000"/>
                <a:gd name="connsiteX1" fmla="*/ 9554213 w 9946927"/>
                <a:gd name="connsiteY1" fmla="*/ 0 h 396000"/>
                <a:gd name="connsiteX2" fmla="*/ 9575411 w 9946927"/>
                <a:gd name="connsiteY2" fmla="*/ 21375 h 396000"/>
                <a:gd name="connsiteX3" fmla="*/ 9946927 w 9946927"/>
                <a:gd name="connsiteY3" fmla="*/ 396000 h 396000"/>
                <a:gd name="connsiteX4" fmla="*/ 9942003 w 9946927"/>
                <a:gd name="connsiteY4" fmla="*/ 396000 h 396000"/>
                <a:gd name="connsiteX5" fmla="*/ 9848834 w 9946927"/>
                <a:gd name="connsiteY5" fmla="*/ 396000 h 396000"/>
                <a:gd name="connsiteX6" fmla="*/ 9549825 w 9946927"/>
                <a:gd name="connsiteY6" fmla="*/ 396000 h 396000"/>
                <a:gd name="connsiteX7" fmla="*/ 8927381 w 9946927"/>
                <a:gd name="connsiteY7" fmla="*/ 396000 h 396000"/>
                <a:gd name="connsiteX8" fmla="*/ 8458122 w 9946927"/>
                <a:gd name="connsiteY8" fmla="*/ 396000 h 396000"/>
                <a:gd name="connsiteX9" fmla="*/ 7863906 w 9946927"/>
                <a:gd name="connsiteY9" fmla="*/ 396000 h 396000"/>
                <a:gd name="connsiteX10" fmla="*/ 7130032 w 9946927"/>
                <a:gd name="connsiteY10" fmla="*/ 396000 h 396000"/>
                <a:gd name="connsiteX11" fmla="*/ 6241804 w 9946927"/>
                <a:gd name="connsiteY11" fmla="*/ 396000 h 396000"/>
                <a:gd name="connsiteX12" fmla="*/ 5184519 w 9946927"/>
                <a:gd name="connsiteY12" fmla="*/ 396000 h 396000"/>
                <a:gd name="connsiteX13" fmla="*/ 3943480 w 9946927"/>
                <a:gd name="connsiteY13" fmla="*/ 396000 h 396000"/>
                <a:gd name="connsiteX14" fmla="*/ 2503986 w 9946927"/>
                <a:gd name="connsiteY14" fmla="*/ 396000 h 396000"/>
                <a:gd name="connsiteX15" fmla="*/ 851339 w 9946927"/>
                <a:gd name="connsiteY15" fmla="*/ 396000 h 396000"/>
                <a:gd name="connsiteX16" fmla="*/ 777876 w 9946927"/>
                <a:gd name="connsiteY16" fmla="*/ 396000 h 396000"/>
                <a:gd name="connsiteX17" fmla="*/ 603403 w 9946927"/>
                <a:gd name="connsiteY17" fmla="*/ 396000 h 396000"/>
                <a:gd name="connsiteX18" fmla="*/ 263640 w 9946927"/>
                <a:gd name="connsiteY18" fmla="*/ 396000 h 396000"/>
                <a:gd name="connsiteX19" fmla="*/ 208715 w 9946927"/>
                <a:gd name="connsiteY19" fmla="*/ 396000 h 396000"/>
                <a:gd name="connsiteX20" fmla="*/ 0 w 9946927"/>
                <a:gd name="connsiteY20" fmla="*/ 198305 h 396000"/>
                <a:gd name="connsiteX21" fmla="*/ 0 w 9946927"/>
                <a:gd name="connsiteY21" fmla="*/ 29183 h 39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9946927" h="396000">
                  <a:moveTo>
                    <a:pt x="0" y="0"/>
                  </a:moveTo>
                  <a:lnTo>
                    <a:pt x="9554213" y="0"/>
                  </a:lnTo>
                  <a:lnTo>
                    <a:pt x="9575411" y="21375"/>
                  </a:lnTo>
                  <a:cubicBezTo>
                    <a:pt x="9665779" y="112500"/>
                    <a:pt x="9786271" y="234000"/>
                    <a:pt x="9946927" y="396000"/>
                  </a:cubicBezTo>
                  <a:lnTo>
                    <a:pt x="9942003" y="396000"/>
                  </a:lnTo>
                  <a:lnTo>
                    <a:pt x="9848834" y="396000"/>
                  </a:lnTo>
                  <a:lnTo>
                    <a:pt x="9549825" y="396000"/>
                  </a:lnTo>
                  <a:lnTo>
                    <a:pt x="8927381" y="396000"/>
                  </a:lnTo>
                  <a:lnTo>
                    <a:pt x="8458122" y="396000"/>
                  </a:lnTo>
                  <a:lnTo>
                    <a:pt x="7863906" y="396000"/>
                  </a:lnTo>
                  <a:lnTo>
                    <a:pt x="7130032" y="396000"/>
                  </a:lnTo>
                  <a:lnTo>
                    <a:pt x="6241804" y="396000"/>
                  </a:lnTo>
                  <a:lnTo>
                    <a:pt x="5184519" y="396000"/>
                  </a:lnTo>
                  <a:lnTo>
                    <a:pt x="3943480" y="396000"/>
                  </a:lnTo>
                  <a:lnTo>
                    <a:pt x="2503986" y="396000"/>
                  </a:lnTo>
                  <a:lnTo>
                    <a:pt x="851339" y="396000"/>
                  </a:lnTo>
                  <a:lnTo>
                    <a:pt x="777876" y="396000"/>
                  </a:lnTo>
                  <a:lnTo>
                    <a:pt x="603403" y="396000"/>
                  </a:lnTo>
                  <a:lnTo>
                    <a:pt x="263640" y="396000"/>
                  </a:lnTo>
                  <a:lnTo>
                    <a:pt x="208715" y="396000"/>
                  </a:lnTo>
                  <a:cubicBezTo>
                    <a:pt x="208715" y="396000"/>
                    <a:pt x="208715" y="396000"/>
                    <a:pt x="0" y="198305"/>
                  </a:cubicBezTo>
                  <a:cubicBezTo>
                    <a:pt x="0" y="198305"/>
                    <a:pt x="0" y="198305"/>
                    <a:pt x="0" y="29183"/>
                  </a:cubicBezTo>
                  <a:close/>
                </a:path>
              </a:pathLst>
            </a:cu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696"/>
            </a:p>
          </p:txBody>
        </p:sp>
        <p:cxnSp>
          <p:nvCxnSpPr>
            <p:cNvPr id="17" name="直線コネクタ 16">
              <a:extLst>
                <a:ext uri="{FF2B5EF4-FFF2-40B4-BE49-F238E27FC236}">
                  <a16:creationId xmlns:a16="http://schemas.microsoft.com/office/drawing/2014/main" id="{34DB3166-9AB5-43FB-8591-93246638EB08}"/>
                </a:ext>
              </a:extLst>
            </p:cNvPr>
            <p:cNvCxnSpPr>
              <a:cxnSpLocks/>
            </p:cNvCxnSpPr>
            <p:nvPr userDrawn="1"/>
          </p:nvCxnSpPr>
          <p:spPr>
            <a:xfrm>
              <a:off x="9408319" y="216797"/>
              <a:ext cx="786701" cy="778669"/>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直線コネクタ 17">
              <a:extLst>
                <a:ext uri="{FF2B5EF4-FFF2-40B4-BE49-F238E27FC236}">
                  <a16:creationId xmlns:a16="http://schemas.microsoft.com/office/drawing/2014/main" id="{D40C9C0E-769C-4D22-A484-B325C7ECE503}"/>
                </a:ext>
              </a:extLst>
            </p:cNvPr>
            <p:cNvCxnSpPr>
              <a:cxnSpLocks/>
            </p:cNvCxnSpPr>
            <p:nvPr userDrawn="1"/>
          </p:nvCxnSpPr>
          <p:spPr>
            <a:xfrm>
              <a:off x="111919" y="681139"/>
              <a:ext cx="345281" cy="33099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52" name="タイトル 1">
            <a:extLst>
              <a:ext uri="{FF2B5EF4-FFF2-40B4-BE49-F238E27FC236}">
                <a16:creationId xmlns:a16="http://schemas.microsoft.com/office/drawing/2014/main" id="{ED4B86B0-3BB3-4009-9A6E-83BD54068242}"/>
              </a:ext>
            </a:extLst>
          </p:cNvPr>
          <p:cNvSpPr>
            <a:spLocks noGrp="1"/>
          </p:cNvSpPr>
          <p:nvPr userDrawn="1">
            <p:ph type="title" hasCustomPrompt="1"/>
          </p:nvPr>
        </p:nvSpPr>
        <p:spPr bwMode="white">
          <a:xfrm>
            <a:off x="161926" y="536266"/>
            <a:ext cx="9288000" cy="396000"/>
          </a:xfrm>
          <a:prstGeom prst="rect">
            <a:avLst/>
          </a:prstGeom>
        </p:spPr>
        <p:txBody>
          <a:bodyPr lIns="252000" tIns="0" rIns="0" bIns="0" anchor="ctr" anchorCtr="0"/>
          <a:lstStyle>
            <a:lvl1pPr algn="l">
              <a:defRPr sz="2262" b="1">
                <a:solidFill>
                  <a:schemeClr val="bg1"/>
                </a:solidFill>
                <a:latin typeface="Meiryo UI" panose="020B0604030504040204" pitchFamily="50" charset="-128"/>
                <a:ea typeface="Meiryo UI" panose="020B0604030504040204" pitchFamily="50" charset="-128"/>
              </a:defRPr>
            </a:lvl1pPr>
          </a:lstStyle>
          <a:p>
            <a:r>
              <a:rPr kumimoji="1" lang="ja-JP" altLang="en-US"/>
              <a:t>ページタイトル</a:t>
            </a:r>
          </a:p>
        </p:txBody>
      </p:sp>
      <p:sp>
        <p:nvSpPr>
          <p:cNvPr id="54" name="コンテンツ プレースホルダー 3">
            <a:extLst>
              <a:ext uri="{FF2B5EF4-FFF2-40B4-BE49-F238E27FC236}">
                <a16:creationId xmlns:a16="http://schemas.microsoft.com/office/drawing/2014/main" id="{F530AFF5-0F75-4301-B416-E2BDE7D4B1D3}"/>
              </a:ext>
            </a:extLst>
          </p:cNvPr>
          <p:cNvSpPr>
            <a:spLocks noGrp="1"/>
          </p:cNvSpPr>
          <p:nvPr userDrawn="1">
            <p:ph sz="quarter" idx="11" hasCustomPrompt="1"/>
          </p:nvPr>
        </p:nvSpPr>
        <p:spPr bwMode="white">
          <a:xfrm>
            <a:off x="161926" y="284266"/>
            <a:ext cx="9288000" cy="252000"/>
          </a:xfrm>
          <a:prstGeom prst="rect">
            <a:avLst/>
          </a:prstGeom>
        </p:spPr>
        <p:txBody>
          <a:bodyPr lIns="252000" tIns="0" rIns="0" bIns="0" anchor="ctr" anchorCtr="0"/>
          <a:lstStyle>
            <a:lvl1pPr algn="l">
              <a:defRPr sz="1319" b="1">
                <a:solidFill>
                  <a:schemeClr val="bg1"/>
                </a:solidFill>
                <a:latin typeface="Meiryo UI" panose="020B0604030504040204" pitchFamily="50" charset="-128"/>
                <a:ea typeface="Meiryo UI" panose="020B0604030504040204" pitchFamily="50" charset="-128"/>
              </a:defRPr>
            </a:lvl1pPr>
          </a:lstStyle>
          <a:p>
            <a:pPr lvl="0"/>
            <a:r>
              <a:rPr kumimoji="1" lang="ja-JP" altLang="en-US"/>
              <a:t>第</a:t>
            </a:r>
            <a:r>
              <a:rPr kumimoji="1" lang="en-US" altLang="ja-JP"/>
              <a:t>2</a:t>
            </a:r>
            <a:r>
              <a:rPr kumimoji="1" lang="ja-JP" altLang="en-US"/>
              <a:t>階層（例：章タイトル）</a:t>
            </a:r>
          </a:p>
        </p:txBody>
      </p:sp>
      <p:sp>
        <p:nvSpPr>
          <p:cNvPr id="19" name="コンテンツ プレースホルダー 3">
            <a:extLst>
              <a:ext uri="{FF2B5EF4-FFF2-40B4-BE49-F238E27FC236}">
                <a16:creationId xmlns:a16="http://schemas.microsoft.com/office/drawing/2014/main" id="{EDF4FE31-3A07-443C-9CD8-C81650AD9D2F}"/>
              </a:ext>
            </a:extLst>
          </p:cNvPr>
          <p:cNvSpPr>
            <a:spLocks noGrp="1"/>
          </p:cNvSpPr>
          <p:nvPr>
            <p:ph sz="quarter" idx="12" hasCustomPrompt="1"/>
          </p:nvPr>
        </p:nvSpPr>
        <p:spPr>
          <a:xfrm>
            <a:off x="161926" y="1110921"/>
            <a:ext cx="10367964" cy="450356"/>
          </a:xfrm>
          <a:prstGeom prst="rect">
            <a:avLst/>
          </a:prstGeom>
          <a:ln w="19050">
            <a:solidFill>
              <a:schemeClr val="tx2"/>
            </a:solidFill>
          </a:ln>
        </p:spPr>
        <p:txBody>
          <a:bodyPr wrap="square" lIns="72000" tIns="72000" rIns="72000" bIns="72000" anchor="t" anchorCtr="0">
            <a:spAutoFit/>
          </a:bodyPr>
          <a:lstStyle>
            <a:lvl1pPr marL="269372" indent="-269372" algn="l">
              <a:lnSpc>
                <a:spcPct val="100000"/>
              </a:lnSpc>
              <a:spcBef>
                <a:spcPts val="565"/>
              </a:spcBef>
              <a:spcAft>
                <a:spcPts val="0"/>
              </a:spcAft>
              <a:buFont typeface="Wingdings" panose="05000000000000000000" pitchFamily="2" charset="2"/>
              <a:buChar char="n"/>
              <a:defRPr sz="1885" b="0">
                <a:solidFill>
                  <a:schemeClr val="tx1"/>
                </a:solidFill>
                <a:latin typeface="Meiryo UI" panose="020B0604030504040204" pitchFamily="50" charset="-128"/>
                <a:ea typeface="Meiryo UI" panose="020B0604030504040204" pitchFamily="50" charset="-128"/>
              </a:defRPr>
            </a:lvl1pPr>
          </a:lstStyle>
          <a:p>
            <a:pPr lvl="0"/>
            <a:r>
              <a:rPr kumimoji="1" lang="ja-JP" altLang="en-US"/>
              <a:t>リードリードリードリードリードリードリードリードリードリードリードリードリードリードリードリードリードリード</a:t>
            </a:r>
          </a:p>
        </p:txBody>
      </p:sp>
      <p:sp>
        <p:nvSpPr>
          <p:cNvPr id="14" name="コンテンツ プレースホルダー 3">
            <a:extLst>
              <a:ext uri="{FF2B5EF4-FFF2-40B4-BE49-F238E27FC236}">
                <a16:creationId xmlns:a16="http://schemas.microsoft.com/office/drawing/2014/main" id="{F530AFF5-0F75-4301-B416-E2BDE7D4B1D3}"/>
              </a:ext>
            </a:extLst>
          </p:cNvPr>
          <p:cNvSpPr>
            <a:spLocks noGrp="1"/>
          </p:cNvSpPr>
          <p:nvPr>
            <p:ph sz="quarter" idx="13" hasCustomPrompt="1"/>
          </p:nvPr>
        </p:nvSpPr>
        <p:spPr bwMode="white">
          <a:xfrm>
            <a:off x="-69038" y="40520"/>
            <a:ext cx="9288000" cy="252000"/>
          </a:xfrm>
          <a:prstGeom prst="rect">
            <a:avLst/>
          </a:prstGeom>
        </p:spPr>
        <p:txBody>
          <a:bodyPr lIns="252000" tIns="0" rIns="0" bIns="0" anchor="ctr" anchorCtr="0"/>
          <a:lstStyle>
            <a:lvl1pPr marL="0" indent="0" algn="l">
              <a:defRPr sz="1319" b="1">
                <a:solidFill>
                  <a:schemeClr val="tx1"/>
                </a:solidFill>
                <a:latin typeface="Meiryo UI" panose="020B0604030504040204" pitchFamily="50" charset="-128"/>
                <a:ea typeface="Meiryo UI" panose="020B0604030504040204" pitchFamily="50" charset="-128"/>
              </a:defRPr>
            </a:lvl1pPr>
          </a:lstStyle>
          <a:p>
            <a:pPr lvl="0"/>
            <a:r>
              <a:rPr kumimoji="1" lang="ja-JP" altLang="en-US"/>
              <a:t>第</a:t>
            </a:r>
            <a:r>
              <a:rPr kumimoji="1" lang="en-US" altLang="ja-JP"/>
              <a:t>2</a:t>
            </a:r>
            <a:r>
              <a:rPr kumimoji="1" lang="ja-JP" altLang="en-US"/>
              <a:t>階層（例：章タイトル）</a:t>
            </a:r>
          </a:p>
        </p:txBody>
      </p:sp>
    </p:spTree>
    <p:extLst>
      <p:ext uri="{BB962C8B-B14F-4D97-AF65-F5344CB8AC3E}">
        <p14:creationId xmlns:p14="http://schemas.microsoft.com/office/powerpoint/2010/main" val="17878808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a:extLst>
              <a:ext uri="{FF2B5EF4-FFF2-40B4-BE49-F238E27FC236}">
                <a16:creationId xmlns:a16="http://schemas.microsoft.com/office/drawing/2014/main" id="{A4B824A6-3123-99DA-2387-EAA2F99A9296}"/>
              </a:ext>
            </a:extLst>
          </p:cNvPr>
          <p:cNvSpPr>
            <a:spLocks noGrp="1"/>
          </p:cNvSpPr>
          <p:nvPr>
            <p:ph type="dt" sz="half" idx="10"/>
          </p:nvPr>
        </p:nvSpPr>
        <p:spPr/>
        <p:txBody>
          <a:bodyPr/>
          <a:lstStyle/>
          <a:p>
            <a:endParaRPr kumimoji="1" lang="ja-JP" altLang="en-US"/>
          </a:p>
        </p:txBody>
      </p:sp>
      <p:sp>
        <p:nvSpPr>
          <p:cNvPr id="3" name="フッター プレースホルダー 2">
            <a:extLst>
              <a:ext uri="{FF2B5EF4-FFF2-40B4-BE49-F238E27FC236}">
                <a16:creationId xmlns:a16="http://schemas.microsoft.com/office/drawing/2014/main" id="{6EE80BDD-EDE9-0377-F940-8BC8A2A32319}"/>
              </a:ext>
            </a:extLst>
          </p:cNvPr>
          <p:cNvSpPr>
            <a:spLocks noGrp="1"/>
          </p:cNvSpPr>
          <p:nvPr>
            <p:ph type="ftr" sz="quarter" idx="1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0B7CE89A-932F-18EF-A202-852747F2C84C}"/>
              </a:ext>
            </a:extLst>
          </p:cNvPr>
          <p:cNvSpPr>
            <a:spLocks noGrp="1"/>
          </p:cNvSpPr>
          <p:nvPr>
            <p:ph type="sldNum" sz="quarter" idx="12"/>
          </p:nvPr>
        </p:nvSpPr>
        <p:spPr/>
        <p:txBody>
          <a:bodyPr/>
          <a:lstStyle/>
          <a:p>
            <a:fld id="{259C116F-7037-4D8D-A1FC-006557388E58}" type="slidenum">
              <a:rPr kumimoji="1" lang="ja-JP" altLang="en-US" smtClean="0"/>
              <a:t>‹#›</a:t>
            </a:fld>
            <a:endParaRPr kumimoji="1" lang="ja-JP" altLang="en-US"/>
          </a:p>
        </p:txBody>
      </p:sp>
    </p:spTree>
    <p:extLst>
      <p:ext uri="{BB962C8B-B14F-4D97-AF65-F5344CB8AC3E}">
        <p14:creationId xmlns:p14="http://schemas.microsoft.com/office/powerpoint/2010/main" val="1989488132"/>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userDrawn="1">
  <p:cSld name="目次用スライド">
    <p:spTree>
      <p:nvGrpSpPr>
        <p:cNvPr id="1" name=""/>
        <p:cNvGrpSpPr/>
        <p:nvPr/>
      </p:nvGrpSpPr>
      <p:grpSpPr>
        <a:xfrm>
          <a:off x="0" y="0"/>
          <a:ext cx="0" cy="0"/>
          <a:chOff x="0" y="0"/>
          <a:chExt cx="0" cy="0"/>
        </a:xfrm>
      </p:grpSpPr>
      <p:sp>
        <p:nvSpPr>
          <p:cNvPr id="6" name="テキスト ボックス 5">
            <a:extLst>
              <a:ext uri="{FF2B5EF4-FFF2-40B4-BE49-F238E27FC236}">
                <a16:creationId xmlns:a16="http://schemas.microsoft.com/office/drawing/2014/main" id="{008499E0-6698-7242-8365-20FF5A758AA5}"/>
              </a:ext>
            </a:extLst>
          </p:cNvPr>
          <p:cNvSpPr txBox="1"/>
          <p:nvPr userDrawn="1"/>
        </p:nvSpPr>
        <p:spPr>
          <a:xfrm>
            <a:off x="1" y="7286219"/>
            <a:ext cx="10691813" cy="233013"/>
          </a:xfrm>
          <a:prstGeom prst="rect">
            <a:avLst/>
          </a:prstGeom>
          <a:noFill/>
        </p:spPr>
        <p:txBody>
          <a:bodyPr wrap="square" rtlCol="0">
            <a:spAutoFit/>
          </a:bodyPr>
          <a:lstStyle/>
          <a:p>
            <a:pPr algn="r"/>
            <a:fld id="{38434F60-59C2-5746-B363-8E311F3EE048}" type="slidenum">
              <a:rPr lang="en-US" altLang="ja-JP" sz="914" b="0" smtClean="0">
                <a:ln w="2540">
                  <a:solidFill>
                    <a:schemeClr val="bg2">
                      <a:lumMod val="75000"/>
                    </a:schemeClr>
                  </a:solidFill>
                </a:ln>
                <a:solidFill>
                  <a:schemeClr val="tx1"/>
                </a:solidFill>
                <a:latin typeface="Meiryo" panose="020B0604030504040204" pitchFamily="34" charset="-128"/>
                <a:ea typeface="Meiryo" panose="020B0604030504040204" pitchFamily="34" charset="-128"/>
              </a:rPr>
              <a:t>‹#›</a:t>
            </a:fld>
            <a:endParaRPr lang="ja-JP" altLang="en-US" sz="914" b="0">
              <a:ln w="2540">
                <a:solidFill>
                  <a:schemeClr val="bg2">
                    <a:lumMod val="75000"/>
                  </a:schemeClr>
                </a:solidFill>
              </a:ln>
              <a:solidFill>
                <a:schemeClr val="tx1"/>
              </a:solidFill>
              <a:latin typeface="Meiryo" panose="020B0604030504040204" pitchFamily="34" charset="-128"/>
              <a:ea typeface="Meiryo" panose="020B0604030504040204" pitchFamily="34" charset="-128"/>
            </a:endParaRPr>
          </a:p>
        </p:txBody>
      </p:sp>
      <p:pic>
        <p:nvPicPr>
          <p:cNvPr id="7" name="Picture 11" descr="ç°å¢ç">
            <a:extLst>
              <a:ext uri="{FF2B5EF4-FFF2-40B4-BE49-F238E27FC236}">
                <a16:creationId xmlns:a16="http://schemas.microsoft.com/office/drawing/2014/main" id="{A36EA33E-F10C-8847-BD79-6A62721F9997}"/>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9894526" y="0"/>
            <a:ext cx="643833" cy="659443"/>
          </a:xfrm>
          <a:prstGeom prst="rect">
            <a:avLst/>
          </a:prstGeom>
          <a:noFill/>
          <a:extLst>
            <a:ext uri="{909E8E84-426E-40DD-AFC4-6F175D3DCCD1}">
              <a14:hiddenFill xmlns:a14="http://schemas.microsoft.com/office/drawing/2010/main">
                <a:solidFill>
                  <a:srgbClr val="FFFFFF"/>
                </a:solidFill>
              </a14:hiddenFill>
            </a:ext>
          </a:extLst>
        </p:spPr>
      </p:pic>
      <p:pic>
        <p:nvPicPr>
          <p:cNvPr id="4" name="グラフィックス 3">
            <a:extLst>
              <a:ext uri="{FF2B5EF4-FFF2-40B4-BE49-F238E27FC236}">
                <a16:creationId xmlns:a16="http://schemas.microsoft.com/office/drawing/2014/main" id="{DFC3FEA0-0269-A340-8AC0-2EE9382B6D7F}"/>
              </a:ext>
            </a:extLst>
          </p:cNvPr>
          <p:cNvPicPr>
            <a:picLocks noChangeAspect="1"/>
          </p:cNvPicPr>
          <p:nvPr userDrawn="1"/>
        </p:nvPicPr>
        <p:blipFill>
          <a:blip r:embed="rId3"/>
          <a:stretch>
            <a:fillRect/>
          </a:stretch>
        </p:blipFill>
        <p:spPr>
          <a:xfrm>
            <a:off x="349980" y="243742"/>
            <a:ext cx="9576000" cy="508460"/>
          </a:xfrm>
          <a:prstGeom prst="rect">
            <a:avLst/>
          </a:prstGeom>
        </p:spPr>
      </p:pic>
      <p:cxnSp>
        <p:nvCxnSpPr>
          <p:cNvPr id="5" name="直線コネクタ 4">
            <a:extLst>
              <a:ext uri="{FF2B5EF4-FFF2-40B4-BE49-F238E27FC236}">
                <a16:creationId xmlns:a16="http://schemas.microsoft.com/office/drawing/2014/main" id="{EBCF4434-9025-3445-AC58-7DECDD0D5A3D}"/>
              </a:ext>
            </a:extLst>
          </p:cNvPr>
          <p:cNvCxnSpPr>
            <a:cxnSpLocks/>
          </p:cNvCxnSpPr>
          <p:nvPr userDrawn="1"/>
        </p:nvCxnSpPr>
        <p:spPr>
          <a:xfrm>
            <a:off x="269830" y="439844"/>
            <a:ext cx="387743" cy="388717"/>
          </a:xfrm>
          <a:prstGeom prst="line">
            <a:avLst/>
          </a:prstGeom>
          <a:ln w="1270">
            <a:solidFill>
              <a:srgbClr val="009C89"/>
            </a:solidFill>
          </a:ln>
        </p:spPr>
        <p:style>
          <a:lnRef idx="1">
            <a:schemeClr val="accent1"/>
          </a:lnRef>
          <a:fillRef idx="0">
            <a:schemeClr val="accent1"/>
          </a:fillRef>
          <a:effectRef idx="0">
            <a:schemeClr val="accent1"/>
          </a:effectRef>
          <a:fontRef idx="minor">
            <a:schemeClr val="tx1"/>
          </a:fontRef>
        </p:style>
      </p:cxnSp>
      <p:cxnSp>
        <p:nvCxnSpPr>
          <p:cNvPr id="8" name="直線コネクタ 7">
            <a:extLst>
              <a:ext uri="{FF2B5EF4-FFF2-40B4-BE49-F238E27FC236}">
                <a16:creationId xmlns:a16="http://schemas.microsoft.com/office/drawing/2014/main" id="{9F081F0C-555C-6443-8F74-0430630E7B15}"/>
              </a:ext>
            </a:extLst>
          </p:cNvPr>
          <p:cNvCxnSpPr>
            <a:cxnSpLocks/>
          </p:cNvCxnSpPr>
          <p:nvPr userDrawn="1"/>
        </p:nvCxnSpPr>
        <p:spPr>
          <a:xfrm>
            <a:off x="9321872" y="142581"/>
            <a:ext cx="684262" cy="687601"/>
          </a:xfrm>
          <a:prstGeom prst="line">
            <a:avLst/>
          </a:prstGeom>
          <a:ln w="1270">
            <a:solidFill>
              <a:srgbClr val="009C89"/>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65007452"/>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userDrawn="1">
  <p:cSld name="1_目次">
    <p:spTree>
      <p:nvGrpSpPr>
        <p:cNvPr id="1" name=""/>
        <p:cNvGrpSpPr/>
        <p:nvPr/>
      </p:nvGrpSpPr>
      <p:grpSpPr>
        <a:xfrm>
          <a:off x="0" y="0"/>
          <a:ext cx="0" cy="0"/>
          <a:chOff x="0" y="0"/>
          <a:chExt cx="0" cy="0"/>
        </a:xfrm>
      </p:grpSpPr>
      <p:grpSp>
        <p:nvGrpSpPr>
          <p:cNvPr id="2" name="グループ化 1">
            <a:extLst>
              <a:ext uri="{FF2B5EF4-FFF2-40B4-BE49-F238E27FC236}">
                <a16:creationId xmlns:a16="http://schemas.microsoft.com/office/drawing/2014/main" id="{73E2C914-D6BF-434B-B748-5B031C7A75D4}"/>
              </a:ext>
            </a:extLst>
          </p:cNvPr>
          <p:cNvGrpSpPr/>
          <p:nvPr userDrawn="1"/>
        </p:nvGrpSpPr>
        <p:grpSpPr>
          <a:xfrm>
            <a:off x="111919" y="216797"/>
            <a:ext cx="10424028" cy="795336"/>
            <a:chOff x="111919" y="216797"/>
            <a:chExt cx="10424028" cy="795336"/>
          </a:xfrm>
        </p:grpSpPr>
        <p:pic>
          <p:nvPicPr>
            <p:cNvPr id="18" name="Picture 11" descr="ç°å¢ç">
              <a:extLst>
                <a:ext uri="{FF2B5EF4-FFF2-40B4-BE49-F238E27FC236}">
                  <a16:creationId xmlns:a16="http://schemas.microsoft.com/office/drawing/2014/main" id="{4DD819AC-A446-46A2-9201-D9B1AB528E08}"/>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9956006" y="300775"/>
              <a:ext cx="579941" cy="559908"/>
            </a:xfrm>
            <a:prstGeom prst="rect">
              <a:avLst/>
            </a:prstGeom>
            <a:noFill/>
            <a:extLst>
              <a:ext uri="{909E8E84-426E-40DD-AFC4-6F175D3DCCD1}">
                <a14:hiddenFill xmlns:a14="http://schemas.microsoft.com/office/drawing/2010/main">
                  <a:solidFill>
                    <a:srgbClr val="FFFFFF"/>
                  </a:solidFill>
                </a14:hiddenFill>
              </a:ext>
            </a:extLst>
          </p:spPr>
        </p:pic>
        <p:sp>
          <p:nvSpPr>
            <p:cNvPr id="19" name="Freeform 13">
              <a:extLst>
                <a:ext uri="{FF2B5EF4-FFF2-40B4-BE49-F238E27FC236}">
                  <a16:creationId xmlns:a16="http://schemas.microsoft.com/office/drawing/2014/main" id="{9E9EE105-883D-4267-B8FF-D61BDDD6E4FC}"/>
                </a:ext>
              </a:extLst>
            </p:cNvPr>
            <p:cNvSpPr>
              <a:spLocks/>
            </p:cNvSpPr>
            <p:nvPr userDrawn="1"/>
          </p:nvSpPr>
          <p:spPr bwMode="auto">
            <a:xfrm>
              <a:off x="161925" y="284266"/>
              <a:ext cx="10274355" cy="648000"/>
            </a:xfrm>
            <a:custGeom>
              <a:avLst/>
              <a:gdLst>
                <a:gd name="T0" fmla="*/ 38 w 1868"/>
                <a:gd name="T1" fmla="*/ 118 h 118"/>
                <a:gd name="T2" fmla="*/ 48 w 1868"/>
                <a:gd name="T3" fmla="*/ 118 h 118"/>
                <a:gd name="T4" fmla="*/ 155 w 1868"/>
                <a:gd name="T5" fmla="*/ 118 h 118"/>
                <a:gd name="T6" fmla="*/ 1811 w 1868"/>
                <a:gd name="T7" fmla="*/ 118 h 118"/>
                <a:gd name="T8" fmla="*/ 1694 w 1868"/>
                <a:gd name="T9" fmla="*/ 0 h 118"/>
                <a:gd name="T10" fmla="*/ 12 w 1868"/>
                <a:gd name="T11" fmla="*/ 0 h 118"/>
                <a:gd name="T12" fmla="*/ 12 w 1868"/>
                <a:gd name="T13" fmla="*/ 0 h 118"/>
                <a:gd name="T14" fmla="*/ 3 w 1868"/>
                <a:gd name="T15" fmla="*/ 3 h 118"/>
                <a:gd name="T16" fmla="*/ 0 w 1868"/>
                <a:gd name="T17" fmla="*/ 9 h 118"/>
                <a:gd name="T18" fmla="*/ 0 w 1868"/>
                <a:gd name="T19" fmla="*/ 82 h 118"/>
                <a:gd name="T20" fmla="*/ 38 w 1868"/>
                <a:gd name="T21" fmla="*/ 118 h 118"/>
                <a:gd name="T22" fmla="*/ 38 w 1868"/>
                <a:gd name="T23" fmla="*/ 118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68" h="118">
                  <a:moveTo>
                    <a:pt x="38" y="118"/>
                  </a:moveTo>
                  <a:cubicBezTo>
                    <a:pt x="48" y="118"/>
                    <a:pt x="48" y="118"/>
                    <a:pt x="48" y="118"/>
                  </a:cubicBezTo>
                  <a:cubicBezTo>
                    <a:pt x="155" y="118"/>
                    <a:pt x="155" y="118"/>
                    <a:pt x="155" y="118"/>
                  </a:cubicBezTo>
                  <a:cubicBezTo>
                    <a:pt x="1868" y="118"/>
                    <a:pt x="1811" y="118"/>
                    <a:pt x="1811" y="118"/>
                  </a:cubicBezTo>
                  <a:cubicBezTo>
                    <a:pt x="1694" y="0"/>
                    <a:pt x="1694" y="0"/>
                    <a:pt x="1694" y="0"/>
                  </a:cubicBezTo>
                  <a:cubicBezTo>
                    <a:pt x="12" y="0"/>
                    <a:pt x="12" y="0"/>
                    <a:pt x="12" y="0"/>
                  </a:cubicBezTo>
                  <a:cubicBezTo>
                    <a:pt x="12" y="0"/>
                    <a:pt x="12" y="0"/>
                    <a:pt x="12" y="0"/>
                  </a:cubicBezTo>
                  <a:cubicBezTo>
                    <a:pt x="8" y="0"/>
                    <a:pt x="5" y="2"/>
                    <a:pt x="3" y="3"/>
                  </a:cubicBezTo>
                  <a:cubicBezTo>
                    <a:pt x="0" y="9"/>
                    <a:pt x="0" y="9"/>
                    <a:pt x="0" y="9"/>
                  </a:cubicBezTo>
                  <a:cubicBezTo>
                    <a:pt x="0" y="82"/>
                    <a:pt x="0" y="82"/>
                    <a:pt x="0" y="82"/>
                  </a:cubicBezTo>
                  <a:cubicBezTo>
                    <a:pt x="38" y="118"/>
                    <a:pt x="38" y="118"/>
                    <a:pt x="38" y="118"/>
                  </a:cubicBezTo>
                  <a:cubicBezTo>
                    <a:pt x="38" y="118"/>
                    <a:pt x="38" y="118"/>
                    <a:pt x="38" y="118"/>
                  </a:cubicBezTo>
                  <a:close/>
                </a:path>
              </a:pathLst>
            </a:custGeom>
            <a:solidFill>
              <a:schemeClr val="bg2"/>
            </a:solidFill>
            <a:ln>
              <a:noFill/>
            </a:ln>
          </p:spPr>
          <p:txBody>
            <a:bodyPr vert="horz" wrap="square" lIns="0" tIns="0" rIns="0" bIns="0" numCol="1" anchor="t" anchorCtr="0" compatLnSpc="1">
              <a:prstTxWarp prst="textNoShape">
                <a:avLst/>
              </a:prstTxWarp>
            </a:bodyPr>
            <a:lstStyle/>
            <a:p>
              <a:endParaRPr lang="ja-JP" altLang="en-US"/>
            </a:p>
          </p:txBody>
        </p:sp>
        <p:cxnSp>
          <p:nvCxnSpPr>
            <p:cNvPr id="22" name="直線コネクタ 21">
              <a:extLst>
                <a:ext uri="{FF2B5EF4-FFF2-40B4-BE49-F238E27FC236}">
                  <a16:creationId xmlns:a16="http://schemas.microsoft.com/office/drawing/2014/main" id="{CFE261A9-5D80-457A-85AA-206E048CF0DB}"/>
                </a:ext>
              </a:extLst>
            </p:cNvPr>
            <p:cNvCxnSpPr>
              <a:cxnSpLocks/>
            </p:cNvCxnSpPr>
            <p:nvPr userDrawn="1"/>
          </p:nvCxnSpPr>
          <p:spPr>
            <a:xfrm>
              <a:off x="9408319" y="216797"/>
              <a:ext cx="786701" cy="778669"/>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直線コネクタ 22">
              <a:extLst>
                <a:ext uri="{FF2B5EF4-FFF2-40B4-BE49-F238E27FC236}">
                  <a16:creationId xmlns:a16="http://schemas.microsoft.com/office/drawing/2014/main" id="{B3443AF7-632D-41F2-BFF3-7CC6B2F2E6FE}"/>
                </a:ext>
              </a:extLst>
            </p:cNvPr>
            <p:cNvCxnSpPr>
              <a:cxnSpLocks/>
            </p:cNvCxnSpPr>
            <p:nvPr userDrawn="1"/>
          </p:nvCxnSpPr>
          <p:spPr>
            <a:xfrm>
              <a:off x="111919" y="681139"/>
              <a:ext cx="345281" cy="33099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4" name="フリーフォーム: 図形 13">
            <a:extLst>
              <a:ext uri="{FF2B5EF4-FFF2-40B4-BE49-F238E27FC236}">
                <a16:creationId xmlns:a16="http://schemas.microsoft.com/office/drawing/2014/main" id="{665A837A-D774-4985-B30F-35B13836C960}"/>
              </a:ext>
            </a:extLst>
          </p:cNvPr>
          <p:cNvSpPr/>
          <p:nvPr userDrawn="1"/>
        </p:nvSpPr>
        <p:spPr>
          <a:xfrm>
            <a:off x="809906" y="1786421"/>
            <a:ext cx="0" cy="5040000"/>
          </a:xfrm>
          <a:custGeom>
            <a:avLst/>
            <a:gdLst>
              <a:gd name="connsiteX0" fmla="*/ 0 w 0"/>
              <a:gd name="connsiteY0" fmla="*/ 0 h 5768502"/>
              <a:gd name="connsiteX1" fmla="*/ 0 w 0"/>
              <a:gd name="connsiteY1" fmla="*/ 5768502 h 5768502"/>
            </a:gdLst>
            <a:ahLst/>
            <a:cxnLst>
              <a:cxn ang="0">
                <a:pos x="connsiteX0" y="connsiteY0"/>
              </a:cxn>
              <a:cxn ang="0">
                <a:pos x="connsiteX1" y="connsiteY1"/>
              </a:cxn>
            </a:cxnLst>
            <a:rect l="l" t="t" r="r" b="b"/>
            <a:pathLst>
              <a:path h="5768502">
                <a:moveTo>
                  <a:pt x="0" y="0"/>
                </a:moveTo>
                <a:lnTo>
                  <a:pt x="0" y="5768502"/>
                </a:lnTo>
              </a:path>
            </a:pathLst>
          </a:custGeom>
          <a:noFill/>
          <a:ln w="5715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コンテンツ プレースホルダー 8">
            <a:extLst>
              <a:ext uri="{FF2B5EF4-FFF2-40B4-BE49-F238E27FC236}">
                <a16:creationId xmlns:a16="http://schemas.microsoft.com/office/drawing/2014/main" id="{B04FFEFF-3996-4124-93D0-A0B919888837}"/>
              </a:ext>
            </a:extLst>
          </p:cNvPr>
          <p:cNvSpPr>
            <a:spLocks noGrp="1"/>
          </p:cNvSpPr>
          <p:nvPr userDrawn="1">
            <p:ph sz="quarter" idx="10" hasCustomPrompt="1"/>
          </p:nvPr>
        </p:nvSpPr>
        <p:spPr>
          <a:xfrm>
            <a:off x="809906" y="1786421"/>
            <a:ext cx="9072000" cy="5040000"/>
          </a:xfrm>
          <a:prstGeom prst="rect">
            <a:avLst/>
          </a:prstGeom>
        </p:spPr>
        <p:txBody>
          <a:bodyPr lIns="360000" tIns="0" rIns="0" bIns="0"/>
          <a:lstStyle>
            <a:lvl1pPr marL="742950" indent="-742950" algn="l">
              <a:lnSpc>
                <a:spcPct val="100000"/>
              </a:lnSpc>
              <a:spcBef>
                <a:spcPts val="1000"/>
              </a:spcBef>
              <a:spcAft>
                <a:spcPts val="0"/>
              </a:spcAft>
              <a:buClr>
                <a:schemeClr val="bg2"/>
              </a:buClr>
              <a:buFont typeface="+mj-lt"/>
              <a:buAutoNum type="arabicPeriod"/>
              <a:defRPr sz="2800" b="1">
                <a:latin typeface="Meiryo UI" panose="020B0604030504040204" pitchFamily="50" charset="-128"/>
                <a:ea typeface="Meiryo UI" panose="020B0604030504040204" pitchFamily="50" charset="-128"/>
              </a:defRPr>
            </a:lvl1pPr>
          </a:lstStyle>
          <a:p>
            <a:pPr lvl="0"/>
            <a:r>
              <a:rPr kumimoji="1" lang="ja-JP" altLang="en-US"/>
              <a:t>章タイトル</a:t>
            </a:r>
          </a:p>
          <a:p>
            <a:pPr lvl="0"/>
            <a:r>
              <a:rPr kumimoji="1" lang="ja-JP" altLang="en-US"/>
              <a:t>章タイトル</a:t>
            </a:r>
          </a:p>
          <a:p>
            <a:pPr lvl="0"/>
            <a:r>
              <a:rPr kumimoji="1" lang="ja-JP" altLang="en-US"/>
              <a:t>章タイトル</a:t>
            </a:r>
          </a:p>
        </p:txBody>
      </p:sp>
      <p:sp>
        <p:nvSpPr>
          <p:cNvPr id="11" name="テキスト ボックス 10">
            <a:extLst>
              <a:ext uri="{FF2B5EF4-FFF2-40B4-BE49-F238E27FC236}">
                <a16:creationId xmlns:a16="http://schemas.microsoft.com/office/drawing/2014/main" id="{5DFA1F2F-14B9-4F01-A5B6-2EF2AFAA50B7}"/>
              </a:ext>
            </a:extLst>
          </p:cNvPr>
          <p:cNvSpPr txBox="1"/>
          <p:nvPr userDrawn="1"/>
        </p:nvSpPr>
        <p:spPr>
          <a:xfrm>
            <a:off x="10187813" y="7055675"/>
            <a:ext cx="360000" cy="360000"/>
          </a:xfrm>
          <a:prstGeom prst="rect">
            <a:avLst/>
          </a:prstGeom>
          <a:noFill/>
        </p:spPr>
        <p:txBody>
          <a:bodyPr wrap="none" lIns="0" tIns="0" rIns="0" bIns="0" rtlCol="0" anchor="b" anchorCtr="0">
            <a:noAutofit/>
          </a:bodyPr>
          <a:lstStyle/>
          <a:p>
            <a:pPr algn="ctr"/>
            <a:fld id="{9C1B02FA-3B43-4965-97B5-C29D405C4738}" type="slidenum">
              <a:rPr kumimoji="1" lang="ja-JP" altLang="en-US" sz="2400" b="0" smtClean="0">
                <a:latin typeface="Arial" panose="020B0604020202020204" pitchFamily="34" charset="0"/>
                <a:ea typeface="メイリオ" panose="020B0604030504040204" pitchFamily="50" charset="-128"/>
                <a:cs typeface="Arial" panose="020B0604020202020204" pitchFamily="34" charset="0"/>
              </a:rPr>
              <a:pPr algn="ctr"/>
              <a:t>‹#›</a:t>
            </a:fld>
            <a:endParaRPr kumimoji="1" lang="ja-JP" altLang="en-US" sz="1600" b="0">
              <a:latin typeface="Arial" panose="020B0604020202020204" pitchFamily="34" charset="0"/>
              <a:ea typeface="メイリオ" panose="020B0604030504040204" pitchFamily="50" charset="-128"/>
              <a:cs typeface="Arial" panose="020B0604020202020204" pitchFamily="34" charset="0"/>
            </a:endParaRPr>
          </a:p>
        </p:txBody>
      </p:sp>
      <p:sp>
        <p:nvSpPr>
          <p:cNvPr id="12" name="タイトル 1">
            <a:extLst>
              <a:ext uri="{FF2B5EF4-FFF2-40B4-BE49-F238E27FC236}">
                <a16:creationId xmlns:a16="http://schemas.microsoft.com/office/drawing/2014/main" id="{066210EB-D44E-4903-B9C4-9EC74DA6CEBD}"/>
              </a:ext>
            </a:extLst>
          </p:cNvPr>
          <p:cNvSpPr>
            <a:spLocks noGrp="1"/>
          </p:cNvSpPr>
          <p:nvPr userDrawn="1">
            <p:ph type="title" hasCustomPrompt="1"/>
          </p:nvPr>
        </p:nvSpPr>
        <p:spPr bwMode="white">
          <a:xfrm>
            <a:off x="161926" y="284266"/>
            <a:ext cx="9288000" cy="648000"/>
          </a:xfrm>
          <a:prstGeom prst="rect">
            <a:avLst/>
          </a:prstGeom>
        </p:spPr>
        <p:txBody>
          <a:bodyPr lIns="252000" tIns="36000" rIns="0" bIns="0" anchor="ctr" anchorCtr="0"/>
          <a:lstStyle>
            <a:lvl1pPr algn="l">
              <a:defRPr sz="2800" b="1">
                <a:solidFill>
                  <a:schemeClr val="bg1"/>
                </a:solidFill>
                <a:latin typeface="Meiryo UI" panose="020B0604030504040204" pitchFamily="50" charset="-128"/>
                <a:ea typeface="Meiryo UI" panose="020B0604030504040204" pitchFamily="50" charset="-128"/>
              </a:defRPr>
            </a:lvl1pPr>
          </a:lstStyle>
          <a:p>
            <a:r>
              <a:rPr kumimoji="1" lang="ja-JP" altLang="en-US"/>
              <a:t>ページタイトル</a:t>
            </a:r>
          </a:p>
        </p:txBody>
      </p:sp>
    </p:spTree>
    <p:extLst>
      <p:ext uri="{BB962C8B-B14F-4D97-AF65-F5344CB8AC3E}">
        <p14:creationId xmlns:p14="http://schemas.microsoft.com/office/powerpoint/2010/main" val="2350850684"/>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1_通常">
    <p:spTree>
      <p:nvGrpSpPr>
        <p:cNvPr id="1" name=""/>
        <p:cNvGrpSpPr/>
        <p:nvPr/>
      </p:nvGrpSpPr>
      <p:grpSpPr>
        <a:xfrm>
          <a:off x="0" y="0"/>
          <a:ext cx="0" cy="0"/>
          <a:chOff x="0" y="0"/>
          <a:chExt cx="0" cy="0"/>
        </a:xfrm>
      </p:grpSpPr>
      <p:grpSp>
        <p:nvGrpSpPr>
          <p:cNvPr id="11" name="グループ化 10">
            <a:extLst>
              <a:ext uri="{FF2B5EF4-FFF2-40B4-BE49-F238E27FC236}">
                <a16:creationId xmlns:a16="http://schemas.microsoft.com/office/drawing/2014/main" id="{84E94A25-457B-4C69-BCBB-B6E75CF3EAE9}"/>
              </a:ext>
            </a:extLst>
          </p:cNvPr>
          <p:cNvGrpSpPr/>
          <p:nvPr userDrawn="1"/>
        </p:nvGrpSpPr>
        <p:grpSpPr>
          <a:xfrm>
            <a:off x="111919" y="216797"/>
            <a:ext cx="10424028" cy="795336"/>
            <a:chOff x="111919" y="216797"/>
            <a:chExt cx="10424028" cy="795336"/>
          </a:xfrm>
        </p:grpSpPr>
        <p:pic>
          <p:nvPicPr>
            <p:cNvPr id="12" name="Picture 11" descr="ç°å¢ç">
              <a:extLst>
                <a:ext uri="{FF2B5EF4-FFF2-40B4-BE49-F238E27FC236}">
                  <a16:creationId xmlns:a16="http://schemas.microsoft.com/office/drawing/2014/main" id="{07D0D304-6149-4CE8-9131-6501AD8C4DBA}"/>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9956006" y="300775"/>
              <a:ext cx="579941" cy="559908"/>
            </a:xfrm>
            <a:prstGeom prst="rect">
              <a:avLst/>
            </a:prstGeom>
            <a:noFill/>
            <a:extLst>
              <a:ext uri="{909E8E84-426E-40DD-AFC4-6F175D3DCCD1}">
                <a14:hiddenFill xmlns:a14="http://schemas.microsoft.com/office/drawing/2010/main">
                  <a:solidFill>
                    <a:srgbClr val="FFFFFF"/>
                  </a:solidFill>
                </a14:hiddenFill>
              </a:ext>
            </a:extLst>
          </p:spPr>
        </p:pic>
        <p:sp>
          <p:nvSpPr>
            <p:cNvPr id="13" name="Freeform 13">
              <a:extLst>
                <a:ext uri="{FF2B5EF4-FFF2-40B4-BE49-F238E27FC236}">
                  <a16:creationId xmlns:a16="http://schemas.microsoft.com/office/drawing/2014/main" id="{9C11AADA-214E-4AA2-A50B-CB0C5BCCD0BD}"/>
                </a:ext>
              </a:extLst>
            </p:cNvPr>
            <p:cNvSpPr>
              <a:spLocks/>
            </p:cNvSpPr>
            <p:nvPr userDrawn="1"/>
          </p:nvSpPr>
          <p:spPr bwMode="auto">
            <a:xfrm>
              <a:off x="161925" y="284266"/>
              <a:ext cx="10274355" cy="648000"/>
            </a:xfrm>
            <a:custGeom>
              <a:avLst/>
              <a:gdLst>
                <a:gd name="T0" fmla="*/ 38 w 1868"/>
                <a:gd name="T1" fmla="*/ 118 h 118"/>
                <a:gd name="T2" fmla="*/ 48 w 1868"/>
                <a:gd name="T3" fmla="*/ 118 h 118"/>
                <a:gd name="T4" fmla="*/ 155 w 1868"/>
                <a:gd name="T5" fmla="*/ 118 h 118"/>
                <a:gd name="T6" fmla="*/ 1811 w 1868"/>
                <a:gd name="T7" fmla="*/ 118 h 118"/>
                <a:gd name="T8" fmla="*/ 1694 w 1868"/>
                <a:gd name="T9" fmla="*/ 0 h 118"/>
                <a:gd name="T10" fmla="*/ 12 w 1868"/>
                <a:gd name="T11" fmla="*/ 0 h 118"/>
                <a:gd name="T12" fmla="*/ 12 w 1868"/>
                <a:gd name="T13" fmla="*/ 0 h 118"/>
                <a:gd name="T14" fmla="*/ 3 w 1868"/>
                <a:gd name="T15" fmla="*/ 3 h 118"/>
                <a:gd name="T16" fmla="*/ 0 w 1868"/>
                <a:gd name="T17" fmla="*/ 9 h 118"/>
                <a:gd name="T18" fmla="*/ 0 w 1868"/>
                <a:gd name="T19" fmla="*/ 82 h 118"/>
                <a:gd name="T20" fmla="*/ 38 w 1868"/>
                <a:gd name="T21" fmla="*/ 118 h 118"/>
                <a:gd name="T22" fmla="*/ 38 w 1868"/>
                <a:gd name="T23" fmla="*/ 118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68" h="118">
                  <a:moveTo>
                    <a:pt x="38" y="118"/>
                  </a:moveTo>
                  <a:cubicBezTo>
                    <a:pt x="48" y="118"/>
                    <a:pt x="48" y="118"/>
                    <a:pt x="48" y="118"/>
                  </a:cubicBezTo>
                  <a:cubicBezTo>
                    <a:pt x="155" y="118"/>
                    <a:pt x="155" y="118"/>
                    <a:pt x="155" y="118"/>
                  </a:cubicBezTo>
                  <a:cubicBezTo>
                    <a:pt x="1868" y="118"/>
                    <a:pt x="1811" y="118"/>
                    <a:pt x="1811" y="118"/>
                  </a:cubicBezTo>
                  <a:cubicBezTo>
                    <a:pt x="1694" y="0"/>
                    <a:pt x="1694" y="0"/>
                    <a:pt x="1694" y="0"/>
                  </a:cubicBezTo>
                  <a:cubicBezTo>
                    <a:pt x="12" y="0"/>
                    <a:pt x="12" y="0"/>
                    <a:pt x="12" y="0"/>
                  </a:cubicBezTo>
                  <a:cubicBezTo>
                    <a:pt x="12" y="0"/>
                    <a:pt x="12" y="0"/>
                    <a:pt x="12" y="0"/>
                  </a:cubicBezTo>
                  <a:cubicBezTo>
                    <a:pt x="8" y="0"/>
                    <a:pt x="5" y="2"/>
                    <a:pt x="3" y="3"/>
                  </a:cubicBezTo>
                  <a:cubicBezTo>
                    <a:pt x="0" y="9"/>
                    <a:pt x="0" y="9"/>
                    <a:pt x="0" y="9"/>
                  </a:cubicBezTo>
                  <a:cubicBezTo>
                    <a:pt x="0" y="82"/>
                    <a:pt x="0" y="82"/>
                    <a:pt x="0" y="82"/>
                  </a:cubicBezTo>
                  <a:cubicBezTo>
                    <a:pt x="38" y="118"/>
                    <a:pt x="38" y="118"/>
                    <a:pt x="38" y="118"/>
                  </a:cubicBezTo>
                  <a:cubicBezTo>
                    <a:pt x="38" y="118"/>
                    <a:pt x="38" y="118"/>
                    <a:pt x="38" y="118"/>
                  </a:cubicBezTo>
                  <a:close/>
                </a:path>
              </a:pathLst>
            </a:custGeom>
            <a:solidFill>
              <a:schemeClr val="bg2"/>
            </a:solidFill>
            <a:ln>
              <a:noFill/>
            </a:ln>
          </p:spPr>
          <p:txBody>
            <a:bodyPr vert="horz" wrap="square" lIns="0" tIns="0" rIns="0" bIns="0" numCol="1" anchor="t" anchorCtr="0" compatLnSpc="1">
              <a:prstTxWarp prst="textNoShape">
                <a:avLst/>
              </a:prstTxWarp>
            </a:bodyPr>
            <a:lstStyle/>
            <a:p>
              <a:endParaRPr lang="ja-JP" altLang="en-US"/>
            </a:p>
          </p:txBody>
        </p:sp>
        <p:cxnSp>
          <p:nvCxnSpPr>
            <p:cNvPr id="14" name="直線コネクタ 13">
              <a:extLst>
                <a:ext uri="{FF2B5EF4-FFF2-40B4-BE49-F238E27FC236}">
                  <a16:creationId xmlns:a16="http://schemas.microsoft.com/office/drawing/2014/main" id="{C3EA7B83-0BC5-41C6-B977-EBF87258066E}"/>
                </a:ext>
              </a:extLst>
            </p:cNvPr>
            <p:cNvCxnSpPr>
              <a:cxnSpLocks/>
            </p:cNvCxnSpPr>
            <p:nvPr userDrawn="1"/>
          </p:nvCxnSpPr>
          <p:spPr>
            <a:xfrm>
              <a:off x="9408319" y="216797"/>
              <a:ext cx="786701" cy="778669"/>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直線コネクタ 14">
              <a:extLst>
                <a:ext uri="{FF2B5EF4-FFF2-40B4-BE49-F238E27FC236}">
                  <a16:creationId xmlns:a16="http://schemas.microsoft.com/office/drawing/2014/main" id="{DCF51C44-4554-4691-96EB-AB4829C3282E}"/>
                </a:ext>
              </a:extLst>
            </p:cNvPr>
            <p:cNvCxnSpPr>
              <a:cxnSpLocks/>
            </p:cNvCxnSpPr>
            <p:nvPr userDrawn="1"/>
          </p:nvCxnSpPr>
          <p:spPr>
            <a:xfrm>
              <a:off x="111919" y="681139"/>
              <a:ext cx="345281" cy="33099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 name="タイトル 1">
            <a:extLst>
              <a:ext uri="{FF2B5EF4-FFF2-40B4-BE49-F238E27FC236}">
                <a16:creationId xmlns:a16="http://schemas.microsoft.com/office/drawing/2014/main" id="{353FE00A-A374-4293-8C01-F22FC8857B61}"/>
              </a:ext>
            </a:extLst>
          </p:cNvPr>
          <p:cNvSpPr>
            <a:spLocks noGrp="1"/>
          </p:cNvSpPr>
          <p:nvPr userDrawn="1">
            <p:ph type="title" hasCustomPrompt="1"/>
          </p:nvPr>
        </p:nvSpPr>
        <p:spPr bwMode="white">
          <a:xfrm>
            <a:off x="161925" y="284266"/>
            <a:ext cx="9288000" cy="648000"/>
          </a:xfrm>
          <a:prstGeom prst="rect">
            <a:avLst/>
          </a:prstGeom>
        </p:spPr>
        <p:txBody>
          <a:bodyPr lIns="252000" tIns="36000" rIns="0" bIns="0" anchor="ctr" anchorCtr="0"/>
          <a:lstStyle>
            <a:lvl1pPr algn="l">
              <a:defRPr sz="2800" b="1">
                <a:solidFill>
                  <a:schemeClr val="bg1"/>
                </a:solidFill>
                <a:latin typeface="Meiryo UI" panose="020B0604030504040204" pitchFamily="50" charset="-128"/>
                <a:ea typeface="Meiryo UI" panose="020B0604030504040204" pitchFamily="50" charset="-128"/>
              </a:defRPr>
            </a:lvl1pPr>
          </a:lstStyle>
          <a:p>
            <a:r>
              <a:rPr kumimoji="1" lang="ja-JP" altLang="en-US"/>
              <a:t>ページタイトル</a:t>
            </a:r>
          </a:p>
        </p:txBody>
      </p:sp>
      <p:sp>
        <p:nvSpPr>
          <p:cNvPr id="10" name="テキスト ボックス 9">
            <a:extLst>
              <a:ext uri="{FF2B5EF4-FFF2-40B4-BE49-F238E27FC236}">
                <a16:creationId xmlns:a16="http://schemas.microsoft.com/office/drawing/2014/main" id="{7520773C-E087-4FC7-A90E-8421A85140B2}"/>
              </a:ext>
            </a:extLst>
          </p:cNvPr>
          <p:cNvSpPr txBox="1"/>
          <p:nvPr userDrawn="1"/>
        </p:nvSpPr>
        <p:spPr>
          <a:xfrm>
            <a:off x="10187813" y="7055675"/>
            <a:ext cx="360000" cy="360000"/>
          </a:xfrm>
          <a:prstGeom prst="rect">
            <a:avLst/>
          </a:prstGeom>
          <a:noFill/>
        </p:spPr>
        <p:txBody>
          <a:bodyPr wrap="none" lIns="0" tIns="0" rIns="0" bIns="0" rtlCol="0" anchor="b" anchorCtr="0">
            <a:noAutofit/>
          </a:bodyPr>
          <a:lstStyle/>
          <a:p>
            <a:pPr algn="ctr"/>
            <a:fld id="{9C1B02FA-3B43-4965-97B5-C29D405C4738}" type="slidenum">
              <a:rPr kumimoji="1" lang="ja-JP" altLang="en-US" sz="2400" b="0" smtClean="0">
                <a:latin typeface="Arial" panose="020B0604020202020204" pitchFamily="34" charset="0"/>
                <a:ea typeface="メイリオ" panose="020B0604030504040204" pitchFamily="50" charset="-128"/>
                <a:cs typeface="Arial" panose="020B0604020202020204" pitchFamily="34" charset="0"/>
              </a:rPr>
              <a:pPr algn="ctr"/>
              <a:t>‹#›</a:t>
            </a:fld>
            <a:endParaRPr kumimoji="1" lang="ja-JP" altLang="en-US" sz="1600" b="0">
              <a:latin typeface="Arial" panose="020B0604020202020204" pitchFamily="34" charset="0"/>
              <a:ea typeface="メイリオ" panose="020B0604030504040204" pitchFamily="50" charset="-128"/>
              <a:cs typeface="Arial" panose="020B0604020202020204" pitchFamily="34" charset="0"/>
            </a:endParaRPr>
          </a:p>
        </p:txBody>
      </p:sp>
      <p:sp>
        <p:nvSpPr>
          <p:cNvPr id="16" name="コンテンツ プレースホルダー 3">
            <a:extLst>
              <a:ext uri="{FF2B5EF4-FFF2-40B4-BE49-F238E27FC236}">
                <a16:creationId xmlns:a16="http://schemas.microsoft.com/office/drawing/2014/main" id="{C1791075-645A-44CE-9A5F-5011B74CA08A}"/>
              </a:ext>
            </a:extLst>
          </p:cNvPr>
          <p:cNvSpPr>
            <a:spLocks noGrp="1"/>
          </p:cNvSpPr>
          <p:nvPr>
            <p:ph sz="quarter" idx="13" hasCustomPrompt="1"/>
          </p:nvPr>
        </p:nvSpPr>
        <p:spPr>
          <a:xfrm>
            <a:off x="161925" y="1110920"/>
            <a:ext cx="10367963" cy="1445419"/>
          </a:xfrm>
          <a:prstGeom prst="rect">
            <a:avLst/>
          </a:prstGeom>
          <a:ln w="19050">
            <a:solidFill>
              <a:schemeClr val="tx2"/>
            </a:solidFill>
          </a:ln>
        </p:spPr>
        <p:txBody>
          <a:bodyPr lIns="180000" tIns="180000" rIns="180000" bIns="144000">
            <a:spAutoFit/>
          </a:bodyPr>
          <a:lstStyle>
            <a:lvl1pPr marL="273050" indent="-273050" algn="l">
              <a:lnSpc>
                <a:spcPct val="100000"/>
              </a:lnSpc>
              <a:spcBef>
                <a:spcPts val="600"/>
              </a:spcBef>
              <a:buFont typeface="Wingdings" panose="05000000000000000000" pitchFamily="2" charset="2"/>
              <a:buChar char="n"/>
              <a:defRPr sz="2000"/>
            </a:lvl1pPr>
            <a:lvl2pPr marL="447675" indent="-174625" algn="l">
              <a:lnSpc>
                <a:spcPct val="100000"/>
              </a:lnSpc>
              <a:spcBef>
                <a:spcPts val="400"/>
              </a:spcBef>
              <a:buFont typeface="Arial" panose="020B0604020202020204" pitchFamily="34" charset="0"/>
              <a:buChar char="•"/>
              <a:defRPr sz="1800"/>
            </a:lvl2pPr>
            <a:lvl3pPr marL="690563" indent="-233363" algn="l">
              <a:lnSpc>
                <a:spcPct val="100000"/>
              </a:lnSpc>
              <a:spcBef>
                <a:spcPts val="200"/>
              </a:spcBef>
              <a:buFont typeface="Wingdings" panose="05000000000000000000" pitchFamily="2" charset="2"/>
              <a:buChar char="ü"/>
              <a:defRPr sz="1600"/>
            </a:lvl3pPr>
            <a:lvl4pPr marL="904875" indent="-215900" algn="l">
              <a:lnSpc>
                <a:spcPct val="100000"/>
              </a:lnSpc>
              <a:spcBef>
                <a:spcPts val="200"/>
              </a:spcBef>
              <a:buFont typeface="Meiryo UI" panose="020B0604030504040204" pitchFamily="50" charset="-128"/>
              <a:buChar char="※"/>
              <a:defRPr sz="1200"/>
            </a:lvl4pPr>
            <a:lvl5pPr algn="l">
              <a:defRPr sz="2000"/>
            </a:lvl5pPr>
          </a:lstStyle>
          <a:p>
            <a:pPr lvl="0"/>
            <a:r>
              <a:rPr kumimoji="1" lang="ja-JP" altLang="en-US"/>
              <a:t>リード文（</a:t>
            </a:r>
            <a:r>
              <a:rPr kumimoji="1" lang="en-US" altLang="ja-JP"/>
              <a:t>Tab</a:t>
            </a:r>
            <a:r>
              <a:rPr kumimoji="1" lang="ja-JP" altLang="en-US"/>
              <a:t>キーで行頭文字を第</a:t>
            </a:r>
            <a:r>
              <a:rPr kumimoji="1" lang="en-US" altLang="ja-JP"/>
              <a:t>4</a:t>
            </a:r>
            <a:r>
              <a:rPr kumimoji="1" lang="ja-JP" altLang="en-US"/>
              <a:t>レベルまで選択できます）</a:t>
            </a:r>
          </a:p>
          <a:p>
            <a:pPr lvl="1"/>
            <a:r>
              <a:rPr kumimoji="1" lang="ja-JP" altLang="en-US"/>
              <a:t>第</a:t>
            </a:r>
            <a:r>
              <a:rPr kumimoji="1" lang="en-US" altLang="ja-JP"/>
              <a:t>2</a:t>
            </a:r>
            <a:r>
              <a:rPr kumimoji="1" lang="ja-JP" altLang="en-US"/>
              <a:t>レベル</a:t>
            </a:r>
          </a:p>
          <a:p>
            <a:pPr lvl="2"/>
            <a:r>
              <a:rPr kumimoji="1" lang="ja-JP" altLang="en-US"/>
              <a:t>第</a:t>
            </a:r>
            <a:r>
              <a:rPr kumimoji="1" lang="en-US" altLang="ja-JP"/>
              <a:t>3</a:t>
            </a:r>
            <a:r>
              <a:rPr kumimoji="1" lang="ja-JP" altLang="en-US"/>
              <a:t>レベル</a:t>
            </a:r>
            <a:endParaRPr kumimoji="1" lang="en-US" altLang="ja-JP"/>
          </a:p>
          <a:p>
            <a:pPr lvl="3"/>
            <a:r>
              <a:rPr kumimoji="1" lang="ja-JP" altLang="en-US"/>
              <a:t>第</a:t>
            </a:r>
            <a:r>
              <a:rPr kumimoji="1" lang="en-US" altLang="ja-JP"/>
              <a:t>4</a:t>
            </a:r>
            <a:r>
              <a:rPr kumimoji="1" lang="ja-JP" altLang="en-US"/>
              <a:t>レベル</a:t>
            </a:r>
          </a:p>
        </p:txBody>
      </p:sp>
    </p:spTree>
    <p:extLst>
      <p:ext uri="{BB962C8B-B14F-4D97-AF65-F5344CB8AC3E}">
        <p14:creationId xmlns:p14="http://schemas.microsoft.com/office/powerpoint/2010/main" val="1268223082"/>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userDrawn="1">
  <p:cSld name="1_階層あり">
    <p:spTree>
      <p:nvGrpSpPr>
        <p:cNvPr id="1" name=""/>
        <p:cNvGrpSpPr/>
        <p:nvPr/>
      </p:nvGrpSpPr>
      <p:grpSpPr>
        <a:xfrm>
          <a:off x="0" y="0"/>
          <a:ext cx="0" cy="0"/>
          <a:chOff x="0" y="0"/>
          <a:chExt cx="0" cy="0"/>
        </a:xfrm>
      </p:grpSpPr>
      <p:sp>
        <p:nvSpPr>
          <p:cNvPr id="13" name="テキスト ボックス 12">
            <a:extLst>
              <a:ext uri="{FF2B5EF4-FFF2-40B4-BE49-F238E27FC236}">
                <a16:creationId xmlns:a16="http://schemas.microsoft.com/office/drawing/2014/main" id="{8FD50C7F-9ACA-4B30-8C3B-E73A326DFDE0}"/>
              </a:ext>
            </a:extLst>
          </p:cNvPr>
          <p:cNvSpPr txBox="1"/>
          <p:nvPr userDrawn="1"/>
        </p:nvSpPr>
        <p:spPr>
          <a:xfrm>
            <a:off x="10187813" y="7055675"/>
            <a:ext cx="360000" cy="360000"/>
          </a:xfrm>
          <a:prstGeom prst="rect">
            <a:avLst/>
          </a:prstGeom>
          <a:noFill/>
        </p:spPr>
        <p:txBody>
          <a:bodyPr wrap="none" lIns="0" tIns="0" rIns="0" bIns="0" rtlCol="0" anchor="b" anchorCtr="0">
            <a:noAutofit/>
          </a:bodyPr>
          <a:lstStyle/>
          <a:p>
            <a:pPr algn="ctr"/>
            <a:fld id="{9C1B02FA-3B43-4965-97B5-C29D405C4738}" type="slidenum">
              <a:rPr kumimoji="1" lang="ja-JP" altLang="en-US" sz="2400" b="0" smtClean="0">
                <a:latin typeface="Arial" panose="020B0604020202020204" pitchFamily="34" charset="0"/>
                <a:ea typeface="メイリオ" panose="020B0604030504040204" pitchFamily="50" charset="-128"/>
                <a:cs typeface="Arial" panose="020B0604020202020204" pitchFamily="34" charset="0"/>
              </a:rPr>
              <a:pPr algn="ctr"/>
              <a:t>‹#›</a:t>
            </a:fld>
            <a:endParaRPr kumimoji="1" lang="ja-JP" altLang="en-US" sz="1600" b="0">
              <a:latin typeface="Arial" panose="020B0604020202020204" pitchFamily="34" charset="0"/>
              <a:ea typeface="メイリオ" panose="020B0604030504040204" pitchFamily="50" charset="-128"/>
              <a:cs typeface="Arial" panose="020B0604020202020204" pitchFamily="34" charset="0"/>
            </a:endParaRPr>
          </a:p>
        </p:txBody>
      </p:sp>
      <p:sp>
        <p:nvSpPr>
          <p:cNvPr id="53" name="コンテンツ プレースホルダー 3">
            <a:extLst>
              <a:ext uri="{FF2B5EF4-FFF2-40B4-BE49-F238E27FC236}">
                <a16:creationId xmlns:a16="http://schemas.microsoft.com/office/drawing/2014/main" id="{7038EB8A-9FB3-4B3E-A554-367E9CB41E9D}"/>
              </a:ext>
            </a:extLst>
          </p:cNvPr>
          <p:cNvSpPr>
            <a:spLocks noGrp="1"/>
          </p:cNvSpPr>
          <p:nvPr userDrawn="1">
            <p:ph sz="quarter" idx="10" hasCustomPrompt="1"/>
          </p:nvPr>
        </p:nvSpPr>
        <p:spPr>
          <a:xfrm>
            <a:off x="161925" y="32266"/>
            <a:ext cx="9288000" cy="252000"/>
          </a:xfrm>
          <a:prstGeom prst="rect">
            <a:avLst/>
          </a:prstGeom>
        </p:spPr>
        <p:txBody>
          <a:bodyPr lIns="0" tIns="0" rIns="0" bIns="0" anchor="ctr" anchorCtr="0"/>
          <a:lstStyle>
            <a:lvl1pPr algn="l">
              <a:defRPr sz="1400" b="1">
                <a:solidFill>
                  <a:schemeClr val="bg2"/>
                </a:solidFill>
                <a:latin typeface="Meiryo UI" panose="020B0604030504040204" pitchFamily="50" charset="-128"/>
                <a:ea typeface="Meiryo UI" panose="020B0604030504040204" pitchFamily="50" charset="-128"/>
              </a:defRPr>
            </a:lvl1pPr>
          </a:lstStyle>
          <a:p>
            <a:pPr lvl="0"/>
            <a:r>
              <a:rPr kumimoji="1" lang="ja-JP" altLang="en-US"/>
              <a:t>第</a:t>
            </a:r>
            <a:r>
              <a:rPr kumimoji="1" lang="en-US" altLang="ja-JP"/>
              <a:t>1</a:t>
            </a:r>
            <a:r>
              <a:rPr kumimoji="1" lang="ja-JP" altLang="en-US"/>
              <a:t>階層（例：表紙タイトル）</a:t>
            </a:r>
          </a:p>
        </p:txBody>
      </p:sp>
      <p:grpSp>
        <p:nvGrpSpPr>
          <p:cNvPr id="2" name="グループ化 1">
            <a:extLst>
              <a:ext uri="{FF2B5EF4-FFF2-40B4-BE49-F238E27FC236}">
                <a16:creationId xmlns:a16="http://schemas.microsoft.com/office/drawing/2014/main" id="{6736CFC0-A6A1-408C-90D0-5F3C3EDABEFD}"/>
              </a:ext>
            </a:extLst>
          </p:cNvPr>
          <p:cNvGrpSpPr/>
          <p:nvPr userDrawn="1"/>
        </p:nvGrpSpPr>
        <p:grpSpPr>
          <a:xfrm>
            <a:off x="111919" y="216797"/>
            <a:ext cx="10424028" cy="795336"/>
            <a:chOff x="111919" y="216797"/>
            <a:chExt cx="10424028" cy="795336"/>
          </a:xfrm>
        </p:grpSpPr>
        <p:pic>
          <p:nvPicPr>
            <p:cNvPr id="15" name="Picture 11" descr="ç°å¢ç">
              <a:extLst>
                <a:ext uri="{FF2B5EF4-FFF2-40B4-BE49-F238E27FC236}">
                  <a16:creationId xmlns:a16="http://schemas.microsoft.com/office/drawing/2014/main" id="{2BF78C1F-895C-47B9-BFD6-D818DFB88518}"/>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9956006" y="300775"/>
              <a:ext cx="579941" cy="559908"/>
            </a:xfrm>
            <a:prstGeom prst="rect">
              <a:avLst/>
            </a:prstGeom>
            <a:noFill/>
            <a:extLst>
              <a:ext uri="{909E8E84-426E-40DD-AFC4-6F175D3DCCD1}">
                <a14:hiddenFill xmlns:a14="http://schemas.microsoft.com/office/drawing/2010/main">
                  <a:solidFill>
                    <a:srgbClr val="FFFFFF"/>
                  </a:solidFill>
                </a14:hiddenFill>
              </a:ext>
            </a:extLst>
          </p:spPr>
        </p:pic>
        <p:sp>
          <p:nvSpPr>
            <p:cNvPr id="16" name="Freeform 13">
              <a:extLst>
                <a:ext uri="{FF2B5EF4-FFF2-40B4-BE49-F238E27FC236}">
                  <a16:creationId xmlns:a16="http://schemas.microsoft.com/office/drawing/2014/main" id="{4B2D3E9F-0217-41CA-A745-B0B8FBABC286}"/>
                </a:ext>
              </a:extLst>
            </p:cNvPr>
            <p:cNvSpPr>
              <a:spLocks/>
            </p:cNvSpPr>
            <p:nvPr userDrawn="1"/>
          </p:nvSpPr>
          <p:spPr bwMode="auto">
            <a:xfrm>
              <a:off x="161925" y="284266"/>
              <a:ext cx="10274355" cy="648000"/>
            </a:xfrm>
            <a:custGeom>
              <a:avLst/>
              <a:gdLst>
                <a:gd name="T0" fmla="*/ 38 w 1868"/>
                <a:gd name="T1" fmla="*/ 118 h 118"/>
                <a:gd name="T2" fmla="*/ 48 w 1868"/>
                <a:gd name="T3" fmla="*/ 118 h 118"/>
                <a:gd name="T4" fmla="*/ 155 w 1868"/>
                <a:gd name="T5" fmla="*/ 118 h 118"/>
                <a:gd name="T6" fmla="*/ 1811 w 1868"/>
                <a:gd name="T7" fmla="*/ 118 h 118"/>
                <a:gd name="T8" fmla="*/ 1694 w 1868"/>
                <a:gd name="T9" fmla="*/ 0 h 118"/>
                <a:gd name="T10" fmla="*/ 12 w 1868"/>
                <a:gd name="T11" fmla="*/ 0 h 118"/>
                <a:gd name="T12" fmla="*/ 12 w 1868"/>
                <a:gd name="T13" fmla="*/ 0 h 118"/>
                <a:gd name="T14" fmla="*/ 3 w 1868"/>
                <a:gd name="T15" fmla="*/ 3 h 118"/>
                <a:gd name="T16" fmla="*/ 0 w 1868"/>
                <a:gd name="T17" fmla="*/ 9 h 118"/>
                <a:gd name="T18" fmla="*/ 0 w 1868"/>
                <a:gd name="T19" fmla="*/ 82 h 118"/>
                <a:gd name="T20" fmla="*/ 38 w 1868"/>
                <a:gd name="T21" fmla="*/ 118 h 118"/>
                <a:gd name="T22" fmla="*/ 38 w 1868"/>
                <a:gd name="T23" fmla="*/ 118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68" h="118">
                  <a:moveTo>
                    <a:pt x="38" y="118"/>
                  </a:moveTo>
                  <a:cubicBezTo>
                    <a:pt x="48" y="118"/>
                    <a:pt x="48" y="118"/>
                    <a:pt x="48" y="118"/>
                  </a:cubicBezTo>
                  <a:cubicBezTo>
                    <a:pt x="155" y="118"/>
                    <a:pt x="155" y="118"/>
                    <a:pt x="155" y="118"/>
                  </a:cubicBezTo>
                  <a:cubicBezTo>
                    <a:pt x="1868" y="118"/>
                    <a:pt x="1811" y="118"/>
                    <a:pt x="1811" y="118"/>
                  </a:cubicBezTo>
                  <a:cubicBezTo>
                    <a:pt x="1694" y="0"/>
                    <a:pt x="1694" y="0"/>
                    <a:pt x="1694" y="0"/>
                  </a:cubicBezTo>
                  <a:cubicBezTo>
                    <a:pt x="12" y="0"/>
                    <a:pt x="12" y="0"/>
                    <a:pt x="12" y="0"/>
                  </a:cubicBezTo>
                  <a:cubicBezTo>
                    <a:pt x="12" y="0"/>
                    <a:pt x="12" y="0"/>
                    <a:pt x="12" y="0"/>
                  </a:cubicBezTo>
                  <a:cubicBezTo>
                    <a:pt x="8" y="0"/>
                    <a:pt x="5" y="2"/>
                    <a:pt x="3" y="3"/>
                  </a:cubicBezTo>
                  <a:cubicBezTo>
                    <a:pt x="0" y="9"/>
                    <a:pt x="0" y="9"/>
                    <a:pt x="0" y="9"/>
                  </a:cubicBezTo>
                  <a:cubicBezTo>
                    <a:pt x="0" y="82"/>
                    <a:pt x="0" y="82"/>
                    <a:pt x="0" y="82"/>
                  </a:cubicBezTo>
                  <a:cubicBezTo>
                    <a:pt x="38" y="118"/>
                    <a:pt x="38" y="118"/>
                    <a:pt x="38" y="118"/>
                  </a:cubicBezTo>
                  <a:cubicBezTo>
                    <a:pt x="38" y="118"/>
                    <a:pt x="38" y="118"/>
                    <a:pt x="38" y="118"/>
                  </a:cubicBezTo>
                  <a:close/>
                </a:path>
              </a:pathLst>
            </a:custGeom>
            <a:solidFill>
              <a:schemeClr val="tx2">
                <a:lumMod val="75000"/>
              </a:schemeClr>
            </a:solidFill>
            <a:ln>
              <a:noFill/>
            </a:ln>
          </p:spPr>
          <p:txBody>
            <a:bodyPr vert="horz" wrap="square" lIns="0" tIns="0" rIns="0" bIns="0" numCol="1" anchor="t" anchorCtr="0" compatLnSpc="1">
              <a:prstTxWarp prst="textNoShape">
                <a:avLst/>
              </a:prstTxWarp>
            </a:bodyPr>
            <a:lstStyle/>
            <a:p>
              <a:endParaRPr lang="ja-JP" altLang="en-US"/>
            </a:p>
          </p:txBody>
        </p:sp>
        <p:sp>
          <p:nvSpPr>
            <p:cNvPr id="49" name="フリーフォーム: 図形 48">
              <a:extLst>
                <a:ext uri="{FF2B5EF4-FFF2-40B4-BE49-F238E27FC236}">
                  <a16:creationId xmlns:a16="http://schemas.microsoft.com/office/drawing/2014/main" id="{90B7366C-0173-451D-B260-B9E47C44ACBC}"/>
                </a:ext>
              </a:extLst>
            </p:cNvPr>
            <p:cNvSpPr/>
            <p:nvPr userDrawn="1"/>
          </p:nvSpPr>
          <p:spPr>
            <a:xfrm>
              <a:off x="161925" y="536266"/>
              <a:ext cx="9961283" cy="396000"/>
            </a:xfrm>
            <a:custGeom>
              <a:avLst/>
              <a:gdLst>
                <a:gd name="connsiteX0" fmla="*/ 0 w 9946927"/>
                <a:gd name="connsiteY0" fmla="*/ 0 h 396000"/>
                <a:gd name="connsiteX1" fmla="*/ 9554213 w 9946927"/>
                <a:gd name="connsiteY1" fmla="*/ 0 h 396000"/>
                <a:gd name="connsiteX2" fmla="*/ 9575411 w 9946927"/>
                <a:gd name="connsiteY2" fmla="*/ 21375 h 396000"/>
                <a:gd name="connsiteX3" fmla="*/ 9946927 w 9946927"/>
                <a:gd name="connsiteY3" fmla="*/ 396000 h 396000"/>
                <a:gd name="connsiteX4" fmla="*/ 9942003 w 9946927"/>
                <a:gd name="connsiteY4" fmla="*/ 396000 h 396000"/>
                <a:gd name="connsiteX5" fmla="*/ 9848834 w 9946927"/>
                <a:gd name="connsiteY5" fmla="*/ 396000 h 396000"/>
                <a:gd name="connsiteX6" fmla="*/ 9549825 w 9946927"/>
                <a:gd name="connsiteY6" fmla="*/ 396000 h 396000"/>
                <a:gd name="connsiteX7" fmla="*/ 8927381 w 9946927"/>
                <a:gd name="connsiteY7" fmla="*/ 396000 h 396000"/>
                <a:gd name="connsiteX8" fmla="*/ 8458122 w 9946927"/>
                <a:gd name="connsiteY8" fmla="*/ 396000 h 396000"/>
                <a:gd name="connsiteX9" fmla="*/ 7863906 w 9946927"/>
                <a:gd name="connsiteY9" fmla="*/ 396000 h 396000"/>
                <a:gd name="connsiteX10" fmla="*/ 7130032 w 9946927"/>
                <a:gd name="connsiteY10" fmla="*/ 396000 h 396000"/>
                <a:gd name="connsiteX11" fmla="*/ 6241804 w 9946927"/>
                <a:gd name="connsiteY11" fmla="*/ 396000 h 396000"/>
                <a:gd name="connsiteX12" fmla="*/ 5184519 w 9946927"/>
                <a:gd name="connsiteY12" fmla="*/ 396000 h 396000"/>
                <a:gd name="connsiteX13" fmla="*/ 3943480 w 9946927"/>
                <a:gd name="connsiteY13" fmla="*/ 396000 h 396000"/>
                <a:gd name="connsiteX14" fmla="*/ 2503986 w 9946927"/>
                <a:gd name="connsiteY14" fmla="*/ 396000 h 396000"/>
                <a:gd name="connsiteX15" fmla="*/ 851339 w 9946927"/>
                <a:gd name="connsiteY15" fmla="*/ 396000 h 396000"/>
                <a:gd name="connsiteX16" fmla="*/ 777876 w 9946927"/>
                <a:gd name="connsiteY16" fmla="*/ 396000 h 396000"/>
                <a:gd name="connsiteX17" fmla="*/ 603403 w 9946927"/>
                <a:gd name="connsiteY17" fmla="*/ 396000 h 396000"/>
                <a:gd name="connsiteX18" fmla="*/ 263640 w 9946927"/>
                <a:gd name="connsiteY18" fmla="*/ 396000 h 396000"/>
                <a:gd name="connsiteX19" fmla="*/ 208715 w 9946927"/>
                <a:gd name="connsiteY19" fmla="*/ 396000 h 396000"/>
                <a:gd name="connsiteX20" fmla="*/ 0 w 9946927"/>
                <a:gd name="connsiteY20" fmla="*/ 198305 h 396000"/>
                <a:gd name="connsiteX21" fmla="*/ 0 w 9946927"/>
                <a:gd name="connsiteY21" fmla="*/ 29183 h 39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9946927" h="396000">
                  <a:moveTo>
                    <a:pt x="0" y="0"/>
                  </a:moveTo>
                  <a:lnTo>
                    <a:pt x="9554213" y="0"/>
                  </a:lnTo>
                  <a:lnTo>
                    <a:pt x="9575411" y="21375"/>
                  </a:lnTo>
                  <a:cubicBezTo>
                    <a:pt x="9665779" y="112500"/>
                    <a:pt x="9786271" y="234000"/>
                    <a:pt x="9946927" y="396000"/>
                  </a:cubicBezTo>
                  <a:lnTo>
                    <a:pt x="9942003" y="396000"/>
                  </a:lnTo>
                  <a:lnTo>
                    <a:pt x="9848834" y="396000"/>
                  </a:lnTo>
                  <a:lnTo>
                    <a:pt x="9549825" y="396000"/>
                  </a:lnTo>
                  <a:lnTo>
                    <a:pt x="8927381" y="396000"/>
                  </a:lnTo>
                  <a:lnTo>
                    <a:pt x="8458122" y="396000"/>
                  </a:lnTo>
                  <a:lnTo>
                    <a:pt x="7863906" y="396000"/>
                  </a:lnTo>
                  <a:lnTo>
                    <a:pt x="7130032" y="396000"/>
                  </a:lnTo>
                  <a:lnTo>
                    <a:pt x="6241804" y="396000"/>
                  </a:lnTo>
                  <a:lnTo>
                    <a:pt x="5184519" y="396000"/>
                  </a:lnTo>
                  <a:lnTo>
                    <a:pt x="3943480" y="396000"/>
                  </a:lnTo>
                  <a:lnTo>
                    <a:pt x="2503986" y="396000"/>
                  </a:lnTo>
                  <a:lnTo>
                    <a:pt x="851339" y="396000"/>
                  </a:lnTo>
                  <a:lnTo>
                    <a:pt x="777876" y="396000"/>
                  </a:lnTo>
                  <a:lnTo>
                    <a:pt x="603403" y="396000"/>
                  </a:lnTo>
                  <a:lnTo>
                    <a:pt x="263640" y="396000"/>
                  </a:lnTo>
                  <a:lnTo>
                    <a:pt x="208715" y="396000"/>
                  </a:lnTo>
                  <a:cubicBezTo>
                    <a:pt x="208715" y="396000"/>
                    <a:pt x="208715" y="396000"/>
                    <a:pt x="0" y="198305"/>
                  </a:cubicBezTo>
                  <a:cubicBezTo>
                    <a:pt x="0" y="198305"/>
                    <a:pt x="0" y="198305"/>
                    <a:pt x="0" y="29183"/>
                  </a:cubicBezTo>
                  <a:close/>
                </a:path>
              </a:pathLst>
            </a:cu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17" name="直線コネクタ 16">
              <a:extLst>
                <a:ext uri="{FF2B5EF4-FFF2-40B4-BE49-F238E27FC236}">
                  <a16:creationId xmlns:a16="http://schemas.microsoft.com/office/drawing/2014/main" id="{34DB3166-9AB5-43FB-8591-93246638EB08}"/>
                </a:ext>
              </a:extLst>
            </p:cNvPr>
            <p:cNvCxnSpPr>
              <a:cxnSpLocks/>
            </p:cNvCxnSpPr>
            <p:nvPr userDrawn="1"/>
          </p:nvCxnSpPr>
          <p:spPr>
            <a:xfrm>
              <a:off x="9408319" y="216797"/>
              <a:ext cx="786701" cy="778669"/>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直線コネクタ 17">
              <a:extLst>
                <a:ext uri="{FF2B5EF4-FFF2-40B4-BE49-F238E27FC236}">
                  <a16:creationId xmlns:a16="http://schemas.microsoft.com/office/drawing/2014/main" id="{D40C9C0E-769C-4D22-A484-B325C7ECE503}"/>
                </a:ext>
              </a:extLst>
            </p:cNvPr>
            <p:cNvCxnSpPr>
              <a:cxnSpLocks/>
            </p:cNvCxnSpPr>
            <p:nvPr userDrawn="1"/>
          </p:nvCxnSpPr>
          <p:spPr>
            <a:xfrm>
              <a:off x="111919" y="681139"/>
              <a:ext cx="345281" cy="33099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52" name="タイトル 1">
            <a:extLst>
              <a:ext uri="{FF2B5EF4-FFF2-40B4-BE49-F238E27FC236}">
                <a16:creationId xmlns:a16="http://schemas.microsoft.com/office/drawing/2014/main" id="{ED4B86B0-3BB3-4009-9A6E-83BD54068242}"/>
              </a:ext>
            </a:extLst>
          </p:cNvPr>
          <p:cNvSpPr>
            <a:spLocks noGrp="1"/>
          </p:cNvSpPr>
          <p:nvPr userDrawn="1">
            <p:ph type="title" hasCustomPrompt="1"/>
          </p:nvPr>
        </p:nvSpPr>
        <p:spPr bwMode="white">
          <a:xfrm>
            <a:off x="161925" y="536266"/>
            <a:ext cx="9288000" cy="396000"/>
          </a:xfrm>
          <a:prstGeom prst="rect">
            <a:avLst/>
          </a:prstGeom>
        </p:spPr>
        <p:txBody>
          <a:bodyPr lIns="252000" tIns="0" rIns="0" bIns="0" anchor="ctr" anchorCtr="0"/>
          <a:lstStyle>
            <a:lvl1pPr algn="l">
              <a:defRPr sz="2400" b="1">
                <a:solidFill>
                  <a:schemeClr val="bg1"/>
                </a:solidFill>
                <a:latin typeface="Meiryo UI" panose="020B0604030504040204" pitchFamily="50" charset="-128"/>
                <a:ea typeface="Meiryo UI" panose="020B0604030504040204" pitchFamily="50" charset="-128"/>
              </a:defRPr>
            </a:lvl1pPr>
          </a:lstStyle>
          <a:p>
            <a:r>
              <a:rPr kumimoji="1" lang="ja-JP" altLang="en-US"/>
              <a:t>ページタイトル</a:t>
            </a:r>
          </a:p>
        </p:txBody>
      </p:sp>
      <p:sp>
        <p:nvSpPr>
          <p:cNvPr id="54" name="コンテンツ プレースホルダー 3">
            <a:extLst>
              <a:ext uri="{FF2B5EF4-FFF2-40B4-BE49-F238E27FC236}">
                <a16:creationId xmlns:a16="http://schemas.microsoft.com/office/drawing/2014/main" id="{F530AFF5-0F75-4301-B416-E2BDE7D4B1D3}"/>
              </a:ext>
            </a:extLst>
          </p:cNvPr>
          <p:cNvSpPr>
            <a:spLocks noGrp="1"/>
          </p:cNvSpPr>
          <p:nvPr userDrawn="1">
            <p:ph sz="quarter" idx="11" hasCustomPrompt="1"/>
          </p:nvPr>
        </p:nvSpPr>
        <p:spPr bwMode="white">
          <a:xfrm>
            <a:off x="161925" y="284266"/>
            <a:ext cx="9288000" cy="252000"/>
          </a:xfrm>
          <a:prstGeom prst="rect">
            <a:avLst/>
          </a:prstGeom>
        </p:spPr>
        <p:txBody>
          <a:bodyPr lIns="252000" tIns="0" rIns="0" bIns="0" anchor="ctr" anchorCtr="0"/>
          <a:lstStyle>
            <a:lvl1pPr algn="l">
              <a:defRPr sz="1400" b="1">
                <a:solidFill>
                  <a:schemeClr val="bg1"/>
                </a:solidFill>
                <a:latin typeface="Meiryo UI" panose="020B0604030504040204" pitchFamily="50" charset="-128"/>
                <a:ea typeface="Meiryo UI" panose="020B0604030504040204" pitchFamily="50" charset="-128"/>
              </a:defRPr>
            </a:lvl1pPr>
          </a:lstStyle>
          <a:p>
            <a:pPr lvl="0"/>
            <a:r>
              <a:rPr kumimoji="1" lang="ja-JP" altLang="en-US"/>
              <a:t>第</a:t>
            </a:r>
            <a:r>
              <a:rPr kumimoji="1" lang="en-US" altLang="ja-JP"/>
              <a:t>2</a:t>
            </a:r>
            <a:r>
              <a:rPr kumimoji="1" lang="ja-JP" altLang="en-US"/>
              <a:t>階層（例：章タイトル）</a:t>
            </a:r>
          </a:p>
        </p:txBody>
      </p:sp>
      <p:sp>
        <p:nvSpPr>
          <p:cNvPr id="14" name="コンテンツ プレースホルダー 3">
            <a:extLst>
              <a:ext uri="{FF2B5EF4-FFF2-40B4-BE49-F238E27FC236}">
                <a16:creationId xmlns:a16="http://schemas.microsoft.com/office/drawing/2014/main" id="{BC87C82B-2847-473C-9A48-350F468EE553}"/>
              </a:ext>
            </a:extLst>
          </p:cNvPr>
          <p:cNvSpPr>
            <a:spLocks noGrp="1"/>
          </p:cNvSpPr>
          <p:nvPr>
            <p:ph sz="quarter" idx="13" hasCustomPrompt="1"/>
          </p:nvPr>
        </p:nvSpPr>
        <p:spPr>
          <a:xfrm>
            <a:off x="161925" y="1110920"/>
            <a:ext cx="10367963" cy="1445419"/>
          </a:xfrm>
          <a:prstGeom prst="rect">
            <a:avLst/>
          </a:prstGeom>
          <a:ln w="19050">
            <a:solidFill>
              <a:schemeClr val="tx2"/>
            </a:solidFill>
          </a:ln>
        </p:spPr>
        <p:txBody>
          <a:bodyPr lIns="180000" tIns="180000" rIns="180000" bIns="144000">
            <a:spAutoFit/>
          </a:bodyPr>
          <a:lstStyle>
            <a:lvl1pPr marL="273050" indent="-273050" algn="l">
              <a:lnSpc>
                <a:spcPct val="100000"/>
              </a:lnSpc>
              <a:spcBef>
                <a:spcPts val="600"/>
              </a:spcBef>
              <a:buFont typeface="Wingdings" panose="05000000000000000000" pitchFamily="2" charset="2"/>
              <a:buChar char="n"/>
              <a:defRPr sz="2000"/>
            </a:lvl1pPr>
            <a:lvl2pPr marL="447675" indent="-174625" algn="l">
              <a:lnSpc>
                <a:spcPct val="100000"/>
              </a:lnSpc>
              <a:spcBef>
                <a:spcPts val="400"/>
              </a:spcBef>
              <a:buFont typeface="Arial" panose="020B0604020202020204" pitchFamily="34" charset="0"/>
              <a:buChar char="•"/>
              <a:defRPr sz="1800"/>
            </a:lvl2pPr>
            <a:lvl3pPr marL="690563" indent="-233363" algn="l">
              <a:lnSpc>
                <a:spcPct val="100000"/>
              </a:lnSpc>
              <a:spcBef>
                <a:spcPts val="200"/>
              </a:spcBef>
              <a:buFont typeface="Wingdings" panose="05000000000000000000" pitchFamily="2" charset="2"/>
              <a:buChar char="ü"/>
              <a:defRPr sz="1600"/>
            </a:lvl3pPr>
            <a:lvl4pPr marL="904875" indent="-215900" algn="l">
              <a:lnSpc>
                <a:spcPct val="100000"/>
              </a:lnSpc>
              <a:spcBef>
                <a:spcPts val="200"/>
              </a:spcBef>
              <a:buFont typeface="Meiryo UI" panose="020B0604030504040204" pitchFamily="50" charset="-128"/>
              <a:buChar char="※"/>
              <a:defRPr sz="1200"/>
            </a:lvl4pPr>
            <a:lvl5pPr algn="l">
              <a:defRPr sz="2000"/>
            </a:lvl5pPr>
          </a:lstStyle>
          <a:p>
            <a:pPr lvl="0"/>
            <a:r>
              <a:rPr kumimoji="1" lang="ja-JP" altLang="en-US"/>
              <a:t>リード文（</a:t>
            </a:r>
            <a:r>
              <a:rPr kumimoji="1" lang="en-US" altLang="ja-JP"/>
              <a:t>Tab</a:t>
            </a:r>
            <a:r>
              <a:rPr kumimoji="1" lang="ja-JP" altLang="en-US"/>
              <a:t>キーで行頭文字を第</a:t>
            </a:r>
            <a:r>
              <a:rPr kumimoji="1" lang="en-US" altLang="ja-JP"/>
              <a:t>4</a:t>
            </a:r>
            <a:r>
              <a:rPr kumimoji="1" lang="ja-JP" altLang="en-US"/>
              <a:t>レベルまで選択できます）</a:t>
            </a:r>
          </a:p>
          <a:p>
            <a:pPr lvl="1"/>
            <a:r>
              <a:rPr kumimoji="1" lang="ja-JP" altLang="en-US"/>
              <a:t>第</a:t>
            </a:r>
            <a:r>
              <a:rPr kumimoji="1" lang="en-US" altLang="ja-JP"/>
              <a:t>2</a:t>
            </a:r>
            <a:r>
              <a:rPr kumimoji="1" lang="ja-JP" altLang="en-US"/>
              <a:t>レベル</a:t>
            </a:r>
          </a:p>
          <a:p>
            <a:pPr lvl="2"/>
            <a:r>
              <a:rPr kumimoji="1" lang="ja-JP" altLang="en-US"/>
              <a:t>第</a:t>
            </a:r>
            <a:r>
              <a:rPr kumimoji="1" lang="en-US" altLang="ja-JP"/>
              <a:t>3</a:t>
            </a:r>
            <a:r>
              <a:rPr kumimoji="1" lang="ja-JP" altLang="en-US"/>
              <a:t>レベル</a:t>
            </a:r>
            <a:endParaRPr kumimoji="1" lang="en-US" altLang="ja-JP"/>
          </a:p>
          <a:p>
            <a:pPr lvl="3"/>
            <a:r>
              <a:rPr kumimoji="1" lang="ja-JP" altLang="en-US"/>
              <a:t>第</a:t>
            </a:r>
            <a:r>
              <a:rPr kumimoji="1" lang="en-US" altLang="ja-JP"/>
              <a:t>4</a:t>
            </a:r>
            <a:r>
              <a:rPr kumimoji="1" lang="ja-JP" altLang="en-US"/>
              <a:t>レベル</a:t>
            </a:r>
          </a:p>
        </p:txBody>
      </p:sp>
    </p:spTree>
    <p:extLst>
      <p:ext uri="{BB962C8B-B14F-4D97-AF65-F5344CB8AC3E}">
        <p14:creationId xmlns:p14="http://schemas.microsoft.com/office/powerpoint/2010/main" val="765238443"/>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シンプル">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353FE00A-A374-4293-8C01-F22FC8857B61}"/>
              </a:ext>
            </a:extLst>
          </p:cNvPr>
          <p:cNvSpPr>
            <a:spLocks noGrp="1"/>
          </p:cNvSpPr>
          <p:nvPr userDrawn="1">
            <p:ph type="title" hasCustomPrompt="1"/>
          </p:nvPr>
        </p:nvSpPr>
        <p:spPr>
          <a:xfrm>
            <a:off x="161925" y="189756"/>
            <a:ext cx="9720000" cy="324000"/>
          </a:xfrm>
          <a:prstGeom prst="rect">
            <a:avLst/>
          </a:prstGeom>
        </p:spPr>
        <p:txBody>
          <a:bodyPr lIns="72000" tIns="36000" rIns="0" bIns="0" anchor="ctr" anchorCtr="0"/>
          <a:lstStyle>
            <a:lvl1pPr algn="l">
              <a:defRPr sz="1800" b="1">
                <a:solidFill>
                  <a:schemeClr val="bg2"/>
                </a:solidFill>
                <a:latin typeface="Meiryo UI" panose="020B0604030504040204" pitchFamily="50" charset="-128"/>
                <a:ea typeface="Meiryo UI" panose="020B0604030504040204" pitchFamily="50" charset="-128"/>
              </a:defRPr>
            </a:lvl1pPr>
          </a:lstStyle>
          <a:p>
            <a:r>
              <a:rPr kumimoji="1" lang="ja-JP" altLang="en-US"/>
              <a:t>ページタイトル</a:t>
            </a:r>
          </a:p>
        </p:txBody>
      </p:sp>
      <p:cxnSp>
        <p:nvCxnSpPr>
          <p:cNvPr id="13" name="直線コネクタ 12">
            <a:extLst>
              <a:ext uri="{FF2B5EF4-FFF2-40B4-BE49-F238E27FC236}">
                <a16:creationId xmlns:a16="http://schemas.microsoft.com/office/drawing/2014/main" id="{9C3C82BE-DD9A-46A4-A9AA-9E36F501B193}"/>
              </a:ext>
            </a:extLst>
          </p:cNvPr>
          <p:cNvCxnSpPr>
            <a:cxnSpLocks/>
          </p:cNvCxnSpPr>
          <p:nvPr userDrawn="1"/>
        </p:nvCxnSpPr>
        <p:spPr>
          <a:xfrm flipH="1">
            <a:off x="179388" y="503388"/>
            <a:ext cx="10332000" cy="10368"/>
          </a:xfrm>
          <a:prstGeom prst="line">
            <a:avLst/>
          </a:prstGeom>
          <a:ln w="3175">
            <a:solidFill>
              <a:schemeClr val="tx1"/>
            </a:solidFill>
            <a:prstDash val="dash"/>
          </a:ln>
        </p:spPr>
        <p:style>
          <a:lnRef idx="1">
            <a:schemeClr val="accent1"/>
          </a:lnRef>
          <a:fillRef idx="0">
            <a:schemeClr val="accent1"/>
          </a:fillRef>
          <a:effectRef idx="0">
            <a:schemeClr val="accent1"/>
          </a:effectRef>
          <a:fontRef idx="minor">
            <a:schemeClr val="tx1"/>
          </a:fontRef>
        </p:style>
      </p:cxnSp>
      <p:pic>
        <p:nvPicPr>
          <p:cNvPr id="14" name="Picture 11" descr="ç°å¢ç">
            <a:extLst>
              <a:ext uri="{FF2B5EF4-FFF2-40B4-BE49-F238E27FC236}">
                <a16:creationId xmlns:a16="http://schemas.microsoft.com/office/drawing/2014/main" id="{0CF6094D-B943-4965-A2F6-67DD6FF3FF53}"/>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7572" b="6659"/>
          <a:stretch/>
        </p:blipFill>
        <p:spPr bwMode="auto">
          <a:xfrm>
            <a:off x="10139629" y="152064"/>
            <a:ext cx="397939" cy="329519"/>
          </a:xfrm>
          <a:prstGeom prst="rect">
            <a:avLst/>
          </a:prstGeom>
          <a:noFill/>
          <a:extLst>
            <a:ext uri="{909E8E84-426E-40DD-AFC4-6F175D3DCCD1}">
              <a14:hiddenFill xmlns:a14="http://schemas.microsoft.com/office/drawing/2010/main">
                <a:solidFill>
                  <a:srgbClr val="FFFFFF"/>
                </a:solidFill>
              </a14:hiddenFill>
            </a:ext>
          </a:extLst>
        </p:spPr>
      </p:pic>
      <p:sp>
        <p:nvSpPr>
          <p:cNvPr id="7" name="テキスト ボックス 6">
            <a:extLst>
              <a:ext uri="{FF2B5EF4-FFF2-40B4-BE49-F238E27FC236}">
                <a16:creationId xmlns:a16="http://schemas.microsoft.com/office/drawing/2014/main" id="{E84D1288-0306-4500-A9D7-D150B7340281}"/>
              </a:ext>
            </a:extLst>
          </p:cNvPr>
          <p:cNvSpPr txBox="1"/>
          <p:nvPr userDrawn="1"/>
        </p:nvSpPr>
        <p:spPr>
          <a:xfrm>
            <a:off x="10187813" y="7055675"/>
            <a:ext cx="360000" cy="360000"/>
          </a:xfrm>
          <a:prstGeom prst="rect">
            <a:avLst/>
          </a:prstGeom>
          <a:noFill/>
        </p:spPr>
        <p:txBody>
          <a:bodyPr wrap="none" lIns="0" tIns="0" rIns="0" bIns="0" rtlCol="0" anchor="b" anchorCtr="0">
            <a:noAutofit/>
          </a:bodyPr>
          <a:lstStyle/>
          <a:p>
            <a:pPr algn="ctr"/>
            <a:fld id="{9C1B02FA-3B43-4965-97B5-C29D405C4738}" type="slidenum">
              <a:rPr kumimoji="1" lang="ja-JP" altLang="en-US" sz="2400" b="0" smtClean="0">
                <a:latin typeface="Arial" panose="020B0604020202020204" pitchFamily="34" charset="0"/>
                <a:ea typeface="メイリオ" panose="020B0604030504040204" pitchFamily="50" charset="-128"/>
                <a:cs typeface="Arial" panose="020B0604020202020204" pitchFamily="34" charset="0"/>
              </a:rPr>
              <a:pPr algn="ctr"/>
              <a:t>‹#›</a:t>
            </a:fld>
            <a:endParaRPr kumimoji="1" lang="ja-JP" altLang="en-US" sz="1600" b="0">
              <a:latin typeface="Arial" panose="020B0604020202020204" pitchFamily="34" charset="0"/>
              <a:ea typeface="メイリオ" panose="020B0604030504040204" pitchFamily="50" charset="-128"/>
              <a:cs typeface="Arial" panose="020B0604020202020204" pitchFamily="34" charset="0"/>
            </a:endParaRPr>
          </a:p>
        </p:txBody>
      </p:sp>
      <p:sp>
        <p:nvSpPr>
          <p:cNvPr id="8" name="コンテンツ プレースホルダー 3">
            <a:extLst>
              <a:ext uri="{FF2B5EF4-FFF2-40B4-BE49-F238E27FC236}">
                <a16:creationId xmlns:a16="http://schemas.microsoft.com/office/drawing/2014/main" id="{7FAF1969-C2E3-41AA-AA1A-27BBD721424E}"/>
              </a:ext>
            </a:extLst>
          </p:cNvPr>
          <p:cNvSpPr>
            <a:spLocks noGrp="1"/>
          </p:cNvSpPr>
          <p:nvPr>
            <p:ph sz="quarter" idx="13" hasCustomPrompt="1"/>
          </p:nvPr>
        </p:nvSpPr>
        <p:spPr>
          <a:xfrm>
            <a:off x="161925" y="585756"/>
            <a:ext cx="10367963" cy="1080328"/>
          </a:xfrm>
          <a:prstGeom prst="rect">
            <a:avLst/>
          </a:prstGeom>
          <a:ln w="19050">
            <a:solidFill>
              <a:schemeClr val="tx2"/>
            </a:solidFill>
          </a:ln>
        </p:spPr>
        <p:txBody>
          <a:bodyPr lIns="144000" tIns="144000" rIns="144000" bIns="108000">
            <a:spAutoFit/>
          </a:bodyPr>
          <a:lstStyle>
            <a:lvl1pPr marL="190800" indent="-190800" algn="l">
              <a:lnSpc>
                <a:spcPct val="100000"/>
              </a:lnSpc>
              <a:spcBef>
                <a:spcPts val="600"/>
              </a:spcBef>
              <a:buFont typeface="Wingdings" panose="05000000000000000000" pitchFamily="2" charset="2"/>
              <a:buChar char="n"/>
              <a:defRPr sz="1400"/>
            </a:lvl1pPr>
            <a:lvl2pPr marL="301625" indent="-101600" algn="l">
              <a:lnSpc>
                <a:spcPct val="100000"/>
              </a:lnSpc>
              <a:spcBef>
                <a:spcPts val="400"/>
              </a:spcBef>
              <a:buFont typeface="Arial" panose="020B0604020202020204" pitchFamily="34" charset="0"/>
              <a:buChar char="•"/>
              <a:defRPr sz="1200"/>
            </a:lvl2pPr>
            <a:lvl3pPr marL="492125" indent="-180975" algn="l">
              <a:lnSpc>
                <a:spcPct val="100000"/>
              </a:lnSpc>
              <a:spcBef>
                <a:spcPts val="200"/>
              </a:spcBef>
              <a:buFont typeface="Wingdings" panose="05000000000000000000" pitchFamily="2" charset="2"/>
              <a:buChar char="ü"/>
              <a:defRPr sz="1100"/>
            </a:lvl3pPr>
            <a:lvl4pPr marL="663575" indent="-165100" algn="l">
              <a:lnSpc>
                <a:spcPct val="100000"/>
              </a:lnSpc>
              <a:spcBef>
                <a:spcPts val="200"/>
              </a:spcBef>
              <a:buFont typeface="Meiryo UI" panose="020B0604030504040204" pitchFamily="50" charset="-128"/>
              <a:buChar char="※"/>
              <a:tabLst>
                <a:tab pos="488950" algn="l"/>
              </a:tabLst>
              <a:defRPr sz="1000"/>
            </a:lvl4pPr>
            <a:lvl5pPr algn="l">
              <a:defRPr sz="2000"/>
            </a:lvl5pPr>
          </a:lstStyle>
          <a:p>
            <a:pPr lvl="0"/>
            <a:r>
              <a:rPr kumimoji="1" lang="ja-JP" altLang="en-US"/>
              <a:t>リード文レベルあり（</a:t>
            </a:r>
            <a:r>
              <a:rPr kumimoji="1" lang="en-US" altLang="ja-JP"/>
              <a:t>Tab</a:t>
            </a:r>
            <a:r>
              <a:rPr kumimoji="1" lang="ja-JP" altLang="en-US"/>
              <a:t>キーで第</a:t>
            </a:r>
            <a:r>
              <a:rPr kumimoji="1" lang="en-US" altLang="ja-JP"/>
              <a:t>4</a:t>
            </a:r>
            <a:r>
              <a:rPr kumimoji="1" lang="ja-JP" altLang="en-US"/>
              <a:t>レベルまで選べます）</a:t>
            </a:r>
          </a:p>
          <a:p>
            <a:pPr lvl="1"/>
            <a:r>
              <a:rPr kumimoji="1" lang="ja-JP" altLang="en-US"/>
              <a:t>第</a:t>
            </a:r>
            <a:r>
              <a:rPr kumimoji="1" lang="en-US" altLang="ja-JP"/>
              <a:t>2</a:t>
            </a:r>
            <a:r>
              <a:rPr kumimoji="1" lang="ja-JP" altLang="en-US"/>
              <a:t>レベル</a:t>
            </a:r>
          </a:p>
          <a:p>
            <a:pPr lvl="2"/>
            <a:r>
              <a:rPr kumimoji="1" lang="ja-JP" altLang="en-US"/>
              <a:t>第</a:t>
            </a:r>
            <a:r>
              <a:rPr kumimoji="1" lang="en-US" altLang="ja-JP"/>
              <a:t>3</a:t>
            </a:r>
            <a:r>
              <a:rPr kumimoji="1" lang="ja-JP" altLang="en-US"/>
              <a:t>レベル</a:t>
            </a:r>
            <a:endParaRPr kumimoji="1" lang="en-US" altLang="ja-JP"/>
          </a:p>
          <a:p>
            <a:pPr lvl="3"/>
            <a:r>
              <a:rPr kumimoji="1" lang="ja-JP" altLang="en-US"/>
              <a:t>第</a:t>
            </a:r>
            <a:r>
              <a:rPr kumimoji="1" lang="en-US" altLang="ja-JP"/>
              <a:t>4</a:t>
            </a:r>
            <a:r>
              <a:rPr kumimoji="1" lang="ja-JP" altLang="en-US"/>
              <a:t>レベル</a:t>
            </a:r>
          </a:p>
        </p:txBody>
      </p:sp>
    </p:spTree>
    <p:extLst>
      <p:ext uri="{BB962C8B-B14F-4D97-AF65-F5344CB8AC3E}">
        <p14:creationId xmlns:p14="http://schemas.microsoft.com/office/powerpoint/2010/main" val="1627893210"/>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1_予算ポンチ絵">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353FE00A-A374-4293-8C01-F22FC8857B61}"/>
              </a:ext>
            </a:extLst>
          </p:cNvPr>
          <p:cNvSpPr>
            <a:spLocks noGrp="1"/>
          </p:cNvSpPr>
          <p:nvPr>
            <p:ph type="title" hasCustomPrompt="1"/>
          </p:nvPr>
        </p:nvSpPr>
        <p:spPr>
          <a:xfrm>
            <a:off x="161925" y="189756"/>
            <a:ext cx="9612000" cy="324000"/>
          </a:xfrm>
          <a:prstGeom prst="rect">
            <a:avLst/>
          </a:prstGeom>
        </p:spPr>
        <p:txBody>
          <a:bodyPr lIns="72000" tIns="36000" rIns="0" bIns="0" anchor="ctr" anchorCtr="0"/>
          <a:lstStyle>
            <a:lvl1pPr algn="l">
              <a:defRPr sz="1800" b="1">
                <a:solidFill>
                  <a:schemeClr val="bg2"/>
                </a:solidFill>
                <a:latin typeface="Meiryo UI" panose="020B0604030504040204" pitchFamily="50" charset="-128"/>
                <a:ea typeface="Meiryo UI" panose="020B0604030504040204" pitchFamily="50" charset="-128"/>
              </a:defRPr>
            </a:lvl1pPr>
          </a:lstStyle>
          <a:p>
            <a:r>
              <a:rPr kumimoji="1" lang="ja-JP" altLang="en-US"/>
              <a:t>事業名を記入（○○省連携事業）</a:t>
            </a:r>
          </a:p>
        </p:txBody>
      </p:sp>
      <p:pic>
        <p:nvPicPr>
          <p:cNvPr id="11" name="グラフィックス 4">
            <a:extLst>
              <a:ext uri="{FF2B5EF4-FFF2-40B4-BE49-F238E27FC236}">
                <a16:creationId xmlns:a16="http://schemas.microsoft.com/office/drawing/2014/main" id="{3A88E330-170F-4EB6-B0EE-6B45EEBC0B9C}"/>
              </a:ext>
            </a:extLst>
          </p:cNvPr>
          <p:cNvPicPr>
            <a:picLocks/>
          </p:cNvPicPr>
          <p:nvPr userDrawn="1"/>
        </p:nvPicPr>
        <p:blipFill>
          <a:blip r:embed="rId2">
            <a:extLst>
              <a:ext uri="{96DAC541-7B7A-43D3-8B79-37D633B846F1}">
                <asvg:svgBlip xmlns:asvg="http://schemas.microsoft.com/office/drawing/2016/SVG/main" r:embed="rId3"/>
              </a:ext>
            </a:extLst>
          </a:blip>
          <a:stretch>
            <a:fillRect/>
          </a:stretch>
        </p:blipFill>
        <p:spPr>
          <a:xfrm>
            <a:off x="161925" y="7020288"/>
            <a:ext cx="10367963" cy="360000"/>
          </a:xfrm>
          <a:prstGeom prst="rect">
            <a:avLst/>
          </a:prstGeom>
          <a:ln>
            <a:noFill/>
          </a:ln>
        </p:spPr>
      </p:pic>
      <p:sp>
        <p:nvSpPr>
          <p:cNvPr id="12" name="テキスト ボックス 11">
            <a:extLst>
              <a:ext uri="{FF2B5EF4-FFF2-40B4-BE49-F238E27FC236}">
                <a16:creationId xmlns:a16="http://schemas.microsoft.com/office/drawing/2014/main" id="{94A05131-CD38-4DAA-A727-2378740DE858}"/>
              </a:ext>
            </a:extLst>
          </p:cNvPr>
          <p:cNvSpPr txBox="1"/>
          <p:nvPr userDrawn="1"/>
        </p:nvSpPr>
        <p:spPr bwMode="white">
          <a:xfrm>
            <a:off x="170408" y="7020288"/>
            <a:ext cx="1164253" cy="360000"/>
          </a:xfrm>
          <a:prstGeom prst="rect">
            <a:avLst/>
          </a:prstGeom>
          <a:noFill/>
        </p:spPr>
        <p:txBody>
          <a:bodyPr wrap="square" lIns="108000" tIns="0" rIns="0" bIns="0" rtlCol="0" anchor="ctr">
            <a:noAutofit/>
          </a:bodyPr>
          <a:lstStyle/>
          <a:p>
            <a:r>
              <a:rPr lang="ja-JP" altLang="en-US" sz="1200" b="1">
                <a:solidFill>
                  <a:schemeClr val="bg1"/>
                </a:solidFill>
                <a:latin typeface="Meiryo UI" panose="020B0604030504040204" pitchFamily="50" charset="-128"/>
                <a:ea typeface="Meiryo UI" panose="020B0604030504040204" pitchFamily="50" charset="-128"/>
              </a:rPr>
              <a:t>お問合せ先：</a:t>
            </a:r>
          </a:p>
        </p:txBody>
      </p:sp>
      <p:sp>
        <p:nvSpPr>
          <p:cNvPr id="15" name="テキスト ボックス 14">
            <a:extLst>
              <a:ext uri="{FF2B5EF4-FFF2-40B4-BE49-F238E27FC236}">
                <a16:creationId xmlns:a16="http://schemas.microsoft.com/office/drawing/2014/main" id="{2BD77E91-C9FE-4338-9D09-008455B00AB5}"/>
              </a:ext>
            </a:extLst>
          </p:cNvPr>
          <p:cNvSpPr txBox="1"/>
          <p:nvPr userDrawn="1"/>
        </p:nvSpPr>
        <p:spPr>
          <a:xfrm>
            <a:off x="159173" y="2395810"/>
            <a:ext cx="5420215" cy="288000"/>
          </a:xfrm>
          <a:prstGeom prst="rect">
            <a:avLst/>
          </a:prstGeom>
          <a:noFill/>
        </p:spPr>
        <p:txBody>
          <a:bodyPr wrap="square" lIns="0" tIns="0" bIns="72000" rtlCol="0" anchor="b" anchorCtr="0">
            <a:noAutofit/>
          </a:bodyPr>
          <a:lstStyle/>
          <a:p>
            <a:r>
              <a:rPr lang="en-US" altLang="ja-JP" sz="1511" b="1">
                <a:solidFill>
                  <a:schemeClr val="bg2"/>
                </a:solidFill>
                <a:latin typeface="Meiryo UI" panose="020B0604030504040204" pitchFamily="50" charset="-128"/>
                <a:ea typeface="Meiryo UI" panose="020B0604030504040204" pitchFamily="50" charset="-128"/>
              </a:rPr>
              <a:t>2. </a:t>
            </a:r>
            <a:r>
              <a:rPr lang="ja-JP" altLang="en-US" sz="1511" b="1">
                <a:solidFill>
                  <a:schemeClr val="bg2"/>
                </a:solidFill>
                <a:latin typeface="Meiryo UI" panose="020B0604030504040204" pitchFamily="50" charset="-128"/>
                <a:ea typeface="Meiryo UI" panose="020B0604030504040204" pitchFamily="50" charset="-128"/>
              </a:rPr>
              <a:t>事業内容</a:t>
            </a:r>
          </a:p>
        </p:txBody>
      </p:sp>
      <p:sp>
        <p:nvSpPr>
          <p:cNvPr id="17" name="テキスト プレースホルダー 37">
            <a:extLst>
              <a:ext uri="{FF2B5EF4-FFF2-40B4-BE49-F238E27FC236}">
                <a16:creationId xmlns:a16="http://schemas.microsoft.com/office/drawing/2014/main" id="{B025C42B-6C2E-46D5-B3BF-74CB50E2240D}"/>
              </a:ext>
            </a:extLst>
          </p:cNvPr>
          <p:cNvSpPr>
            <a:spLocks noGrp="1"/>
          </p:cNvSpPr>
          <p:nvPr>
            <p:ph type="body" sz="quarter" idx="13" hasCustomPrompt="1"/>
          </p:nvPr>
        </p:nvSpPr>
        <p:spPr>
          <a:xfrm>
            <a:off x="1428847" y="6016788"/>
            <a:ext cx="4320000" cy="252000"/>
          </a:xfrm>
        </p:spPr>
        <p:txBody>
          <a:bodyPr lIns="0" tIns="0" rIns="0" bIns="0" anchor="ctr">
            <a:normAutofit/>
          </a:bodyPr>
          <a:lstStyle>
            <a:lvl1pPr marL="0" indent="0" algn="l">
              <a:lnSpc>
                <a:spcPct val="120000"/>
              </a:lnSpc>
              <a:spcBef>
                <a:spcPts val="0"/>
              </a:spcBef>
              <a:buFont typeface="Wingdings" panose="05000000000000000000" pitchFamily="2" charset="2"/>
              <a:buNone/>
              <a:defRPr sz="1295">
                <a:solidFill>
                  <a:schemeClr val="tx1"/>
                </a:solidFill>
                <a:latin typeface="Meiryo UI" panose="020B0604030504040204" pitchFamily="50" charset="-128"/>
                <a:ea typeface="Meiryo UI" panose="020B0604030504040204" pitchFamily="50" charset="-128"/>
              </a:defRPr>
            </a:lvl1pPr>
          </a:lstStyle>
          <a:p>
            <a:pPr lvl="0"/>
            <a:r>
              <a:rPr kumimoji="1" lang="ja-JP" altLang="en-US"/>
              <a:t>赤色の吹出しに示した選択肢の中から選択して記載</a:t>
            </a:r>
            <a:endParaRPr kumimoji="1" lang="en-US" altLang="ja-JP"/>
          </a:p>
        </p:txBody>
      </p:sp>
      <p:sp>
        <p:nvSpPr>
          <p:cNvPr id="18" name="テキスト プレースホルダー 37">
            <a:extLst>
              <a:ext uri="{FF2B5EF4-FFF2-40B4-BE49-F238E27FC236}">
                <a16:creationId xmlns:a16="http://schemas.microsoft.com/office/drawing/2014/main" id="{E3E103C1-FA4F-413B-B322-F7A71AB7D111}"/>
              </a:ext>
            </a:extLst>
          </p:cNvPr>
          <p:cNvSpPr>
            <a:spLocks noGrp="1"/>
          </p:cNvSpPr>
          <p:nvPr>
            <p:ph type="body" sz="quarter" idx="14" hasCustomPrompt="1"/>
          </p:nvPr>
        </p:nvSpPr>
        <p:spPr>
          <a:xfrm>
            <a:off x="161925" y="2681570"/>
            <a:ext cx="5417463" cy="2840112"/>
          </a:xfrm>
        </p:spPr>
        <p:txBody>
          <a:bodyPr lIns="0" tIns="72000" rIns="0" bIns="0" anchor="t">
            <a:noAutofit/>
          </a:bodyPr>
          <a:lstStyle>
            <a:lvl1pPr marL="0" indent="0" algn="l">
              <a:lnSpc>
                <a:spcPct val="120000"/>
              </a:lnSpc>
              <a:spcBef>
                <a:spcPts val="0"/>
              </a:spcBef>
              <a:buFont typeface="Arial" panose="020B0604020202020204" pitchFamily="34" charset="0"/>
              <a:buNone/>
              <a:defRPr sz="1200">
                <a:solidFill>
                  <a:schemeClr val="tx1"/>
                </a:solidFill>
                <a:latin typeface="Meiryo UI" panose="020B0604030504040204" pitchFamily="50" charset="-128"/>
                <a:ea typeface="Meiryo UI" panose="020B0604030504040204" pitchFamily="50" charset="-128"/>
              </a:defRPr>
            </a:lvl1pPr>
          </a:lstStyle>
          <a:p>
            <a:pPr lvl="0"/>
            <a:r>
              <a:rPr kumimoji="1" lang="ja-JP" altLang="en-US"/>
              <a:t>事業内容を説明</a:t>
            </a:r>
            <a:endParaRPr kumimoji="1" lang="en-US" altLang="ja-JP"/>
          </a:p>
        </p:txBody>
      </p:sp>
      <p:sp>
        <p:nvSpPr>
          <p:cNvPr id="19" name="テキスト プレースホルダー 37">
            <a:extLst>
              <a:ext uri="{FF2B5EF4-FFF2-40B4-BE49-F238E27FC236}">
                <a16:creationId xmlns:a16="http://schemas.microsoft.com/office/drawing/2014/main" id="{6F2F8E83-D6AE-4DFB-A6DE-B46846AD141C}"/>
              </a:ext>
            </a:extLst>
          </p:cNvPr>
          <p:cNvSpPr>
            <a:spLocks noGrp="1"/>
          </p:cNvSpPr>
          <p:nvPr>
            <p:ph type="body" sz="quarter" idx="15" hasCustomPrompt="1"/>
          </p:nvPr>
        </p:nvSpPr>
        <p:spPr>
          <a:xfrm>
            <a:off x="1300696" y="1362747"/>
            <a:ext cx="9216000" cy="720000"/>
          </a:xfrm>
        </p:spPr>
        <p:txBody>
          <a:bodyPr lIns="108000" tIns="36000" rIns="0" bIns="0" anchor="t" anchorCtr="0">
            <a:noAutofit/>
          </a:bodyPr>
          <a:lstStyle>
            <a:lvl1pPr marL="246728" indent="-246728" algn="l">
              <a:lnSpc>
                <a:spcPct val="120000"/>
              </a:lnSpc>
              <a:spcBef>
                <a:spcPts val="0"/>
              </a:spcBef>
              <a:buFont typeface="+mj-ea"/>
              <a:buAutoNum type="circleNumDbPlain"/>
              <a:defRPr sz="1200">
                <a:solidFill>
                  <a:schemeClr val="tx1"/>
                </a:solidFill>
                <a:latin typeface="Meiryo UI" panose="020B0604030504040204" pitchFamily="50" charset="-128"/>
                <a:ea typeface="Meiryo UI" panose="020B0604030504040204" pitchFamily="50" charset="-128"/>
              </a:defRPr>
            </a:lvl1pPr>
          </a:lstStyle>
          <a:p>
            <a:pPr lvl="0"/>
            <a:r>
              <a:rPr kumimoji="1" lang="ja-JP" altLang="en-US"/>
              <a:t>事業の目的を箇条書きで記載。</a:t>
            </a:r>
            <a:endParaRPr kumimoji="1" lang="en-US" altLang="ja-JP"/>
          </a:p>
          <a:p>
            <a:pPr lvl="0"/>
            <a:r>
              <a:rPr kumimoji="1" lang="ja-JP" altLang="en-US"/>
              <a:t>　</a:t>
            </a:r>
            <a:endParaRPr kumimoji="1" lang="en-US" altLang="ja-JP"/>
          </a:p>
          <a:p>
            <a:pPr lvl="0"/>
            <a:r>
              <a:rPr kumimoji="1" lang="ja-JP" altLang="en-US"/>
              <a:t>　</a:t>
            </a:r>
          </a:p>
          <a:p>
            <a:pPr lvl="0"/>
            <a:endParaRPr kumimoji="1" lang="en-US" altLang="ja-JP"/>
          </a:p>
        </p:txBody>
      </p:sp>
      <p:cxnSp>
        <p:nvCxnSpPr>
          <p:cNvPr id="20" name="直線コネクタ 19">
            <a:extLst>
              <a:ext uri="{FF2B5EF4-FFF2-40B4-BE49-F238E27FC236}">
                <a16:creationId xmlns:a16="http://schemas.microsoft.com/office/drawing/2014/main" id="{575E979F-E9D2-4856-B687-9C1FF17E73ED}"/>
              </a:ext>
            </a:extLst>
          </p:cNvPr>
          <p:cNvCxnSpPr/>
          <p:nvPr userDrawn="1"/>
        </p:nvCxnSpPr>
        <p:spPr>
          <a:xfrm flipV="1">
            <a:off x="1300696" y="1362747"/>
            <a:ext cx="0" cy="720000"/>
          </a:xfrm>
          <a:prstGeom prst="line">
            <a:avLst/>
          </a:prstGeom>
          <a:ln w="12700">
            <a:solidFill>
              <a:schemeClr val="bg2"/>
            </a:solidFill>
          </a:ln>
          <a:effectLst/>
        </p:spPr>
        <p:style>
          <a:lnRef idx="1">
            <a:schemeClr val="accent1"/>
          </a:lnRef>
          <a:fillRef idx="0">
            <a:schemeClr val="accent1"/>
          </a:fillRef>
          <a:effectRef idx="0">
            <a:schemeClr val="accent1"/>
          </a:effectRef>
          <a:fontRef idx="minor">
            <a:schemeClr val="tx1"/>
          </a:fontRef>
        </p:style>
      </p:cxnSp>
      <p:sp>
        <p:nvSpPr>
          <p:cNvPr id="21" name="テキスト ボックス 20">
            <a:extLst>
              <a:ext uri="{FF2B5EF4-FFF2-40B4-BE49-F238E27FC236}">
                <a16:creationId xmlns:a16="http://schemas.microsoft.com/office/drawing/2014/main" id="{7EAAD990-8616-4EFB-8C8F-39F44D2719A7}"/>
              </a:ext>
            </a:extLst>
          </p:cNvPr>
          <p:cNvSpPr txBox="1"/>
          <p:nvPr userDrawn="1"/>
        </p:nvSpPr>
        <p:spPr>
          <a:xfrm>
            <a:off x="161925" y="1542747"/>
            <a:ext cx="1138771" cy="360000"/>
          </a:xfrm>
          <a:prstGeom prst="rect">
            <a:avLst/>
          </a:prstGeom>
          <a:noFill/>
        </p:spPr>
        <p:txBody>
          <a:bodyPr wrap="square" lIns="0" tIns="0" rIns="0" bIns="0" rtlCol="0" anchor="ctr">
            <a:noAutofit/>
          </a:bodyPr>
          <a:lstStyle/>
          <a:p>
            <a:r>
              <a:rPr lang="en-US" altLang="ja-JP" sz="1511" b="1">
                <a:solidFill>
                  <a:schemeClr val="bg2"/>
                </a:solidFill>
                <a:latin typeface="Meiryo UI" panose="020B0604030504040204" pitchFamily="50" charset="-128"/>
                <a:ea typeface="Meiryo UI" panose="020B0604030504040204" pitchFamily="50" charset="-128"/>
              </a:rPr>
              <a:t>1. </a:t>
            </a:r>
            <a:r>
              <a:rPr lang="ja-JP" altLang="en-US" sz="1511" b="1">
                <a:solidFill>
                  <a:schemeClr val="bg2"/>
                </a:solidFill>
                <a:latin typeface="Meiryo UI" panose="020B0604030504040204" pitchFamily="50" charset="-128"/>
                <a:ea typeface="Meiryo UI" panose="020B0604030504040204" pitchFamily="50" charset="-128"/>
              </a:rPr>
              <a:t>事業目的</a:t>
            </a:r>
          </a:p>
        </p:txBody>
      </p:sp>
      <p:sp>
        <p:nvSpPr>
          <p:cNvPr id="22" name="テキスト プレースホルダー 36">
            <a:extLst>
              <a:ext uri="{FF2B5EF4-FFF2-40B4-BE49-F238E27FC236}">
                <a16:creationId xmlns:a16="http://schemas.microsoft.com/office/drawing/2014/main" id="{6B374390-D51B-435B-BC83-E2B9C6EF2D83}"/>
              </a:ext>
            </a:extLst>
          </p:cNvPr>
          <p:cNvSpPr>
            <a:spLocks noGrp="1"/>
          </p:cNvSpPr>
          <p:nvPr>
            <p:ph type="body" sz="quarter" idx="24" hasCustomPrompt="1"/>
          </p:nvPr>
        </p:nvSpPr>
        <p:spPr bwMode="white">
          <a:xfrm>
            <a:off x="1220099" y="7020288"/>
            <a:ext cx="9288000" cy="360000"/>
          </a:xfrm>
        </p:spPr>
        <p:txBody>
          <a:bodyPr lIns="0" tIns="18000" rIns="108000" bIns="0" anchor="ctr">
            <a:noAutofit/>
          </a:bodyPr>
          <a:lstStyle>
            <a:lvl1pPr marL="0" indent="0" algn="l">
              <a:buNone/>
              <a:defRPr sz="1200" b="1">
                <a:solidFill>
                  <a:schemeClr val="bg1"/>
                </a:solidFill>
                <a:latin typeface="Meiryo UI" panose="020B0604030504040204" pitchFamily="50" charset="-128"/>
                <a:ea typeface="Meiryo UI" panose="020B0604030504040204" pitchFamily="50" charset="-128"/>
              </a:defRPr>
            </a:lvl1pPr>
          </a:lstStyle>
          <a:p>
            <a:pPr lvl="0"/>
            <a:r>
              <a:rPr kumimoji="1" lang="ja-JP" altLang="en-US"/>
              <a:t>問合せ先を記載</a:t>
            </a:r>
          </a:p>
        </p:txBody>
      </p:sp>
      <p:sp>
        <p:nvSpPr>
          <p:cNvPr id="23" name="テキスト ボックス 22">
            <a:extLst>
              <a:ext uri="{FF2B5EF4-FFF2-40B4-BE49-F238E27FC236}">
                <a16:creationId xmlns:a16="http://schemas.microsoft.com/office/drawing/2014/main" id="{3300BF32-8B86-43CF-9624-64796ABDAC3D}"/>
              </a:ext>
            </a:extLst>
          </p:cNvPr>
          <p:cNvSpPr txBox="1"/>
          <p:nvPr userDrawn="1"/>
        </p:nvSpPr>
        <p:spPr>
          <a:xfrm>
            <a:off x="436257" y="6016788"/>
            <a:ext cx="972000" cy="252000"/>
          </a:xfrm>
          <a:prstGeom prst="rect">
            <a:avLst/>
          </a:prstGeom>
          <a:noFill/>
        </p:spPr>
        <p:txBody>
          <a:bodyPr wrap="none" lIns="0" tIns="0" rIns="0" bIns="0" rtlCol="0" anchor="ctr">
            <a:noAutofit/>
          </a:bodyPr>
          <a:lstStyle/>
          <a:p>
            <a:pPr algn="dist"/>
            <a:r>
              <a:rPr lang="ja-JP" altLang="en-US" sz="1295">
                <a:solidFill>
                  <a:schemeClr val="tx1"/>
                </a:solidFill>
                <a:latin typeface="Meiryo UI" panose="020B0604030504040204" pitchFamily="50" charset="-128"/>
                <a:ea typeface="Meiryo UI" panose="020B0604030504040204" pitchFamily="50" charset="-128"/>
              </a:rPr>
              <a:t>■事業形態：</a:t>
            </a:r>
          </a:p>
        </p:txBody>
      </p:sp>
      <p:sp>
        <p:nvSpPr>
          <p:cNvPr id="24" name="テキスト プレースホルダー 37">
            <a:extLst>
              <a:ext uri="{FF2B5EF4-FFF2-40B4-BE49-F238E27FC236}">
                <a16:creationId xmlns:a16="http://schemas.microsoft.com/office/drawing/2014/main" id="{31F24937-C017-44CE-9CF8-846D2BCE722E}"/>
              </a:ext>
            </a:extLst>
          </p:cNvPr>
          <p:cNvSpPr>
            <a:spLocks noGrp="1"/>
          </p:cNvSpPr>
          <p:nvPr>
            <p:ph type="body" sz="quarter" idx="27" hasCustomPrompt="1"/>
          </p:nvPr>
        </p:nvSpPr>
        <p:spPr>
          <a:xfrm>
            <a:off x="1428847" y="6302538"/>
            <a:ext cx="4320000" cy="252000"/>
          </a:xfrm>
        </p:spPr>
        <p:txBody>
          <a:bodyPr lIns="0" tIns="0" rIns="0" bIns="0" anchor="ctr">
            <a:normAutofit/>
          </a:bodyPr>
          <a:lstStyle>
            <a:lvl1pPr marL="0" indent="0" algn="l">
              <a:lnSpc>
                <a:spcPct val="120000"/>
              </a:lnSpc>
              <a:spcBef>
                <a:spcPts val="0"/>
              </a:spcBef>
              <a:buFont typeface="Wingdings" panose="05000000000000000000" pitchFamily="2" charset="2"/>
              <a:buNone/>
              <a:defRPr sz="1295">
                <a:solidFill>
                  <a:schemeClr val="tx1"/>
                </a:solidFill>
                <a:latin typeface="Meiryo UI" panose="020B0604030504040204" pitchFamily="50" charset="-128"/>
                <a:ea typeface="Meiryo UI" panose="020B0604030504040204" pitchFamily="50" charset="-128"/>
              </a:defRPr>
            </a:lvl1pPr>
          </a:lstStyle>
          <a:p>
            <a:pPr lvl="0"/>
            <a:r>
              <a:rPr kumimoji="1" lang="ja-JP" altLang="en-US"/>
              <a:t>橙色の吹出しに示した選択肢の中から選択して記載</a:t>
            </a:r>
          </a:p>
        </p:txBody>
      </p:sp>
      <p:sp>
        <p:nvSpPr>
          <p:cNvPr id="25" name="テキスト プレースホルダー 37">
            <a:extLst>
              <a:ext uri="{FF2B5EF4-FFF2-40B4-BE49-F238E27FC236}">
                <a16:creationId xmlns:a16="http://schemas.microsoft.com/office/drawing/2014/main" id="{ABBEB580-4D48-42D5-8B77-AE5AFC4BFD24}"/>
              </a:ext>
            </a:extLst>
          </p:cNvPr>
          <p:cNvSpPr>
            <a:spLocks noGrp="1"/>
          </p:cNvSpPr>
          <p:nvPr>
            <p:ph type="body" sz="quarter" idx="28" hasCustomPrompt="1"/>
          </p:nvPr>
        </p:nvSpPr>
        <p:spPr>
          <a:xfrm>
            <a:off x="1428847" y="6588288"/>
            <a:ext cx="4320000" cy="252000"/>
          </a:xfrm>
        </p:spPr>
        <p:txBody>
          <a:bodyPr lIns="0" tIns="0" rIns="0" bIns="0" anchor="ctr">
            <a:normAutofit/>
          </a:bodyPr>
          <a:lstStyle>
            <a:lvl1pPr marL="0" indent="0" algn="l">
              <a:lnSpc>
                <a:spcPct val="120000"/>
              </a:lnSpc>
              <a:spcBef>
                <a:spcPts val="0"/>
              </a:spcBef>
              <a:buFont typeface="Wingdings" panose="05000000000000000000" pitchFamily="2" charset="2"/>
              <a:buNone/>
              <a:defRPr sz="1295">
                <a:solidFill>
                  <a:schemeClr val="tx1"/>
                </a:solidFill>
                <a:latin typeface="Meiryo UI" panose="020B0604030504040204" pitchFamily="50" charset="-128"/>
                <a:ea typeface="Meiryo UI" panose="020B0604030504040204" pitchFamily="50" charset="-128"/>
              </a:defRPr>
            </a:lvl1pPr>
          </a:lstStyle>
          <a:p>
            <a:pPr lvl="0"/>
            <a:r>
              <a:rPr kumimoji="1" lang="ja-JP" altLang="en-US"/>
              <a:t>令和２年度～令和○年度（予定）　と記載</a:t>
            </a:r>
          </a:p>
        </p:txBody>
      </p:sp>
      <p:sp>
        <p:nvSpPr>
          <p:cNvPr id="26" name="テキスト ボックス 25">
            <a:extLst>
              <a:ext uri="{FF2B5EF4-FFF2-40B4-BE49-F238E27FC236}">
                <a16:creationId xmlns:a16="http://schemas.microsoft.com/office/drawing/2014/main" id="{0CA0E264-5881-41CB-8BC4-C831A2A4DFEB}"/>
              </a:ext>
            </a:extLst>
          </p:cNvPr>
          <p:cNvSpPr txBox="1"/>
          <p:nvPr userDrawn="1"/>
        </p:nvSpPr>
        <p:spPr>
          <a:xfrm>
            <a:off x="436257" y="6588288"/>
            <a:ext cx="972000" cy="252000"/>
          </a:xfrm>
          <a:prstGeom prst="rect">
            <a:avLst/>
          </a:prstGeom>
          <a:noFill/>
        </p:spPr>
        <p:txBody>
          <a:bodyPr wrap="none" lIns="0" tIns="0" rIns="0" bIns="0" rtlCol="0" anchor="ctr">
            <a:noAutofit/>
          </a:bodyPr>
          <a:lstStyle/>
          <a:p>
            <a:pPr algn="dist"/>
            <a:r>
              <a:rPr lang="ja-JP" altLang="en-US" sz="1295">
                <a:solidFill>
                  <a:schemeClr val="tx1"/>
                </a:solidFill>
                <a:latin typeface="Meiryo UI" panose="020B0604030504040204" pitchFamily="50" charset="-128"/>
                <a:ea typeface="Meiryo UI" panose="020B0604030504040204" pitchFamily="50" charset="-128"/>
              </a:rPr>
              <a:t>■実施期間：</a:t>
            </a:r>
          </a:p>
        </p:txBody>
      </p:sp>
      <p:cxnSp>
        <p:nvCxnSpPr>
          <p:cNvPr id="27" name="直線コネクタ 26">
            <a:extLst>
              <a:ext uri="{FF2B5EF4-FFF2-40B4-BE49-F238E27FC236}">
                <a16:creationId xmlns:a16="http://schemas.microsoft.com/office/drawing/2014/main" id="{49DD02CD-CB82-437F-852D-57086C0391BD}"/>
              </a:ext>
            </a:extLst>
          </p:cNvPr>
          <p:cNvCxnSpPr>
            <a:cxnSpLocks/>
          </p:cNvCxnSpPr>
          <p:nvPr userDrawn="1"/>
        </p:nvCxnSpPr>
        <p:spPr>
          <a:xfrm flipH="1">
            <a:off x="159173" y="493020"/>
            <a:ext cx="10352215" cy="20736"/>
          </a:xfrm>
          <a:prstGeom prst="line">
            <a:avLst/>
          </a:prstGeom>
          <a:ln w="3175">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29" name="テキスト プレースホルダー 37">
            <a:extLst>
              <a:ext uri="{FF2B5EF4-FFF2-40B4-BE49-F238E27FC236}">
                <a16:creationId xmlns:a16="http://schemas.microsoft.com/office/drawing/2014/main" id="{8F4CACCF-DF59-40E0-8B22-3CC88D955CF8}"/>
              </a:ext>
            </a:extLst>
          </p:cNvPr>
          <p:cNvSpPr>
            <a:spLocks noGrp="1"/>
          </p:cNvSpPr>
          <p:nvPr>
            <p:ph type="body" sz="quarter" idx="17" hasCustomPrompt="1"/>
          </p:nvPr>
        </p:nvSpPr>
        <p:spPr>
          <a:xfrm>
            <a:off x="159172" y="493020"/>
            <a:ext cx="9647759" cy="324000"/>
          </a:xfrm>
        </p:spPr>
        <p:txBody>
          <a:bodyPr lIns="0" tIns="0" rIns="0" bIns="0" anchor="ctr" anchorCtr="0">
            <a:normAutofit/>
          </a:bodyPr>
          <a:lstStyle>
            <a:lvl1pPr marL="0" indent="0" algn="r">
              <a:lnSpc>
                <a:spcPct val="120000"/>
              </a:lnSpc>
              <a:spcBef>
                <a:spcPts val="0"/>
              </a:spcBef>
              <a:buFont typeface="Arial" panose="020B0604020202020204" pitchFamily="34" charset="0"/>
              <a:buNone/>
              <a:defRPr sz="1295">
                <a:solidFill>
                  <a:schemeClr val="tx1"/>
                </a:solidFill>
                <a:latin typeface="Meiryo UI" panose="020B0604030504040204" pitchFamily="50" charset="-128"/>
                <a:ea typeface="Meiryo UI" panose="020B0604030504040204" pitchFamily="50" charset="-128"/>
              </a:defRPr>
            </a:lvl1pPr>
          </a:lstStyle>
          <a:p>
            <a:pPr lvl="0"/>
            <a:r>
              <a:rPr kumimoji="1" lang="en-US" altLang="ja-JP"/>
              <a:t>【</a:t>
            </a:r>
            <a:r>
              <a:rPr kumimoji="1" lang="ja-JP" altLang="en-US"/>
              <a:t>令和２年度要求額 </a:t>
            </a:r>
            <a:r>
              <a:rPr kumimoji="1" lang="en-US" altLang="ja-JP"/>
              <a:t>0,000</a:t>
            </a:r>
            <a:r>
              <a:rPr kumimoji="1" lang="ja-JP" altLang="en-US"/>
              <a:t>百万円（</a:t>
            </a:r>
            <a:r>
              <a:rPr kumimoji="1" lang="en-US" altLang="ja-JP"/>
              <a:t>0,000</a:t>
            </a:r>
            <a:r>
              <a:rPr kumimoji="1" lang="ja-JP" altLang="en-US"/>
              <a:t>百万円）</a:t>
            </a:r>
            <a:r>
              <a:rPr kumimoji="1" lang="en-US" altLang="ja-JP"/>
              <a:t>】</a:t>
            </a:r>
          </a:p>
        </p:txBody>
      </p:sp>
      <p:cxnSp>
        <p:nvCxnSpPr>
          <p:cNvPr id="30" name="直線コネクタ 29">
            <a:extLst>
              <a:ext uri="{FF2B5EF4-FFF2-40B4-BE49-F238E27FC236}">
                <a16:creationId xmlns:a16="http://schemas.microsoft.com/office/drawing/2014/main" id="{EC97E369-E6B0-4356-818A-927158B52DA6}"/>
              </a:ext>
            </a:extLst>
          </p:cNvPr>
          <p:cNvCxnSpPr/>
          <p:nvPr userDrawn="1"/>
        </p:nvCxnSpPr>
        <p:spPr>
          <a:xfrm>
            <a:off x="161925" y="2681570"/>
            <a:ext cx="5400000" cy="0"/>
          </a:xfrm>
          <a:prstGeom prst="line">
            <a:avLst/>
          </a:prstGeom>
          <a:ln w="12700">
            <a:solidFill>
              <a:schemeClr val="bg2"/>
            </a:solidFill>
          </a:ln>
          <a:effectLst/>
        </p:spPr>
        <p:style>
          <a:lnRef idx="1">
            <a:schemeClr val="accent1"/>
          </a:lnRef>
          <a:fillRef idx="0">
            <a:schemeClr val="accent1"/>
          </a:fillRef>
          <a:effectRef idx="0">
            <a:schemeClr val="accent1"/>
          </a:effectRef>
          <a:fontRef idx="minor">
            <a:schemeClr val="tx1"/>
          </a:fontRef>
        </p:style>
      </p:cxnSp>
      <p:sp>
        <p:nvSpPr>
          <p:cNvPr id="32" name="テキスト プレースホルダー 37">
            <a:extLst>
              <a:ext uri="{FF2B5EF4-FFF2-40B4-BE49-F238E27FC236}">
                <a16:creationId xmlns:a16="http://schemas.microsoft.com/office/drawing/2014/main" id="{05AEDB54-2F1F-4D55-B5C5-B02A1E6CADAB}"/>
              </a:ext>
            </a:extLst>
          </p:cNvPr>
          <p:cNvSpPr>
            <a:spLocks noGrp="1"/>
          </p:cNvSpPr>
          <p:nvPr>
            <p:ph type="body" sz="quarter" idx="29" hasCustomPrompt="1"/>
          </p:nvPr>
        </p:nvSpPr>
        <p:spPr>
          <a:xfrm>
            <a:off x="6007116" y="2681570"/>
            <a:ext cx="4522771" cy="4140000"/>
          </a:xfrm>
        </p:spPr>
        <p:txBody>
          <a:bodyPr lIns="0" tIns="72000" rIns="0" bIns="0" anchor="t">
            <a:noAutofit/>
          </a:bodyPr>
          <a:lstStyle>
            <a:lvl1pPr marL="0" indent="0" algn="l">
              <a:lnSpc>
                <a:spcPct val="120000"/>
              </a:lnSpc>
              <a:spcBef>
                <a:spcPts val="0"/>
              </a:spcBef>
              <a:buFont typeface="Arial" panose="020B0604020202020204" pitchFamily="34" charset="0"/>
              <a:buNone/>
              <a:defRPr sz="1200">
                <a:solidFill>
                  <a:schemeClr val="tx1"/>
                </a:solidFill>
                <a:latin typeface="Meiryo UI" panose="020B0604030504040204" pitchFamily="50" charset="-128"/>
                <a:ea typeface="Meiryo UI" panose="020B0604030504040204" pitchFamily="50" charset="-128"/>
              </a:defRPr>
            </a:lvl1pPr>
          </a:lstStyle>
          <a:p>
            <a:pPr lvl="0"/>
            <a:r>
              <a:rPr kumimoji="1" lang="ja-JP" altLang="en-US"/>
              <a:t>図・写真等を交えつつ、このスペースに納まるよう記述</a:t>
            </a:r>
          </a:p>
        </p:txBody>
      </p:sp>
      <p:cxnSp>
        <p:nvCxnSpPr>
          <p:cNvPr id="33" name="直線コネクタ 32">
            <a:extLst>
              <a:ext uri="{FF2B5EF4-FFF2-40B4-BE49-F238E27FC236}">
                <a16:creationId xmlns:a16="http://schemas.microsoft.com/office/drawing/2014/main" id="{93ABC200-7A3B-4D6E-9A7A-DD056E784D0D}"/>
              </a:ext>
            </a:extLst>
          </p:cNvPr>
          <p:cNvCxnSpPr/>
          <p:nvPr userDrawn="1"/>
        </p:nvCxnSpPr>
        <p:spPr>
          <a:xfrm>
            <a:off x="5993888" y="2681570"/>
            <a:ext cx="4536000" cy="0"/>
          </a:xfrm>
          <a:prstGeom prst="line">
            <a:avLst/>
          </a:prstGeom>
          <a:ln w="12700">
            <a:solidFill>
              <a:schemeClr val="bg2"/>
            </a:solidFill>
          </a:ln>
          <a:effectLst/>
        </p:spPr>
        <p:style>
          <a:lnRef idx="1">
            <a:schemeClr val="accent1"/>
          </a:lnRef>
          <a:fillRef idx="0">
            <a:schemeClr val="accent1"/>
          </a:fillRef>
          <a:effectRef idx="0">
            <a:schemeClr val="accent1"/>
          </a:effectRef>
          <a:fontRef idx="minor">
            <a:schemeClr val="tx1"/>
          </a:fontRef>
        </p:style>
      </p:cxnSp>
      <p:sp>
        <p:nvSpPr>
          <p:cNvPr id="34" name="テキスト ボックス 33">
            <a:extLst>
              <a:ext uri="{FF2B5EF4-FFF2-40B4-BE49-F238E27FC236}">
                <a16:creationId xmlns:a16="http://schemas.microsoft.com/office/drawing/2014/main" id="{9DABB4ED-B7E1-4C29-AC71-063748A973FB}"/>
              </a:ext>
            </a:extLst>
          </p:cNvPr>
          <p:cNvSpPr txBox="1"/>
          <p:nvPr userDrawn="1"/>
        </p:nvSpPr>
        <p:spPr>
          <a:xfrm>
            <a:off x="436256" y="6302538"/>
            <a:ext cx="972000" cy="252000"/>
          </a:xfrm>
          <a:prstGeom prst="rect">
            <a:avLst/>
          </a:prstGeom>
          <a:noFill/>
        </p:spPr>
        <p:txBody>
          <a:bodyPr wrap="none" lIns="0" tIns="0" rIns="0" bIns="0" rtlCol="0" anchor="ctr">
            <a:noAutofit/>
          </a:bodyPr>
          <a:lstStyle/>
          <a:p>
            <a:pPr algn="dist" defTabSz="179388">
              <a:tabLst/>
            </a:pPr>
            <a:r>
              <a:rPr lang="ja-JP" altLang="en-US" sz="1295">
                <a:solidFill>
                  <a:schemeClr val="tx1"/>
                </a:solidFill>
                <a:latin typeface="Meiryo UI" panose="020B0604030504040204" pitchFamily="50" charset="-128"/>
                <a:ea typeface="Meiryo UI" panose="020B0604030504040204" pitchFamily="50" charset="-128"/>
              </a:rPr>
              <a:t>■　　　　　　：</a:t>
            </a:r>
          </a:p>
        </p:txBody>
      </p:sp>
      <p:sp>
        <p:nvSpPr>
          <p:cNvPr id="35" name="テキスト ボックス 34">
            <a:extLst>
              <a:ext uri="{FF2B5EF4-FFF2-40B4-BE49-F238E27FC236}">
                <a16:creationId xmlns:a16="http://schemas.microsoft.com/office/drawing/2014/main" id="{B52C3A3B-D331-4FA9-B49C-4CE55D8902BF}"/>
              </a:ext>
            </a:extLst>
          </p:cNvPr>
          <p:cNvSpPr txBox="1"/>
          <p:nvPr userDrawn="1"/>
        </p:nvSpPr>
        <p:spPr>
          <a:xfrm>
            <a:off x="159173" y="5637164"/>
            <a:ext cx="5600215" cy="288000"/>
          </a:xfrm>
          <a:prstGeom prst="rect">
            <a:avLst/>
          </a:prstGeom>
          <a:noFill/>
        </p:spPr>
        <p:txBody>
          <a:bodyPr wrap="square" lIns="0" tIns="0" bIns="72000" rtlCol="0" anchor="b" anchorCtr="0">
            <a:noAutofit/>
          </a:bodyPr>
          <a:lstStyle/>
          <a:p>
            <a:r>
              <a:rPr lang="en-US" altLang="ja-JP" sz="1511" b="1">
                <a:solidFill>
                  <a:schemeClr val="bg2"/>
                </a:solidFill>
                <a:latin typeface="Meiryo UI" panose="020B0604030504040204" pitchFamily="50" charset="-128"/>
                <a:ea typeface="Meiryo UI" panose="020B0604030504040204" pitchFamily="50" charset="-128"/>
              </a:rPr>
              <a:t>3. </a:t>
            </a:r>
            <a:r>
              <a:rPr lang="ja-JP" altLang="en-US" sz="1511" b="1">
                <a:solidFill>
                  <a:schemeClr val="bg2"/>
                </a:solidFill>
                <a:latin typeface="Meiryo UI" panose="020B0604030504040204" pitchFamily="50" charset="-128"/>
                <a:ea typeface="Meiryo UI" panose="020B0604030504040204" pitchFamily="50" charset="-128"/>
              </a:rPr>
              <a:t>事業スキーム</a:t>
            </a:r>
          </a:p>
        </p:txBody>
      </p:sp>
      <p:cxnSp>
        <p:nvCxnSpPr>
          <p:cNvPr id="36" name="直線コネクタ 35">
            <a:extLst>
              <a:ext uri="{FF2B5EF4-FFF2-40B4-BE49-F238E27FC236}">
                <a16:creationId xmlns:a16="http://schemas.microsoft.com/office/drawing/2014/main" id="{E1BEDD27-520F-4457-AAA7-263233F32CAB}"/>
              </a:ext>
            </a:extLst>
          </p:cNvPr>
          <p:cNvCxnSpPr/>
          <p:nvPr userDrawn="1"/>
        </p:nvCxnSpPr>
        <p:spPr>
          <a:xfrm>
            <a:off x="179388" y="5925164"/>
            <a:ext cx="5580000" cy="0"/>
          </a:xfrm>
          <a:prstGeom prst="line">
            <a:avLst/>
          </a:prstGeom>
          <a:ln w="12700">
            <a:solidFill>
              <a:schemeClr val="bg2"/>
            </a:solidFill>
          </a:ln>
          <a:effectLst/>
        </p:spPr>
        <p:style>
          <a:lnRef idx="1">
            <a:schemeClr val="accent1"/>
          </a:lnRef>
          <a:fillRef idx="0">
            <a:schemeClr val="accent1"/>
          </a:fillRef>
          <a:effectRef idx="0">
            <a:schemeClr val="accent1"/>
          </a:effectRef>
          <a:fontRef idx="minor">
            <a:schemeClr val="tx1"/>
          </a:fontRef>
        </p:style>
      </p:cxnSp>
      <p:pic>
        <p:nvPicPr>
          <p:cNvPr id="37" name="グラフィックス 4">
            <a:extLst>
              <a:ext uri="{FF2B5EF4-FFF2-40B4-BE49-F238E27FC236}">
                <a16:creationId xmlns:a16="http://schemas.microsoft.com/office/drawing/2014/main" id="{716B933F-57EE-4D45-A154-8C5C4C4E1984}"/>
              </a:ext>
            </a:extLst>
          </p:cNvPr>
          <p:cNvPicPr>
            <a:picLocks/>
          </p:cNvPicPr>
          <p:nvPr userDrawn="1"/>
        </p:nvPicPr>
        <p:blipFill>
          <a:blip r:embed="rId4">
            <a:extLst>
              <a:ext uri="{96DAC541-7B7A-43D3-8B79-37D633B846F1}">
                <asvg:svgBlip xmlns:asvg="http://schemas.microsoft.com/office/drawing/2016/SVG/main" r:embed="rId5"/>
              </a:ext>
            </a:extLst>
          </a:blip>
          <a:stretch>
            <a:fillRect/>
          </a:stretch>
        </p:blipFill>
        <p:spPr>
          <a:xfrm>
            <a:off x="161924" y="890697"/>
            <a:ext cx="10367961" cy="360000"/>
          </a:xfrm>
          <a:prstGeom prst="rect">
            <a:avLst/>
          </a:prstGeom>
          <a:ln>
            <a:noFill/>
          </a:ln>
        </p:spPr>
      </p:pic>
      <p:sp>
        <p:nvSpPr>
          <p:cNvPr id="38" name="テキスト プレースホルダー 36">
            <a:extLst>
              <a:ext uri="{FF2B5EF4-FFF2-40B4-BE49-F238E27FC236}">
                <a16:creationId xmlns:a16="http://schemas.microsoft.com/office/drawing/2014/main" id="{5A2EDDF3-3029-44F5-ADC4-AAC9B3CDA9BD}"/>
              </a:ext>
            </a:extLst>
          </p:cNvPr>
          <p:cNvSpPr>
            <a:spLocks noGrp="1"/>
          </p:cNvSpPr>
          <p:nvPr>
            <p:ph type="body" sz="quarter" idx="16" hasCustomPrompt="1"/>
          </p:nvPr>
        </p:nvSpPr>
        <p:spPr>
          <a:xfrm>
            <a:off x="161925" y="890696"/>
            <a:ext cx="10349461" cy="360000"/>
          </a:xfrm>
        </p:spPr>
        <p:txBody>
          <a:bodyPr lIns="108000" tIns="36000" rIns="108000" bIns="0" anchor="ctr">
            <a:noAutofit/>
          </a:bodyPr>
          <a:lstStyle>
            <a:lvl1pPr marL="0" indent="0" algn="l">
              <a:buNone/>
              <a:defRPr sz="1400" b="1">
                <a:solidFill>
                  <a:schemeClr val="bg2"/>
                </a:solidFill>
                <a:latin typeface="Meiryo UI" panose="020B0604030504040204" pitchFamily="50" charset="-128"/>
                <a:ea typeface="Meiryo UI" panose="020B0604030504040204" pitchFamily="50" charset="-128"/>
              </a:defRPr>
            </a:lvl1pPr>
          </a:lstStyle>
          <a:p>
            <a:pPr lvl="0"/>
            <a:r>
              <a:rPr kumimoji="1" lang="ja-JP" altLang="en-US"/>
              <a:t>事業のポイントを簡潔に記載</a:t>
            </a:r>
          </a:p>
        </p:txBody>
      </p:sp>
      <p:pic>
        <p:nvPicPr>
          <p:cNvPr id="8" name="Picture 11" descr="ç°å¢ç">
            <a:extLst>
              <a:ext uri="{FF2B5EF4-FFF2-40B4-BE49-F238E27FC236}">
                <a16:creationId xmlns:a16="http://schemas.microsoft.com/office/drawing/2014/main" id="{E4524634-FD36-4E22-9D09-12B514CD191F}"/>
              </a:ext>
            </a:extLst>
          </p:cNvPr>
          <p:cNvPicPr>
            <a:picLocks noChangeAspect="1" noChangeArrowheads="1"/>
          </p:cNvPicPr>
          <p:nvPr userDrawn="1"/>
        </p:nvPicPr>
        <p:blipFill>
          <a:blip r:embed="rId6" cstate="print">
            <a:extLst>
              <a:ext uri="{28A0092B-C50C-407E-A947-70E740481C1C}">
                <a14:useLocalDpi xmlns:a14="http://schemas.microsoft.com/office/drawing/2010/main" val="0"/>
              </a:ext>
            </a:extLst>
          </a:blip>
          <a:srcRect/>
          <a:stretch>
            <a:fillRect/>
          </a:stretch>
        </p:blipFill>
        <p:spPr bwMode="auto">
          <a:xfrm>
            <a:off x="9806931" y="146434"/>
            <a:ext cx="725709" cy="743303"/>
          </a:xfrm>
          <a:prstGeom prst="rect">
            <a:avLst/>
          </a:prstGeom>
          <a:noFill/>
          <a:extLst>
            <a:ext uri="{909E8E84-426E-40DD-AFC4-6F175D3DCCD1}">
              <a14:hiddenFill xmlns:a14="http://schemas.microsoft.com/office/drawing/2010/main">
                <a:solidFill>
                  <a:srgbClr val="FFFFFF"/>
                </a:solidFill>
              </a14:hiddenFill>
            </a:ext>
          </a:extLst>
        </p:spPr>
      </p:pic>
      <p:sp>
        <p:nvSpPr>
          <p:cNvPr id="16" name="テキスト プレースホルダー 36">
            <a:extLst>
              <a:ext uri="{FF2B5EF4-FFF2-40B4-BE49-F238E27FC236}">
                <a16:creationId xmlns:a16="http://schemas.microsoft.com/office/drawing/2014/main" id="{9B97E414-CE64-463C-8703-5E74B265F930}"/>
              </a:ext>
            </a:extLst>
          </p:cNvPr>
          <p:cNvSpPr>
            <a:spLocks noGrp="1"/>
          </p:cNvSpPr>
          <p:nvPr>
            <p:ph type="body" sz="quarter" idx="12" hasCustomPrompt="1"/>
          </p:nvPr>
        </p:nvSpPr>
        <p:spPr>
          <a:xfrm>
            <a:off x="6259117" y="2395810"/>
            <a:ext cx="4248000" cy="288000"/>
          </a:xfrm>
        </p:spPr>
        <p:txBody>
          <a:bodyPr lIns="0" tIns="0" rIns="0" bIns="72000" anchor="b" anchorCtr="0">
            <a:normAutofit/>
          </a:bodyPr>
          <a:lstStyle>
            <a:lvl1pPr marL="0" indent="0" algn="l">
              <a:buNone/>
              <a:defRPr sz="1511" b="1">
                <a:solidFill>
                  <a:schemeClr val="bg2"/>
                </a:solidFill>
                <a:latin typeface="Meiryo UI" panose="020B0604030504040204" pitchFamily="50" charset="-128"/>
                <a:ea typeface="Meiryo UI" panose="020B0604030504040204" pitchFamily="50" charset="-128"/>
                <a:cs typeface="Arial" panose="020B0604020202020204" pitchFamily="34" charset="0"/>
              </a:defRPr>
            </a:lvl1pPr>
          </a:lstStyle>
          <a:p>
            <a:pPr lvl="0"/>
            <a:r>
              <a:rPr kumimoji="1" lang="ja-JP" altLang="en-US"/>
              <a:t>補助対象、支援対象の例、事業イメージ </a:t>
            </a:r>
            <a:r>
              <a:rPr kumimoji="1" lang="en-US" altLang="ja-JP"/>
              <a:t>etc.</a:t>
            </a:r>
            <a:endParaRPr kumimoji="1" lang="ja-JP" altLang="en-US"/>
          </a:p>
        </p:txBody>
      </p:sp>
      <p:sp>
        <p:nvSpPr>
          <p:cNvPr id="39" name="テキスト ボックス 38">
            <a:extLst>
              <a:ext uri="{FF2B5EF4-FFF2-40B4-BE49-F238E27FC236}">
                <a16:creationId xmlns:a16="http://schemas.microsoft.com/office/drawing/2014/main" id="{44AB8DD7-62C0-4DA8-85A3-8FFC2554F26A}"/>
              </a:ext>
            </a:extLst>
          </p:cNvPr>
          <p:cNvSpPr txBox="1"/>
          <p:nvPr userDrawn="1"/>
        </p:nvSpPr>
        <p:spPr>
          <a:xfrm>
            <a:off x="6007117" y="2395810"/>
            <a:ext cx="4500000" cy="288000"/>
          </a:xfrm>
          <a:prstGeom prst="rect">
            <a:avLst/>
          </a:prstGeom>
          <a:noFill/>
        </p:spPr>
        <p:txBody>
          <a:bodyPr wrap="square" lIns="0" tIns="0" bIns="72000" rtlCol="0" anchor="b" anchorCtr="0">
            <a:noAutofit/>
          </a:bodyPr>
          <a:lstStyle/>
          <a:p>
            <a:pPr algn="l"/>
            <a:r>
              <a:rPr lang="en-US" altLang="ja-JP" sz="1511" b="1">
                <a:solidFill>
                  <a:schemeClr val="bg2"/>
                </a:solidFill>
                <a:latin typeface="Meiryo UI" panose="020B0604030504040204" pitchFamily="50" charset="-128"/>
                <a:ea typeface="Meiryo UI" panose="020B0604030504040204" pitchFamily="50" charset="-128"/>
              </a:rPr>
              <a:t>4. </a:t>
            </a:r>
          </a:p>
        </p:txBody>
      </p:sp>
      <p:sp>
        <p:nvSpPr>
          <p:cNvPr id="31" name="テキスト プレースホルダー 37">
            <a:extLst>
              <a:ext uri="{FF2B5EF4-FFF2-40B4-BE49-F238E27FC236}">
                <a16:creationId xmlns:a16="http://schemas.microsoft.com/office/drawing/2014/main" id="{8DAEC8DB-209D-4346-BBA0-580F33B624E7}"/>
              </a:ext>
            </a:extLst>
          </p:cNvPr>
          <p:cNvSpPr>
            <a:spLocks noGrp="1"/>
          </p:cNvSpPr>
          <p:nvPr>
            <p:ph type="body" sz="quarter" idx="30" hasCustomPrompt="1"/>
          </p:nvPr>
        </p:nvSpPr>
        <p:spPr>
          <a:xfrm>
            <a:off x="614422" y="6302538"/>
            <a:ext cx="684000" cy="252000"/>
          </a:xfrm>
        </p:spPr>
        <p:txBody>
          <a:bodyPr lIns="0" tIns="0" rIns="0" bIns="0" anchor="ctr" anchorCtr="0">
            <a:noAutofit/>
          </a:bodyPr>
          <a:lstStyle>
            <a:lvl1pPr marL="0" indent="0" algn="l">
              <a:lnSpc>
                <a:spcPct val="120000"/>
              </a:lnSpc>
              <a:spcBef>
                <a:spcPts val="0"/>
              </a:spcBef>
              <a:buFont typeface="Arial" panose="020B0604020202020204" pitchFamily="34" charset="0"/>
              <a:buNone/>
              <a:defRPr sz="1200">
                <a:solidFill>
                  <a:schemeClr val="tx1"/>
                </a:solidFill>
                <a:latin typeface="Meiryo UI" panose="020B0604030504040204" pitchFamily="50" charset="-128"/>
                <a:ea typeface="Meiryo UI" panose="020B0604030504040204" pitchFamily="50" charset="-128"/>
              </a:defRPr>
            </a:lvl1pPr>
          </a:lstStyle>
          <a:p>
            <a:pPr lvl="0"/>
            <a:r>
              <a:rPr kumimoji="1" lang="ja-JP" altLang="en-US"/>
              <a:t>選　　　 択</a:t>
            </a:r>
            <a:endParaRPr kumimoji="1" lang="en-US" altLang="ja-JP"/>
          </a:p>
        </p:txBody>
      </p:sp>
    </p:spTree>
    <p:extLst>
      <p:ext uri="{BB962C8B-B14F-4D97-AF65-F5344CB8AC3E}">
        <p14:creationId xmlns:p14="http://schemas.microsoft.com/office/powerpoint/2010/main" val="997349468"/>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1_裏表紙">
    <p:spTree>
      <p:nvGrpSpPr>
        <p:cNvPr id="1" name=""/>
        <p:cNvGrpSpPr/>
        <p:nvPr/>
      </p:nvGrpSpPr>
      <p:grpSpPr>
        <a:xfrm>
          <a:off x="0" y="0"/>
          <a:ext cx="0" cy="0"/>
          <a:chOff x="0" y="0"/>
          <a:chExt cx="0" cy="0"/>
        </a:xfrm>
      </p:grpSpPr>
      <p:sp>
        <p:nvSpPr>
          <p:cNvPr id="7" name="四角形: 角を丸くする 6">
            <a:extLst>
              <a:ext uri="{FF2B5EF4-FFF2-40B4-BE49-F238E27FC236}">
                <a16:creationId xmlns:a16="http://schemas.microsoft.com/office/drawing/2014/main" id="{C4F33A39-73E7-49E0-BF4C-2CE0E2DB7091}"/>
              </a:ext>
            </a:extLst>
          </p:cNvPr>
          <p:cNvSpPr/>
          <p:nvPr userDrawn="1"/>
        </p:nvSpPr>
        <p:spPr>
          <a:xfrm>
            <a:off x="395906" y="395837"/>
            <a:ext cx="9900000" cy="6768000"/>
          </a:xfrm>
          <a:prstGeom prst="roundRect">
            <a:avLst>
              <a:gd name="adj" fmla="val 1501"/>
            </a:avLst>
          </a:prstGeom>
          <a:no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600">
              <a:solidFill>
                <a:schemeClr val="tx1"/>
              </a:solidFill>
            </a:endParaRPr>
          </a:p>
        </p:txBody>
      </p:sp>
      <p:pic>
        <p:nvPicPr>
          <p:cNvPr id="17" name="Picture 2">
            <a:extLst>
              <a:ext uri="{FF2B5EF4-FFF2-40B4-BE49-F238E27FC236}">
                <a16:creationId xmlns:a16="http://schemas.microsoft.com/office/drawing/2014/main" id="{763CBD03-2A6D-45D7-9768-1358FBBD1C80}"/>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376554" y="3439579"/>
            <a:ext cx="1938704" cy="6805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41100062"/>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userDrawn="1">
  <p:cSld name="2_通常">
    <p:spTree>
      <p:nvGrpSpPr>
        <p:cNvPr id="1" name=""/>
        <p:cNvGrpSpPr/>
        <p:nvPr/>
      </p:nvGrpSpPr>
      <p:grpSpPr>
        <a:xfrm>
          <a:off x="0" y="0"/>
          <a:ext cx="0" cy="0"/>
          <a:chOff x="0" y="0"/>
          <a:chExt cx="0" cy="0"/>
        </a:xfrm>
      </p:grpSpPr>
      <p:grpSp>
        <p:nvGrpSpPr>
          <p:cNvPr id="11" name="グループ化 10">
            <a:extLst>
              <a:ext uri="{FF2B5EF4-FFF2-40B4-BE49-F238E27FC236}">
                <a16:creationId xmlns:a16="http://schemas.microsoft.com/office/drawing/2014/main" id="{84E94A25-457B-4C69-BCBB-B6E75CF3EAE9}"/>
              </a:ext>
            </a:extLst>
          </p:cNvPr>
          <p:cNvGrpSpPr/>
          <p:nvPr userDrawn="1"/>
        </p:nvGrpSpPr>
        <p:grpSpPr>
          <a:xfrm>
            <a:off x="111920" y="216796"/>
            <a:ext cx="10424028" cy="795336"/>
            <a:chOff x="111919" y="216797"/>
            <a:chExt cx="10424028" cy="795336"/>
          </a:xfrm>
        </p:grpSpPr>
        <p:pic>
          <p:nvPicPr>
            <p:cNvPr id="12" name="Picture 11" descr="ç°å¢ç">
              <a:extLst>
                <a:ext uri="{FF2B5EF4-FFF2-40B4-BE49-F238E27FC236}">
                  <a16:creationId xmlns:a16="http://schemas.microsoft.com/office/drawing/2014/main" id="{07D0D304-6149-4CE8-9131-6501AD8C4DBA}"/>
                </a:ext>
              </a:extLst>
            </p:cNvPr>
            <p:cNvPicPr>
              <a:picLocks noChangeAspect="1" noChangeArrowheads="1"/>
            </p:cNvPicPr>
            <p:nvPr userDrawn="1"/>
          </p:nvPicPr>
          <p:blipFill>
            <a:blip r:embed="rId2" cstate="email">
              <a:extLst>
                <a:ext uri="{28A0092B-C50C-407E-A947-70E740481C1C}">
                  <a14:useLocalDpi xmlns:a14="http://schemas.microsoft.com/office/drawing/2010/main"/>
                </a:ext>
              </a:extLst>
            </a:blip>
            <a:srcRect/>
            <a:stretch>
              <a:fillRect/>
            </a:stretch>
          </p:blipFill>
          <p:spPr bwMode="auto">
            <a:xfrm>
              <a:off x="9956006" y="300775"/>
              <a:ext cx="579941" cy="559908"/>
            </a:xfrm>
            <a:prstGeom prst="rect">
              <a:avLst/>
            </a:prstGeom>
            <a:noFill/>
            <a:extLst>
              <a:ext uri="{909E8E84-426E-40DD-AFC4-6F175D3DCCD1}">
                <a14:hiddenFill xmlns:a14="http://schemas.microsoft.com/office/drawing/2010/main">
                  <a:solidFill>
                    <a:srgbClr val="FFFFFF"/>
                  </a:solidFill>
                </a14:hiddenFill>
              </a:ext>
            </a:extLst>
          </p:spPr>
        </p:pic>
        <p:sp>
          <p:nvSpPr>
            <p:cNvPr id="13" name="Freeform 13">
              <a:extLst>
                <a:ext uri="{FF2B5EF4-FFF2-40B4-BE49-F238E27FC236}">
                  <a16:creationId xmlns:a16="http://schemas.microsoft.com/office/drawing/2014/main" id="{9C11AADA-214E-4AA2-A50B-CB0C5BCCD0BD}"/>
                </a:ext>
              </a:extLst>
            </p:cNvPr>
            <p:cNvSpPr>
              <a:spLocks/>
            </p:cNvSpPr>
            <p:nvPr userDrawn="1"/>
          </p:nvSpPr>
          <p:spPr bwMode="auto">
            <a:xfrm>
              <a:off x="161925" y="284266"/>
              <a:ext cx="10274355" cy="648000"/>
            </a:xfrm>
            <a:custGeom>
              <a:avLst/>
              <a:gdLst>
                <a:gd name="T0" fmla="*/ 38 w 1868"/>
                <a:gd name="T1" fmla="*/ 118 h 118"/>
                <a:gd name="T2" fmla="*/ 48 w 1868"/>
                <a:gd name="T3" fmla="*/ 118 h 118"/>
                <a:gd name="T4" fmla="*/ 155 w 1868"/>
                <a:gd name="T5" fmla="*/ 118 h 118"/>
                <a:gd name="T6" fmla="*/ 1811 w 1868"/>
                <a:gd name="T7" fmla="*/ 118 h 118"/>
                <a:gd name="T8" fmla="*/ 1694 w 1868"/>
                <a:gd name="T9" fmla="*/ 0 h 118"/>
                <a:gd name="T10" fmla="*/ 12 w 1868"/>
                <a:gd name="T11" fmla="*/ 0 h 118"/>
                <a:gd name="T12" fmla="*/ 12 w 1868"/>
                <a:gd name="T13" fmla="*/ 0 h 118"/>
                <a:gd name="T14" fmla="*/ 3 w 1868"/>
                <a:gd name="T15" fmla="*/ 3 h 118"/>
                <a:gd name="T16" fmla="*/ 0 w 1868"/>
                <a:gd name="T17" fmla="*/ 9 h 118"/>
                <a:gd name="T18" fmla="*/ 0 w 1868"/>
                <a:gd name="T19" fmla="*/ 82 h 118"/>
                <a:gd name="T20" fmla="*/ 38 w 1868"/>
                <a:gd name="T21" fmla="*/ 118 h 118"/>
                <a:gd name="T22" fmla="*/ 38 w 1868"/>
                <a:gd name="T23" fmla="*/ 118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68" h="118">
                  <a:moveTo>
                    <a:pt x="38" y="118"/>
                  </a:moveTo>
                  <a:cubicBezTo>
                    <a:pt x="48" y="118"/>
                    <a:pt x="48" y="118"/>
                    <a:pt x="48" y="118"/>
                  </a:cubicBezTo>
                  <a:cubicBezTo>
                    <a:pt x="155" y="118"/>
                    <a:pt x="155" y="118"/>
                    <a:pt x="155" y="118"/>
                  </a:cubicBezTo>
                  <a:cubicBezTo>
                    <a:pt x="1868" y="118"/>
                    <a:pt x="1811" y="118"/>
                    <a:pt x="1811" y="118"/>
                  </a:cubicBezTo>
                  <a:cubicBezTo>
                    <a:pt x="1694" y="0"/>
                    <a:pt x="1694" y="0"/>
                    <a:pt x="1694" y="0"/>
                  </a:cubicBezTo>
                  <a:cubicBezTo>
                    <a:pt x="12" y="0"/>
                    <a:pt x="12" y="0"/>
                    <a:pt x="12" y="0"/>
                  </a:cubicBezTo>
                  <a:cubicBezTo>
                    <a:pt x="12" y="0"/>
                    <a:pt x="12" y="0"/>
                    <a:pt x="12" y="0"/>
                  </a:cubicBezTo>
                  <a:cubicBezTo>
                    <a:pt x="8" y="0"/>
                    <a:pt x="5" y="2"/>
                    <a:pt x="3" y="3"/>
                  </a:cubicBezTo>
                  <a:cubicBezTo>
                    <a:pt x="0" y="9"/>
                    <a:pt x="0" y="9"/>
                    <a:pt x="0" y="9"/>
                  </a:cubicBezTo>
                  <a:cubicBezTo>
                    <a:pt x="0" y="82"/>
                    <a:pt x="0" y="82"/>
                    <a:pt x="0" y="82"/>
                  </a:cubicBezTo>
                  <a:cubicBezTo>
                    <a:pt x="38" y="118"/>
                    <a:pt x="38" y="118"/>
                    <a:pt x="38" y="118"/>
                  </a:cubicBezTo>
                  <a:cubicBezTo>
                    <a:pt x="38" y="118"/>
                    <a:pt x="38" y="118"/>
                    <a:pt x="38" y="118"/>
                  </a:cubicBezTo>
                  <a:close/>
                </a:path>
              </a:pathLst>
            </a:custGeom>
            <a:solidFill>
              <a:schemeClr val="bg2"/>
            </a:solidFill>
            <a:ln>
              <a:noFill/>
            </a:ln>
          </p:spPr>
          <p:txBody>
            <a:bodyPr vert="horz" wrap="square" lIns="0" tIns="0" rIns="0" bIns="0" numCol="1" anchor="t" anchorCtr="0" compatLnSpc="1">
              <a:prstTxWarp prst="textNoShape">
                <a:avLst/>
              </a:prstTxWarp>
            </a:bodyPr>
            <a:lstStyle/>
            <a:p>
              <a:endParaRPr lang="ja-JP" altLang="en-US" sz="1694"/>
            </a:p>
          </p:txBody>
        </p:sp>
        <p:cxnSp>
          <p:nvCxnSpPr>
            <p:cNvPr id="14" name="直線コネクタ 13">
              <a:extLst>
                <a:ext uri="{FF2B5EF4-FFF2-40B4-BE49-F238E27FC236}">
                  <a16:creationId xmlns:a16="http://schemas.microsoft.com/office/drawing/2014/main" id="{C3EA7B83-0BC5-41C6-B977-EBF87258066E}"/>
                </a:ext>
              </a:extLst>
            </p:cNvPr>
            <p:cNvCxnSpPr>
              <a:cxnSpLocks/>
            </p:cNvCxnSpPr>
            <p:nvPr userDrawn="1"/>
          </p:nvCxnSpPr>
          <p:spPr>
            <a:xfrm>
              <a:off x="9408319" y="216797"/>
              <a:ext cx="786701" cy="778669"/>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直線コネクタ 14">
              <a:extLst>
                <a:ext uri="{FF2B5EF4-FFF2-40B4-BE49-F238E27FC236}">
                  <a16:creationId xmlns:a16="http://schemas.microsoft.com/office/drawing/2014/main" id="{DCF51C44-4554-4691-96EB-AB4829C3282E}"/>
                </a:ext>
              </a:extLst>
            </p:cNvPr>
            <p:cNvCxnSpPr>
              <a:cxnSpLocks/>
            </p:cNvCxnSpPr>
            <p:nvPr userDrawn="1"/>
          </p:nvCxnSpPr>
          <p:spPr>
            <a:xfrm>
              <a:off x="111919" y="681139"/>
              <a:ext cx="345281" cy="33099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 name="タイトル 1">
            <a:extLst>
              <a:ext uri="{FF2B5EF4-FFF2-40B4-BE49-F238E27FC236}">
                <a16:creationId xmlns:a16="http://schemas.microsoft.com/office/drawing/2014/main" id="{353FE00A-A374-4293-8C01-F22FC8857B61}"/>
              </a:ext>
            </a:extLst>
          </p:cNvPr>
          <p:cNvSpPr>
            <a:spLocks noGrp="1"/>
          </p:cNvSpPr>
          <p:nvPr userDrawn="1">
            <p:ph type="title" hasCustomPrompt="1"/>
          </p:nvPr>
        </p:nvSpPr>
        <p:spPr bwMode="white">
          <a:xfrm>
            <a:off x="161926" y="284266"/>
            <a:ext cx="9288000" cy="648000"/>
          </a:xfrm>
          <a:prstGeom prst="rect">
            <a:avLst/>
          </a:prstGeom>
        </p:spPr>
        <p:txBody>
          <a:bodyPr lIns="252000" tIns="36000" rIns="0" bIns="0" anchor="ctr" anchorCtr="0"/>
          <a:lstStyle>
            <a:lvl1pPr algn="l">
              <a:defRPr sz="2100" b="1">
                <a:solidFill>
                  <a:schemeClr val="bg1"/>
                </a:solidFill>
                <a:latin typeface="Meiryo UI" panose="020B0604030504040204" pitchFamily="50" charset="-128"/>
                <a:ea typeface="Meiryo UI" panose="020B0604030504040204" pitchFamily="50" charset="-128"/>
              </a:defRPr>
            </a:lvl1pPr>
          </a:lstStyle>
          <a:p>
            <a:r>
              <a:rPr kumimoji="1" lang="ja-JP" altLang="en-US"/>
              <a:t>ページタイトル</a:t>
            </a:r>
          </a:p>
        </p:txBody>
      </p:sp>
      <p:sp>
        <p:nvSpPr>
          <p:cNvPr id="28" name="コンテンツ プレースホルダー 3">
            <a:extLst>
              <a:ext uri="{FF2B5EF4-FFF2-40B4-BE49-F238E27FC236}">
                <a16:creationId xmlns:a16="http://schemas.microsoft.com/office/drawing/2014/main" id="{217043BF-6B11-4540-B78A-D1AECDE4B04F}"/>
              </a:ext>
            </a:extLst>
          </p:cNvPr>
          <p:cNvSpPr>
            <a:spLocks noGrp="1"/>
          </p:cNvSpPr>
          <p:nvPr userDrawn="1">
            <p:ph sz="quarter" idx="12" hasCustomPrompt="1"/>
          </p:nvPr>
        </p:nvSpPr>
        <p:spPr>
          <a:xfrm>
            <a:off x="161926" y="1110922"/>
            <a:ext cx="10367964" cy="557996"/>
          </a:xfrm>
          <a:prstGeom prst="rect">
            <a:avLst/>
          </a:prstGeom>
          <a:ln w="19050">
            <a:solidFill>
              <a:schemeClr val="tx2"/>
            </a:solidFill>
          </a:ln>
        </p:spPr>
        <p:txBody>
          <a:bodyPr wrap="square" lIns="180000" tIns="180000" rIns="180000" bIns="144000" anchor="t" anchorCtr="0">
            <a:spAutoFit/>
          </a:bodyPr>
          <a:lstStyle>
            <a:lvl1pPr marL="214316" indent="-214316" algn="l">
              <a:lnSpc>
                <a:spcPct val="100000"/>
              </a:lnSpc>
              <a:spcBef>
                <a:spcPts val="450"/>
              </a:spcBef>
              <a:spcAft>
                <a:spcPts val="0"/>
              </a:spcAft>
              <a:buFont typeface="Wingdings" panose="05000000000000000000" pitchFamily="2" charset="2"/>
              <a:buChar char="n"/>
              <a:defRPr sz="1500" b="0">
                <a:solidFill>
                  <a:schemeClr val="tx1"/>
                </a:solidFill>
                <a:latin typeface="Meiryo UI" panose="020B0604030504040204" pitchFamily="50" charset="-128"/>
                <a:ea typeface="Meiryo UI" panose="020B0604030504040204" pitchFamily="50" charset="-128"/>
              </a:defRPr>
            </a:lvl1pPr>
          </a:lstStyle>
          <a:p>
            <a:pPr lvl="0"/>
            <a:r>
              <a:rPr kumimoji="1" lang="ja-JP" altLang="en-US"/>
              <a:t>リードリードリードリードリードリードリードリードリードリードリードリードリードリードリードリードリードリード</a:t>
            </a:r>
          </a:p>
        </p:txBody>
      </p:sp>
      <p:sp>
        <p:nvSpPr>
          <p:cNvPr id="10" name="テキスト ボックス 9">
            <a:extLst>
              <a:ext uri="{FF2B5EF4-FFF2-40B4-BE49-F238E27FC236}">
                <a16:creationId xmlns:a16="http://schemas.microsoft.com/office/drawing/2014/main" id="{7520773C-E087-4FC7-A90E-8421A85140B2}"/>
              </a:ext>
            </a:extLst>
          </p:cNvPr>
          <p:cNvSpPr txBox="1"/>
          <p:nvPr userDrawn="1"/>
        </p:nvSpPr>
        <p:spPr>
          <a:xfrm>
            <a:off x="10187813" y="7055678"/>
            <a:ext cx="360000" cy="359999"/>
          </a:xfrm>
          <a:prstGeom prst="rect">
            <a:avLst/>
          </a:prstGeom>
          <a:noFill/>
        </p:spPr>
        <p:txBody>
          <a:bodyPr wrap="none" lIns="0" tIns="0" rIns="0" bIns="0" rtlCol="0" anchor="b" anchorCtr="0">
            <a:noAutofit/>
          </a:bodyPr>
          <a:lstStyle/>
          <a:p>
            <a:pPr algn="ctr"/>
            <a:fld id="{9C1B02FA-3B43-4965-97B5-C29D405C4738}" type="slidenum">
              <a:rPr kumimoji="1" lang="ja-JP" altLang="en-US" sz="1800" b="0" smtClean="0">
                <a:latin typeface="Arial" panose="020B0604020202020204" pitchFamily="34" charset="0"/>
                <a:ea typeface="メイリオ" panose="020B0604030504040204" pitchFamily="50" charset="-128"/>
                <a:cs typeface="Arial" panose="020B0604020202020204" pitchFamily="34" charset="0"/>
              </a:rPr>
              <a:pPr algn="ctr"/>
              <a:t>‹#›</a:t>
            </a:fld>
            <a:endParaRPr kumimoji="1" lang="ja-JP" altLang="en-US" sz="1200" b="0">
              <a:latin typeface="Arial" panose="020B0604020202020204" pitchFamily="34" charset="0"/>
              <a:ea typeface="メイリオ" panose="020B0604030504040204" pitchFamily="50" charset="-128"/>
              <a:cs typeface="Arial" panose="020B0604020202020204" pitchFamily="34" charset="0"/>
            </a:endParaRPr>
          </a:p>
        </p:txBody>
      </p:sp>
    </p:spTree>
    <p:extLst>
      <p:ext uri="{BB962C8B-B14F-4D97-AF65-F5344CB8AC3E}">
        <p14:creationId xmlns:p14="http://schemas.microsoft.com/office/powerpoint/2010/main" val="1247781605"/>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NIES">
    <p:spTree>
      <p:nvGrpSpPr>
        <p:cNvPr id="1" name=""/>
        <p:cNvGrpSpPr/>
        <p:nvPr/>
      </p:nvGrpSpPr>
      <p:grpSpPr>
        <a:xfrm>
          <a:off x="0" y="0"/>
          <a:ext cx="0" cy="0"/>
          <a:chOff x="0" y="0"/>
          <a:chExt cx="0" cy="0"/>
        </a:xfrm>
      </p:grpSpPr>
      <p:sp>
        <p:nvSpPr>
          <p:cNvPr id="2" name="タイトル 1"/>
          <p:cNvSpPr>
            <a:spLocks noGrp="1"/>
          </p:cNvSpPr>
          <p:nvPr>
            <p:ph type="title"/>
          </p:nvPr>
        </p:nvSpPr>
        <p:spPr>
          <a:xfrm>
            <a:off x="0" y="127999"/>
            <a:ext cx="10691813" cy="1461188"/>
          </a:xfrm>
        </p:spPr>
        <p:txBody>
          <a:bodyPr>
            <a:normAutofit/>
          </a:bodyPr>
          <a:lstStyle>
            <a:lvl1pPr marL="198410">
              <a:defRPr sz="3086" b="1">
                <a:solidFill>
                  <a:srgbClr val="0070C0"/>
                </a:solidFill>
              </a:defRPr>
            </a:lvl1pPr>
          </a:lstStyle>
          <a:p>
            <a:r>
              <a:rPr kumimoji="1" lang="ja-JP" altLang="en-US"/>
              <a:t>マスター タイトルの書式設定</a:t>
            </a:r>
          </a:p>
        </p:txBody>
      </p:sp>
      <p:sp>
        <p:nvSpPr>
          <p:cNvPr id="5" name="スライド番号プレースホルダー 4"/>
          <p:cNvSpPr>
            <a:spLocks noGrp="1"/>
          </p:cNvSpPr>
          <p:nvPr>
            <p:ph type="sldNum" sz="quarter" idx="12"/>
          </p:nvPr>
        </p:nvSpPr>
        <p:spPr>
          <a:xfrm>
            <a:off x="8263880" y="7146701"/>
            <a:ext cx="2405658" cy="402483"/>
          </a:xfrm>
        </p:spPr>
        <p:txBody>
          <a:bodyPr/>
          <a:lstStyle/>
          <a:p>
            <a:pPr fontAlgn="base">
              <a:spcBef>
                <a:spcPct val="0"/>
              </a:spcBef>
              <a:spcAft>
                <a:spcPct val="0"/>
              </a:spcAft>
            </a:pPr>
            <a:fld id="{66F6F5A3-2017-4170-902B-D1F77411E903}" type="slidenum">
              <a:rPr lang="ja-JP" altLang="en-US" smtClean="0"/>
              <a:pPr fontAlgn="base">
                <a:spcBef>
                  <a:spcPct val="0"/>
                </a:spcBef>
                <a:spcAft>
                  <a:spcPct val="0"/>
                </a:spcAft>
              </a:pPr>
              <a:t>‹#›</a:t>
            </a:fld>
            <a:endParaRPr lang="ja-JP" altLang="en-US"/>
          </a:p>
        </p:txBody>
      </p:sp>
      <p:sp>
        <p:nvSpPr>
          <p:cNvPr id="10" name="正方形/長方形 9">
            <a:extLst>
              <a:ext uri="{FF2B5EF4-FFF2-40B4-BE49-F238E27FC236}">
                <a16:creationId xmlns:a16="http://schemas.microsoft.com/office/drawing/2014/main" id="{281C31DE-2852-4E89-BCC7-2F0FCBE8D691}"/>
              </a:ext>
            </a:extLst>
          </p:cNvPr>
          <p:cNvSpPr/>
          <p:nvPr userDrawn="1"/>
        </p:nvSpPr>
        <p:spPr>
          <a:xfrm>
            <a:off x="0" y="0"/>
            <a:ext cx="10691813" cy="142673"/>
          </a:xfrm>
          <a:prstGeom prst="rect">
            <a:avLst/>
          </a:prstGeom>
          <a:solidFill>
            <a:srgbClr val="66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07918" rtl="0" eaLnBrk="0" fontAlgn="base" latinLnBrk="0" hangingPunct="0">
              <a:lnSpc>
                <a:spcPct val="100000"/>
              </a:lnSpc>
              <a:spcBef>
                <a:spcPct val="0"/>
              </a:spcBef>
              <a:spcAft>
                <a:spcPct val="0"/>
              </a:spcAft>
              <a:buClrTx/>
              <a:buSzTx/>
              <a:buFontTx/>
              <a:buNone/>
              <a:tabLst/>
              <a:defRPr/>
            </a:pPr>
            <a:endParaRPr kumimoji="1" lang="ja-JP" altLang="en-US" sz="1984" b="0" i="0" u="none" strike="noStrike" kern="1200" cap="none" spc="0" normalizeH="0" baseline="0" noProof="0">
              <a:ln>
                <a:noFill/>
              </a:ln>
              <a:solidFill>
                <a:prstClr val="white"/>
              </a:solidFill>
              <a:effectLst/>
              <a:uLnTx/>
              <a:uFillTx/>
              <a:latin typeface="游ゴシック" panose="020F0502020204030204"/>
              <a:ea typeface="游ゴシック" panose="020B0400000000000000" pitchFamily="50" charset="-128"/>
              <a:cs typeface="+mn-cs"/>
            </a:endParaRPr>
          </a:p>
        </p:txBody>
      </p:sp>
      <p:sp>
        <p:nvSpPr>
          <p:cNvPr id="11" name="正方形/長方形 10">
            <a:extLst>
              <a:ext uri="{FF2B5EF4-FFF2-40B4-BE49-F238E27FC236}">
                <a16:creationId xmlns:a16="http://schemas.microsoft.com/office/drawing/2014/main" id="{4669E64A-B805-477B-8163-3F8E2AD799E1}"/>
              </a:ext>
            </a:extLst>
          </p:cNvPr>
          <p:cNvSpPr/>
          <p:nvPr userDrawn="1"/>
        </p:nvSpPr>
        <p:spPr>
          <a:xfrm>
            <a:off x="0" y="142672"/>
            <a:ext cx="10691813" cy="142673"/>
          </a:xfrm>
          <a:prstGeom prst="rect">
            <a:avLst/>
          </a:prstGeom>
          <a:solidFill>
            <a:srgbClr val="CCE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07918" rtl="0" eaLnBrk="0" fontAlgn="base" latinLnBrk="0" hangingPunct="0">
              <a:lnSpc>
                <a:spcPct val="100000"/>
              </a:lnSpc>
              <a:spcBef>
                <a:spcPct val="0"/>
              </a:spcBef>
              <a:spcAft>
                <a:spcPct val="0"/>
              </a:spcAft>
              <a:buClrTx/>
              <a:buSzTx/>
              <a:buFontTx/>
              <a:buNone/>
              <a:tabLst/>
              <a:defRPr/>
            </a:pPr>
            <a:endParaRPr kumimoji="1" lang="ja-JP" altLang="en-US" sz="1984" b="0" i="0" u="none" strike="noStrike" kern="1200" cap="none" spc="0" normalizeH="0" baseline="0" noProof="0">
              <a:ln>
                <a:noFill/>
              </a:ln>
              <a:solidFill>
                <a:prstClr val="white"/>
              </a:solidFill>
              <a:effectLst/>
              <a:uLnTx/>
              <a:uFillTx/>
              <a:latin typeface="游ゴシック" panose="020F0502020204030204"/>
              <a:ea typeface="游ゴシック" panose="020B0400000000000000" pitchFamily="50" charset="-128"/>
              <a:cs typeface="+mn-cs"/>
            </a:endParaRPr>
          </a:p>
        </p:txBody>
      </p:sp>
      <p:sp>
        <p:nvSpPr>
          <p:cNvPr id="12" name="テキスト ボックス 11">
            <a:extLst>
              <a:ext uri="{FF2B5EF4-FFF2-40B4-BE49-F238E27FC236}">
                <a16:creationId xmlns:a16="http://schemas.microsoft.com/office/drawing/2014/main" id="{015F3893-9B9D-4DB7-8F6F-9C43C42A0309}"/>
              </a:ext>
            </a:extLst>
          </p:cNvPr>
          <p:cNvSpPr txBox="1"/>
          <p:nvPr userDrawn="1"/>
        </p:nvSpPr>
        <p:spPr>
          <a:xfrm>
            <a:off x="152409" y="282908"/>
            <a:ext cx="10446938" cy="256930"/>
          </a:xfrm>
          <a:prstGeom prst="rect">
            <a:avLst/>
          </a:prstGeom>
          <a:noFill/>
        </p:spPr>
        <p:txBody>
          <a:bodyPr wrap="square" lIns="0" tIns="0" rIns="0" bIns="0" anchor="t">
            <a:spAutoFit/>
          </a:bodyPr>
          <a:lstStyle/>
          <a:p>
            <a:pPr marL="0" marR="0" lvl="0" indent="0" algn="l" defTabSz="1007918" rtl="0" eaLnBrk="0" fontAlgn="base" latinLnBrk="0" hangingPunct="0">
              <a:lnSpc>
                <a:spcPts val="2064"/>
              </a:lnSpc>
              <a:spcBef>
                <a:spcPct val="0"/>
              </a:spcBef>
              <a:spcAft>
                <a:spcPct val="0"/>
              </a:spcAft>
              <a:buClrTx/>
              <a:buSzTx/>
              <a:buFontTx/>
              <a:buNone/>
              <a:tabLst>
                <a:tab pos="111990" algn="l"/>
              </a:tabLst>
              <a:defRPr/>
            </a:pPr>
            <a:r>
              <a:rPr kumimoji="0" lang="en-US" altLang="ja-JP" sz="1543" b="0" i="0" u="none" strike="noStrike" kern="0" cap="none" spc="0" normalizeH="0" baseline="0" noProof="0">
                <a:ln>
                  <a:noFill/>
                </a:ln>
                <a:solidFill>
                  <a:srgbClr val="4FCEFF"/>
                </a:solidFill>
                <a:effectLst/>
                <a:uLnTx/>
                <a:uFillTx/>
                <a:latin typeface="Calibri"/>
                <a:ea typeface="游ゴシック"/>
                <a:cs typeface="Calibri"/>
              </a:rPr>
              <a:t>CLIMATE CHANGE ADAPTATION PLATFORM</a:t>
            </a:r>
            <a:endParaRPr kumimoji="0" lang="ja-JP" altLang="en-US" sz="1984" b="0" i="0" u="none" strike="noStrike" kern="1200" cap="none" spc="0" normalizeH="0" baseline="0" noProof="0">
              <a:ln>
                <a:noFill/>
              </a:ln>
              <a:solidFill>
                <a:prstClr val="black"/>
              </a:solidFill>
              <a:effectLst/>
              <a:uLnTx/>
              <a:uFillTx/>
              <a:latin typeface="游ゴシック" pitchFamily="50" charset="-128"/>
              <a:ea typeface="游ゴシック" pitchFamily="50" charset="-128"/>
              <a:cs typeface="+mn-cs"/>
            </a:endParaRPr>
          </a:p>
        </p:txBody>
      </p:sp>
      <p:sp>
        <p:nvSpPr>
          <p:cNvPr id="14" name="テキスト プレースホルダー 13"/>
          <p:cNvSpPr>
            <a:spLocks noGrp="1"/>
          </p:cNvSpPr>
          <p:nvPr>
            <p:ph type="body" sz="quarter" idx="13"/>
          </p:nvPr>
        </p:nvSpPr>
        <p:spPr>
          <a:xfrm>
            <a:off x="386096" y="1099537"/>
            <a:ext cx="9875077" cy="2309901"/>
          </a:xfrm>
        </p:spPr>
        <p:txBody>
          <a:bodyPr/>
          <a:lstStyle>
            <a:lvl1pPr marL="0" indent="0">
              <a:buNone/>
              <a:defRPr sz="2646"/>
            </a:lvl1pPr>
            <a:lvl2pPr marL="503959" indent="0">
              <a:buNone/>
              <a:defRPr/>
            </a:lvl2pPr>
            <a:lvl3pPr marL="1007918" indent="0">
              <a:buNone/>
              <a:defRPr/>
            </a:lvl3pPr>
            <a:lvl4pPr marL="1511877" indent="0">
              <a:buNone/>
              <a:defRPr/>
            </a:lvl4pPr>
            <a:lvl5pPr marL="2015836" indent="0">
              <a:buNone/>
              <a:defRPr/>
            </a:lvl5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15" name="テキスト プレースホルダー 13"/>
          <p:cNvSpPr>
            <a:spLocks noGrp="1"/>
          </p:cNvSpPr>
          <p:nvPr>
            <p:ph type="body" sz="quarter" idx="14"/>
          </p:nvPr>
        </p:nvSpPr>
        <p:spPr>
          <a:xfrm>
            <a:off x="386094" y="7139693"/>
            <a:ext cx="9771129" cy="363984"/>
          </a:xfrm>
        </p:spPr>
        <p:txBody>
          <a:bodyPr anchor="ctr">
            <a:normAutofit/>
          </a:bodyPr>
          <a:lstStyle>
            <a:lvl1pPr marL="0" indent="0">
              <a:lnSpc>
                <a:spcPct val="100000"/>
              </a:lnSpc>
              <a:spcBef>
                <a:spcPts val="0"/>
              </a:spcBef>
              <a:buFontTx/>
              <a:buNone/>
              <a:defRPr sz="992">
                <a:solidFill>
                  <a:schemeClr val="tx1"/>
                </a:solidFill>
              </a:defRPr>
            </a:lvl1pPr>
          </a:lstStyle>
          <a:p>
            <a:pPr lvl="0"/>
            <a:r>
              <a:rPr kumimoji="1" lang="ja-JP" altLang="en-US"/>
              <a:t>マスター テキストの書式設定</a:t>
            </a:r>
          </a:p>
        </p:txBody>
      </p:sp>
      <p:sp>
        <p:nvSpPr>
          <p:cNvPr id="13" name="テキスト プレースホルダー 13"/>
          <p:cNvSpPr>
            <a:spLocks noGrp="1"/>
          </p:cNvSpPr>
          <p:nvPr>
            <p:ph type="body" sz="quarter" idx="15"/>
          </p:nvPr>
        </p:nvSpPr>
        <p:spPr>
          <a:xfrm>
            <a:off x="0" y="7755667"/>
            <a:ext cx="10691813" cy="825964"/>
          </a:xfrm>
        </p:spPr>
        <p:txBody>
          <a:bodyPr anchor="ctr">
            <a:normAutofit/>
          </a:bodyPr>
          <a:lstStyle>
            <a:lvl1pPr marL="0" indent="0">
              <a:lnSpc>
                <a:spcPct val="100000"/>
              </a:lnSpc>
              <a:spcBef>
                <a:spcPts val="0"/>
              </a:spcBef>
              <a:buFontTx/>
              <a:buNone/>
              <a:defRPr sz="1323">
                <a:solidFill>
                  <a:schemeClr val="tx1"/>
                </a:solidFill>
              </a:defRPr>
            </a:lvl1pPr>
          </a:lstStyle>
          <a:p>
            <a:pPr lvl="0"/>
            <a:r>
              <a:rPr kumimoji="1" lang="ja-JP" altLang="en-US"/>
              <a:t>マスター テキストの書式設定</a:t>
            </a:r>
          </a:p>
        </p:txBody>
      </p:sp>
      <p:cxnSp>
        <p:nvCxnSpPr>
          <p:cNvPr id="16" name="直線コネクタ 15">
            <a:extLst>
              <a:ext uri="{FF2B5EF4-FFF2-40B4-BE49-F238E27FC236}">
                <a16:creationId xmlns:a16="http://schemas.microsoft.com/office/drawing/2014/main" id="{66441E1F-B647-4CBB-8CCE-E76E5672EB4E}"/>
              </a:ext>
            </a:extLst>
          </p:cNvPr>
          <p:cNvCxnSpPr>
            <a:cxnSpLocks/>
          </p:cNvCxnSpPr>
          <p:nvPr userDrawn="1"/>
        </p:nvCxnSpPr>
        <p:spPr>
          <a:xfrm>
            <a:off x="94630" y="1039302"/>
            <a:ext cx="10504717" cy="0"/>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16186030"/>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userDrawn="1">
  <p:cSld name="1_NIES">
    <p:spTree>
      <p:nvGrpSpPr>
        <p:cNvPr id="1" name=""/>
        <p:cNvGrpSpPr/>
        <p:nvPr/>
      </p:nvGrpSpPr>
      <p:grpSpPr>
        <a:xfrm>
          <a:off x="0" y="0"/>
          <a:ext cx="0" cy="0"/>
          <a:chOff x="0" y="0"/>
          <a:chExt cx="0" cy="0"/>
        </a:xfrm>
      </p:grpSpPr>
      <p:sp>
        <p:nvSpPr>
          <p:cNvPr id="2" name="タイトル 1"/>
          <p:cNvSpPr>
            <a:spLocks noGrp="1"/>
          </p:cNvSpPr>
          <p:nvPr>
            <p:ph type="title"/>
          </p:nvPr>
        </p:nvSpPr>
        <p:spPr>
          <a:xfrm>
            <a:off x="0" y="127999"/>
            <a:ext cx="10691813" cy="1461188"/>
          </a:xfrm>
        </p:spPr>
        <p:txBody>
          <a:bodyPr>
            <a:normAutofit/>
          </a:bodyPr>
          <a:lstStyle>
            <a:lvl1pPr marL="198410">
              <a:defRPr sz="3086" b="1">
                <a:solidFill>
                  <a:srgbClr val="0070C0"/>
                </a:solidFill>
              </a:defRPr>
            </a:lvl1pPr>
          </a:lstStyle>
          <a:p>
            <a:r>
              <a:rPr kumimoji="1" lang="ja-JP" altLang="en-US"/>
              <a:t>マスター タイトルの書式設定</a:t>
            </a:r>
          </a:p>
        </p:txBody>
      </p:sp>
      <p:sp>
        <p:nvSpPr>
          <p:cNvPr id="5" name="スライド番号プレースホルダー 4"/>
          <p:cNvSpPr>
            <a:spLocks noGrp="1"/>
          </p:cNvSpPr>
          <p:nvPr>
            <p:ph type="sldNum" sz="quarter" idx="12"/>
          </p:nvPr>
        </p:nvSpPr>
        <p:spPr>
          <a:xfrm>
            <a:off x="8263880" y="7146701"/>
            <a:ext cx="2405658" cy="402483"/>
          </a:xfrm>
        </p:spPr>
        <p:txBody>
          <a:bodyPr/>
          <a:lstStyle/>
          <a:p>
            <a:pPr fontAlgn="base">
              <a:spcBef>
                <a:spcPct val="0"/>
              </a:spcBef>
              <a:spcAft>
                <a:spcPct val="0"/>
              </a:spcAft>
            </a:pPr>
            <a:fld id="{66F6F5A3-2017-4170-902B-D1F77411E903}" type="slidenum">
              <a:rPr lang="ja-JP" altLang="en-US" smtClean="0"/>
              <a:pPr fontAlgn="base">
                <a:spcBef>
                  <a:spcPct val="0"/>
                </a:spcBef>
                <a:spcAft>
                  <a:spcPct val="0"/>
                </a:spcAft>
              </a:pPr>
              <a:t>‹#›</a:t>
            </a:fld>
            <a:endParaRPr lang="ja-JP" altLang="en-US"/>
          </a:p>
        </p:txBody>
      </p:sp>
      <p:sp>
        <p:nvSpPr>
          <p:cNvPr id="10" name="正方形/長方形 9">
            <a:extLst>
              <a:ext uri="{FF2B5EF4-FFF2-40B4-BE49-F238E27FC236}">
                <a16:creationId xmlns:a16="http://schemas.microsoft.com/office/drawing/2014/main" id="{281C31DE-2852-4E89-BCC7-2F0FCBE8D691}"/>
              </a:ext>
            </a:extLst>
          </p:cNvPr>
          <p:cNvSpPr/>
          <p:nvPr userDrawn="1"/>
        </p:nvSpPr>
        <p:spPr>
          <a:xfrm>
            <a:off x="0" y="0"/>
            <a:ext cx="10691813" cy="142673"/>
          </a:xfrm>
          <a:prstGeom prst="rect">
            <a:avLst/>
          </a:prstGeom>
          <a:solidFill>
            <a:srgbClr val="66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07918" rtl="0" eaLnBrk="0" fontAlgn="base" latinLnBrk="0" hangingPunct="0">
              <a:lnSpc>
                <a:spcPct val="100000"/>
              </a:lnSpc>
              <a:spcBef>
                <a:spcPct val="0"/>
              </a:spcBef>
              <a:spcAft>
                <a:spcPct val="0"/>
              </a:spcAft>
              <a:buClrTx/>
              <a:buSzTx/>
              <a:buFontTx/>
              <a:buNone/>
              <a:tabLst/>
              <a:defRPr/>
            </a:pPr>
            <a:endParaRPr kumimoji="1" lang="ja-JP" altLang="en-US" sz="1984" b="0" i="0" u="none" strike="noStrike" kern="1200" cap="none" spc="0" normalizeH="0" baseline="0" noProof="0">
              <a:ln>
                <a:noFill/>
              </a:ln>
              <a:solidFill>
                <a:prstClr val="white"/>
              </a:solidFill>
              <a:effectLst/>
              <a:uLnTx/>
              <a:uFillTx/>
              <a:latin typeface="游ゴシック" panose="020F0502020204030204"/>
              <a:ea typeface="游ゴシック" panose="020B0400000000000000" pitchFamily="50" charset="-128"/>
              <a:cs typeface="+mn-cs"/>
            </a:endParaRPr>
          </a:p>
        </p:txBody>
      </p:sp>
      <p:sp>
        <p:nvSpPr>
          <p:cNvPr id="11" name="正方形/長方形 10">
            <a:extLst>
              <a:ext uri="{FF2B5EF4-FFF2-40B4-BE49-F238E27FC236}">
                <a16:creationId xmlns:a16="http://schemas.microsoft.com/office/drawing/2014/main" id="{4669E64A-B805-477B-8163-3F8E2AD799E1}"/>
              </a:ext>
            </a:extLst>
          </p:cNvPr>
          <p:cNvSpPr/>
          <p:nvPr userDrawn="1"/>
        </p:nvSpPr>
        <p:spPr>
          <a:xfrm>
            <a:off x="0" y="142672"/>
            <a:ext cx="10691813" cy="142673"/>
          </a:xfrm>
          <a:prstGeom prst="rect">
            <a:avLst/>
          </a:prstGeom>
          <a:solidFill>
            <a:srgbClr val="CCE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07918" rtl="0" eaLnBrk="0" fontAlgn="base" latinLnBrk="0" hangingPunct="0">
              <a:lnSpc>
                <a:spcPct val="100000"/>
              </a:lnSpc>
              <a:spcBef>
                <a:spcPct val="0"/>
              </a:spcBef>
              <a:spcAft>
                <a:spcPct val="0"/>
              </a:spcAft>
              <a:buClrTx/>
              <a:buSzTx/>
              <a:buFontTx/>
              <a:buNone/>
              <a:tabLst/>
              <a:defRPr/>
            </a:pPr>
            <a:endParaRPr kumimoji="1" lang="ja-JP" altLang="en-US" sz="1984" b="0" i="0" u="none" strike="noStrike" kern="1200" cap="none" spc="0" normalizeH="0" baseline="0" noProof="0">
              <a:ln>
                <a:noFill/>
              </a:ln>
              <a:solidFill>
                <a:prstClr val="white"/>
              </a:solidFill>
              <a:effectLst/>
              <a:uLnTx/>
              <a:uFillTx/>
              <a:latin typeface="游ゴシック" panose="020F0502020204030204"/>
              <a:ea typeface="游ゴシック" panose="020B0400000000000000" pitchFamily="50" charset="-128"/>
              <a:cs typeface="+mn-cs"/>
            </a:endParaRPr>
          </a:p>
        </p:txBody>
      </p:sp>
      <p:sp>
        <p:nvSpPr>
          <p:cNvPr id="12" name="テキスト ボックス 11">
            <a:extLst>
              <a:ext uri="{FF2B5EF4-FFF2-40B4-BE49-F238E27FC236}">
                <a16:creationId xmlns:a16="http://schemas.microsoft.com/office/drawing/2014/main" id="{015F3893-9B9D-4DB7-8F6F-9C43C42A0309}"/>
              </a:ext>
            </a:extLst>
          </p:cNvPr>
          <p:cNvSpPr txBox="1"/>
          <p:nvPr userDrawn="1"/>
        </p:nvSpPr>
        <p:spPr>
          <a:xfrm>
            <a:off x="152409" y="282908"/>
            <a:ext cx="10446938" cy="256930"/>
          </a:xfrm>
          <a:prstGeom prst="rect">
            <a:avLst/>
          </a:prstGeom>
          <a:noFill/>
        </p:spPr>
        <p:txBody>
          <a:bodyPr wrap="square" lIns="0" tIns="0" rIns="0" bIns="0" anchor="t">
            <a:spAutoFit/>
          </a:bodyPr>
          <a:lstStyle/>
          <a:p>
            <a:pPr marL="0" marR="0" lvl="0" indent="0" algn="l" defTabSz="1007918" rtl="0" eaLnBrk="0" fontAlgn="base" latinLnBrk="0" hangingPunct="0">
              <a:lnSpc>
                <a:spcPts val="2064"/>
              </a:lnSpc>
              <a:spcBef>
                <a:spcPct val="0"/>
              </a:spcBef>
              <a:spcAft>
                <a:spcPct val="0"/>
              </a:spcAft>
              <a:buClrTx/>
              <a:buSzTx/>
              <a:buFontTx/>
              <a:buNone/>
              <a:tabLst>
                <a:tab pos="111990" algn="l"/>
              </a:tabLst>
              <a:defRPr/>
            </a:pPr>
            <a:r>
              <a:rPr kumimoji="0" lang="en-US" altLang="ja-JP" sz="1543" b="0" i="0" u="none" strike="noStrike" kern="0" cap="none" spc="0" normalizeH="0" baseline="0" noProof="0">
                <a:ln>
                  <a:noFill/>
                </a:ln>
                <a:solidFill>
                  <a:srgbClr val="4FCEFF"/>
                </a:solidFill>
                <a:effectLst/>
                <a:uLnTx/>
                <a:uFillTx/>
                <a:latin typeface="Calibri"/>
                <a:ea typeface="游ゴシック"/>
                <a:cs typeface="Calibri"/>
              </a:rPr>
              <a:t>CLIMATE CHANGE ADAPTATION PLATFORM</a:t>
            </a:r>
            <a:endParaRPr kumimoji="0" lang="ja-JP" altLang="en-US" sz="1984" b="0" i="0" u="none" strike="noStrike" kern="1200" cap="none" spc="0" normalizeH="0" baseline="0" noProof="0">
              <a:ln>
                <a:noFill/>
              </a:ln>
              <a:solidFill>
                <a:prstClr val="black"/>
              </a:solidFill>
              <a:effectLst/>
              <a:uLnTx/>
              <a:uFillTx/>
              <a:latin typeface="游ゴシック" pitchFamily="50" charset="-128"/>
              <a:ea typeface="游ゴシック" pitchFamily="50" charset="-128"/>
              <a:cs typeface="+mn-cs"/>
            </a:endParaRPr>
          </a:p>
        </p:txBody>
      </p:sp>
      <p:sp>
        <p:nvSpPr>
          <p:cNvPr id="15" name="テキスト プレースホルダー 13"/>
          <p:cNvSpPr>
            <a:spLocks noGrp="1"/>
          </p:cNvSpPr>
          <p:nvPr>
            <p:ph type="body" sz="quarter" idx="14"/>
          </p:nvPr>
        </p:nvSpPr>
        <p:spPr>
          <a:xfrm>
            <a:off x="386094" y="7139693"/>
            <a:ext cx="9771129" cy="363984"/>
          </a:xfrm>
        </p:spPr>
        <p:txBody>
          <a:bodyPr anchor="ctr">
            <a:normAutofit/>
          </a:bodyPr>
          <a:lstStyle>
            <a:lvl1pPr marL="0" indent="0">
              <a:lnSpc>
                <a:spcPct val="100000"/>
              </a:lnSpc>
              <a:spcBef>
                <a:spcPts val="0"/>
              </a:spcBef>
              <a:buFontTx/>
              <a:buNone/>
              <a:defRPr sz="992">
                <a:solidFill>
                  <a:schemeClr val="tx1"/>
                </a:solidFill>
              </a:defRPr>
            </a:lvl1pPr>
          </a:lstStyle>
          <a:p>
            <a:pPr lvl="0"/>
            <a:r>
              <a:rPr kumimoji="1" lang="ja-JP" altLang="en-US"/>
              <a:t>マスター テキストの書式設定</a:t>
            </a:r>
          </a:p>
        </p:txBody>
      </p:sp>
      <p:sp>
        <p:nvSpPr>
          <p:cNvPr id="13" name="テキスト プレースホルダー 13"/>
          <p:cNvSpPr>
            <a:spLocks noGrp="1"/>
          </p:cNvSpPr>
          <p:nvPr>
            <p:ph type="body" sz="quarter" idx="15"/>
          </p:nvPr>
        </p:nvSpPr>
        <p:spPr>
          <a:xfrm>
            <a:off x="29968" y="7755667"/>
            <a:ext cx="10691813" cy="825964"/>
          </a:xfrm>
        </p:spPr>
        <p:txBody>
          <a:bodyPr anchor="ctr">
            <a:normAutofit/>
          </a:bodyPr>
          <a:lstStyle>
            <a:lvl1pPr marL="0" indent="0">
              <a:lnSpc>
                <a:spcPct val="100000"/>
              </a:lnSpc>
              <a:spcBef>
                <a:spcPts val="0"/>
              </a:spcBef>
              <a:buFontTx/>
              <a:buNone/>
              <a:defRPr sz="1323">
                <a:solidFill>
                  <a:schemeClr val="tx1"/>
                </a:solidFill>
              </a:defRPr>
            </a:lvl1pPr>
          </a:lstStyle>
          <a:p>
            <a:pPr lvl="0"/>
            <a:r>
              <a:rPr kumimoji="1" lang="ja-JP" altLang="en-US"/>
              <a:t>マスター テキストの書式設定</a:t>
            </a:r>
          </a:p>
        </p:txBody>
      </p:sp>
    </p:spTree>
    <p:extLst>
      <p:ext uri="{BB962C8B-B14F-4D97-AF65-F5344CB8AC3E}">
        <p14:creationId xmlns:p14="http://schemas.microsoft.com/office/powerpoint/2010/main" val="361070937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3A5BD3FC-64B3-8783-92A3-2639D1925058}"/>
              </a:ext>
            </a:extLst>
          </p:cNvPr>
          <p:cNvSpPr>
            <a:spLocks noGrp="1"/>
          </p:cNvSpPr>
          <p:nvPr>
            <p:ph type="title"/>
          </p:nvPr>
        </p:nvSpPr>
        <p:spPr>
          <a:xfrm>
            <a:off x="736600" y="503238"/>
            <a:ext cx="3448050" cy="1765300"/>
          </a:xfrm>
        </p:spPr>
        <p:txBody>
          <a:bodyPr anchor="b"/>
          <a:lstStyle>
            <a:lvl1pPr>
              <a:defRPr sz="3200"/>
            </a:lvl1p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6F72551D-C282-4AB6-EFD1-9782CD9DF084}"/>
              </a:ext>
            </a:extLst>
          </p:cNvPr>
          <p:cNvSpPr>
            <a:spLocks noGrp="1"/>
          </p:cNvSpPr>
          <p:nvPr>
            <p:ph idx="1"/>
          </p:nvPr>
        </p:nvSpPr>
        <p:spPr>
          <a:xfrm>
            <a:off x="4545013" y="1089025"/>
            <a:ext cx="5413375" cy="53721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ー 3">
            <a:extLst>
              <a:ext uri="{FF2B5EF4-FFF2-40B4-BE49-F238E27FC236}">
                <a16:creationId xmlns:a16="http://schemas.microsoft.com/office/drawing/2014/main" id="{1163A98F-5A9B-CA7F-33BB-493D2A8CFA02}"/>
              </a:ext>
            </a:extLst>
          </p:cNvPr>
          <p:cNvSpPr>
            <a:spLocks noGrp="1"/>
          </p:cNvSpPr>
          <p:nvPr>
            <p:ph type="body" sz="half" idx="2"/>
          </p:nvPr>
        </p:nvSpPr>
        <p:spPr>
          <a:xfrm>
            <a:off x="736600" y="2268538"/>
            <a:ext cx="3448050" cy="4200525"/>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a:extLst>
              <a:ext uri="{FF2B5EF4-FFF2-40B4-BE49-F238E27FC236}">
                <a16:creationId xmlns:a16="http://schemas.microsoft.com/office/drawing/2014/main" id="{6A388E47-6ED8-32E9-71D9-7B1870C2AB3B}"/>
              </a:ext>
            </a:extLst>
          </p:cNvPr>
          <p:cNvSpPr>
            <a:spLocks noGrp="1"/>
          </p:cNvSpPr>
          <p:nvPr>
            <p:ph type="dt" sz="half" idx="10"/>
          </p:nvPr>
        </p:nvSpPr>
        <p:spPr/>
        <p:txBody>
          <a:bodyPr/>
          <a:lstStyle/>
          <a:p>
            <a:endParaRPr kumimoji="1" lang="ja-JP" altLang="en-US"/>
          </a:p>
        </p:txBody>
      </p:sp>
      <p:sp>
        <p:nvSpPr>
          <p:cNvPr id="6" name="フッター プレースホルダー 5">
            <a:extLst>
              <a:ext uri="{FF2B5EF4-FFF2-40B4-BE49-F238E27FC236}">
                <a16:creationId xmlns:a16="http://schemas.microsoft.com/office/drawing/2014/main" id="{0EB65064-D642-6D8A-0B03-2538F11DDB06}"/>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CA35D22E-DB3E-CCA5-9F8C-D30A60320E1F}"/>
              </a:ext>
            </a:extLst>
          </p:cNvPr>
          <p:cNvSpPr>
            <a:spLocks noGrp="1"/>
          </p:cNvSpPr>
          <p:nvPr>
            <p:ph type="sldNum" sz="quarter" idx="12"/>
          </p:nvPr>
        </p:nvSpPr>
        <p:spPr/>
        <p:txBody>
          <a:bodyPr/>
          <a:lstStyle/>
          <a:p>
            <a:fld id="{259C116F-7037-4D8D-A1FC-006557388E58}" type="slidenum">
              <a:rPr kumimoji="1" lang="ja-JP" altLang="en-US" smtClean="0"/>
              <a:t>‹#›</a:t>
            </a:fld>
            <a:endParaRPr kumimoji="1" lang="ja-JP" altLang="en-US"/>
          </a:p>
        </p:txBody>
      </p:sp>
    </p:spTree>
    <p:extLst>
      <p:ext uri="{BB962C8B-B14F-4D97-AF65-F5344CB8AC3E}">
        <p14:creationId xmlns:p14="http://schemas.microsoft.com/office/powerpoint/2010/main" val="3528577465"/>
      </p:ext>
    </p:extLst>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userDrawn="1">
  <p:cSld name="ユーザー設定レイアウト">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19B6CCD-B409-40EE-98E1-7FC1E96CD06F}"/>
              </a:ext>
            </a:extLst>
          </p:cNvPr>
          <p:cNvSpPr>
            <a:spLocks noGrp="1"/>
          </p:cNvSpPr>
          <p:nvPr>
            <p:ph type="title"/>
          </p:nvPr>
        </p:nvSpPr>
        <p:spPr/>
        <p:txBody>
          <a:bodyPr/>
          <a:lstStyle/>
          <a:p>
            <a:r>
              <a:rPr kumimoji="1" lang="ja-JP" altLang="en-US"/>
              <a:t>マスター タイトルの書式設定</a:t>
            </a:r>
          </a:p>
        </p:txBody>
      </p:sp>
      <p:sp>
        <p:nvSpPr>
          <p:cNvPr id="3" name="日付プレースホルダー 2">
            <a:extLst>
              <a:ext uri="{FF2B5EF4-FFF2-40B4-BE49-F238E27FC236}">
                <a16:creationId xmlns:a16="http://schemas.microsoft.com/office/drawing/2014/main" id="{055A5F17-40ED-4732-9C30-B4260DEF2863}"/>
              </a:ext>
            </a:extLst>
          </p:cNvPr>
          <p:cNvSpPr>
            <a:spLocks noGrp="1"/>
          </p:cNvSpPr>
          <p:nvPr>
            <p:ph type="dt" sz="half" idx="10"/>
          </p:nvPr>
        </p:nvSpPr>
        <p:spPr/>
        <p:txBody>
          <a:bodyPr/>
          <a:lstStyle/>
          <a:p>
            <a:pPr>
              <a:defRPr/>
            </a:pPr>
            <a:endParaRPr lang="ja-JP" altLang="en-US">
              <a:solidFill>
                <a:prstClr val="black">
                  <a:tint val="75000"/>
                </a:prstClr>
              </a:solidFill>
            </a:endParaRPr>
          </a:p>
        </p:txBody>
      </p:sp>
      <p:sp>
        <p:nvSpPr>
          <p:cNvPr id="4" name="フッター プレースホルダー 3">
            <a:extLst>
              <a:ext uri="{FF2B5EF4-FFF2-40B4-BE49-F238E27FC236}">
                <a16:creationId xmlns:a16="http://schemas.microsoft.com/office/drawing/2014/main" id="{FD58EE6C-7838-4F3E-8780-7F9358578AF3}"/>
              </a:ext>
            </a:extLst>
          </p:cNvPr>
          <p:cNvSpPr>
            <a:spLocks noGrp="1"/>
          </p:cNvSpPr>
          <p:nvPr>
            <p:ph type="ftr" sz="quarter" idx="11"/>
          </p:nvPr>
        </p:nvSpPr>
        <p:spPr/>
        <p:txBody>
          <a:bodyPr/>
          <a:lstStyle/>
          <a:p>
            <a:pPr>
              <a:defRPr/>
            </a:pPr>
            <a:endParaRPr lang="ja-JP" altLang="en-US">
              <a:solidFill>
                <a:prstClr val="black">
                  <a:tint val="75000"/>
                </a:prstClr>
              </a:solidFill>
            </a:endParaRPr>
          </a:p>
        </p:txBody>
      </p:sp>
      <p:sp>
        <p:nvSpPr>
          <p:cNvPr id="5" name="スライド番号プレースホルダー 4">
            <a:extLst>
              <a:ext uri="{FF2B5EF4-FFF2-40B4-BE49-F238E27FC236}">
                <a16:creationId xmlns:a16="http://schemas.microsoft.com/office/drawing/2014/main" id="{230E5565-92A8-44D3-8899-B55AFAEC8199}"/>
              </a:ext>
            </a:extLst>
          </p:cNvPr>
          <p:cNvSpPr>
            <a:spLocks noGrp="1"/>
          </p:cNvSpPr>
          <p:nvPr>
            <p:ph type="sldNum" sz="quarter" idx="12"/>
          </p:nvPr>
        </p:nvSpPr>
        <p:spPr/>
        <p:txBody>
          <a:bodyPr/>
          <a:lstStyle/>
          <a:p>
            <a:pPr fontAlgn="base">
              <a:spcBef>
                <a:spcPct val="0"/>
              </a:spcBef>
              <a:spcAft>
                <a:spcPct val="0"/>
              </a:spcAft>
              <a:defRPr/>
            </a:pPr>
            <a:fld id="{2F42C5CA-8C8A-4087-8E08-C83691B1F73A}" type="slidenum">
              <a:rPr lang="ja-JP" altLang="en-US" smtClean="0"/>
              <a:pPr fontAlgn="base">
                <a:spcBef>
                  <a:spcPct val="0"/>
                </a:spcBef>
                <a:spcAft>
                  <a:spcPct val="0"/>
                </a:spcAft>
                <a:defRPr/>
              </a:pPr>
              <a:t>‹#›</a:t>
            </a:fld>
            <a:endParaRPr lang="ja-JP" altLang="en-US"/>
          </a:p>
        </p:txBody>
      </p:sp>
    </p:spTree>
    <p:extLst>
      <p:ext uri="{BB962C8B-B14F-4D97-AF65-F5344CB8AC3E}">
        <p14:creationId xmlns:p14="http://schemas.microsoft.com/office/powerpoint/2010/main" val="859916306"/>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type="obj">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マスター タイトルの書式設定</a:t>
            </a:r>
          </a:p>
        </p:txBody>
      </p:sp>
      <p:sp>
        <p:nvSpPr>
          <p:cNvPr id="3" name="コンテンツ プレースホルダー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ー 3"/>
          <p:cNvSpPr>
            <a:spLocks noGrp="1"/>
          </p:cNvSpPr>
          <p:nvPr>
            <p:ph type="dt" sz="half" idx="10"/>
          </p:nvPr>
        </p:nvSpPr>
        <p:spPr/>
        <p:txBody>
          <a:bodyPr/>
          <a:lstStyle>
            <a:lvl1pPr>
              <a:defRPr/>
            </a:lvl1pPr>
          </a:lstStyle>
          <a:p>
            <a:pPr>
              <a:defRPr/>
            </a:pPr>
            <a:endParaRPr lang="ja-JP" altLang="en-US"/>
          </a:p>
        </p:txBody>
      </p:sp>
      <p:sp>
        <p:nvSpPr>
          <p:cNvPr id="5" name="フッター プレースホルダー 4"/>
          <p:cNvSpPr>
            <a:spLocks noGrp="1"/>
          </p:cNvSpPr>
          <p:nvPr>
            <p:ph type="ftr" sz="quarter" idx="11"/>
          </p:nvPr>
        </p:nvSpPr>
        <p:spPr/>
        <p:txBody>
          <a:bodyPr/>
          <a:lstStyle>
            <a:lvl1pPr>
              <a:defRPr/>
            </a:lvl1pPr>
          </a:lstStyle>
          <a:p>
            <a:pPr>
              <a:defRPr/>
            </a:pPr>
            <a:endParaRPr lang="ja-JP" altLang="en-US"/>
          </a:p>
        </p:txBody>
      </p:sp>
      <p:sp>
        <p:nvSpPr>
          <p:cNvPr id="6" name="スライド番号プレースホルダー 5"/>
          <p:cNvSpPr>
            <a:spLocks noGrp="1"/>
          </p:cNvSpPr>
          <p:nvPr>
            <p:ph type="sldNum" sz="quarter" idx="12"/>
          </p:nvPr>
        </p:nvSpPr>
        <p:spPr/>
        <p:txBody>
          <a:bodyPr/>
          <a:lstStyle>
            <a:lvl1pPr>
              <a:defRPr/>
            </a:lvl1pPr>
          </a:lstStyle>
          <a:p>
            <a:pPr>
              <a:defRPr/>
            </a:pPr>
            <a:fld id="{6BA4EBDB-8228-4D51-94EF-3A2BAF465B4B}" type="slidenum">
              <a:rPr lang="ja-JP" altLang="en-US"/>
              <a:pPr>
                <a:defRPr/>
              </a:pPr>
              <a:t>‹#›</a:t>
            </a:fld>
            <a:endParaRPr lang="ja-JP" altLang="en-US"/>
          </a:p>
        </p:txBody>
      </p:sp>
    </p:spTree>
    <p:extLst>
      <p:ext uri="{BB962C8B-B14F-4D97-AF65-F5344CB8AC3E}">
        <p14:creationId xmlns:p14="http://schemas.microsoft.com/office/powerpoint/2010/main" val="978906453"/>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userDrawn="1">
  <p:cSld name="3_NIES">
    <p:spTree>
      <p:nvGrpSpPr>
        <p:cNvPr id="1" name=""/>
        <p:cNvGrpSpPr/>
        <p:nvPr/>
      </p:nvGrpSpPr>
      <p:grpSpPr>
        <a:xfrm>
          <a:off x="0" y="0"/>
          <a:ext cx="0" cy="0"/>
          <a:chOff x="0" y="0"/>
          <a:chExt cx="0" cy="0"/>
        </a:xfrm>
      </p:grpSpPr>
      <p:sp>
        <p:nvSpPr>
          <p:cNvPr id="2" name="タイトル 1"/>
          <p:cNvSpPr>
            <a:spLocks noGrp="1"/>
          </p:cNvSpPr>
          <p:nvPr>
            <p:ph type="title"/>
          </p:nvPr>
        </p:nvSpPr>
        <p:spPr>
          <a:xfrm>
            <a:off x="0" y="127992"/>
            <a:ext cx="10691813" cy="1461188"/>
          </a:xfrm>
        </p:spPr>
        <p:txBody>
          <a:bodyPr>
            <a:normAutofit/>
          </a:bodyPr>
          <a:lstStyle>
            <a:lvl1pPr marL="198414">
              <a:defRPr sz="3086" b="1">
                <a:solidFill>
                  <a:srgbClr val="0070C0"/>
                </a:solidFill>
              </a:defRPr>
            </a:lvl1pPr>
          </a:lstStyle>
          <a:p>
            <a:r>
              <a:rPr kumimoji="1" lang="ja-JP" altLang="en-US"/>
              <a:t>マスター タイトルの書式設定</a:t>
            </a:r>
          </a:p>
        </p:txBody>
      </p:sp>
      <p:sp>
        <p:nvSpPr>
          <p:cNvPr id="5" name="スライド番号プレースホルダー 4"/>
          <p:cNvSpPr>
            <a:spLocks noGrp="1"/>
          </p:cNvSpPr>
          <p:nvPr>
            <p:ph type="sldNum" sz="quarter" idx="12"/>
          </p:nvPr>
        </p:nvSpPr>
        <p:spPr>
          <a:xfrm>
            <a:off x="8263880" y="7146694"/>
            <a:ext cx="2405658" cy="402483"/>
          </a:xfrm>
        </p:spPr>
        <p:txBody>
          <a:bodyPr/>
          <a:lstStyle/>
          <a:p>
            <a:fld id="{66F6F5A3-2017-4170-902B-D1F77411E903}" type="slidenum">
              <a:rPr kumimoji="1" lang="ja-JP" altLang="en-US" smtClean="0"/>
              <a:t>‹#›</a:t>
            </a:fld>
            <a:endParaRPr kumimoji="1" lang="ja-JP" altLang="en-US"/>
          </a:p>
        </p:txBody>
      </p:sp>
      <p:sp>
        <p:nvSpPr>
          <p:cNvPr id="10" name="正方形/長方形 9">
            <a:extLst>
              <a:ext uri="{FF2B5EF4-FFF2-40B4-BE49-F238E27FC236}">
                <a16:creationId xmlns:a16="http://schemas.microsoft.com/office/drawing/2014/main" id="{281C31DE-2852-4E89-BCC7-2F0FCBE8D691}"/>
              </a:ext>
            </a:extLst>
          </p:cNvPr>
          <p:cNvSpPr/>
          <p:nvPr userDrawn="1"/>
        </p:nvSpPr>
        <p:spPr>
          <a:xfrm>
            <a:off x="0" y="0"/>
            <a:ext cx="10691813" cy="142673"/>
          </a:xfrm>
          <a:prstGeom prst="rect">
            <a:avLst/>
          </a:prstGeom>
          <a:solidFill>
            <a:srgbClr val="66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984"/>
          </a:p>
        </p:txBody>
      </p:sp>
      <p:sp>
        <p:nvSpPr>
          <p:cNvPr id="11" name="正方形/長方形 10">
            <a:extLst>
              <a:ext uri="{FF2B5EF4-FFF2-40B4-BE49-F238E27FC236}">
                <a16:creationId xmlns:a16="http://schemas.microsoft.com/office/drawing/2014/main" id="{4669E64A-B805-477B-8163-3F8E2AD799E1}"/>
              </a:ext>
            </a:extLst>
          </p:cNvPr>
          <p:cNvSpPr/>
          <p:nvPr userDrawn="1"/>
        </p:nvSpPr>
        <p:spPr>
          <a:xfrm>
            <a:off x="0" y="142672"/>
            <a:ext cx="10691813" cy="142673"/>
          </a:xfrm>
          <a:prstGeom prst="rect">
            <a:avLst/>
          </a:prstGeom>
          <a:solidFill>
            <a:srgbClr val="CCE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984"/>
          </a:p>
        </p:txBody>
      </p:sp>
      <p:sp>
        <p:nvSpPr>
          <p:cNvPr id="12" name="テキスト ボックス 11">
            <a:extLst>
              <a:ext uri="{FF2B5EF4-FFF2-40B4-BE49-F238E27FC236}">
                <a16:creationId xmlns:a16="http://schemas.microsoft.com/office/drawing/2014/main" id="{015F3893-9B9D-4DB7-8F6F-9C43C42A0309}"/>
              </a:ext>
            </a:extLst>
          </p:cNvPr>
          <p:cNvSpPr txBox="1"/>
          <p:nvPr userDrawn="1"/>
        </p:nvSpPr>
        <p:spPr>
          <a:xfrm>
            <a:off x="152406" y="282906"/>
            <a:ext cx="10446938" cy="256930"/>
          </a:xfrm>
          <a:prstGeom prst="rect">
            <a:avLst/>
          </a:prstGeom>
          <a:noFill/>
        </p:spPr>
        <p:txBody>
          <a:bodyPr wrap="square" lIns="0" tIns="0" rIns="0" bIns="0" anchor="t">
            <a:spAutoFit/>
          </a:bodyPr>
          <a:lstStyle/>
          <a:p>
            <a:pPr>
              <a:lnSpc>
                <a:spcPts val="2064"/>
              </a:lnSpc>
              <a:tabLst>
                <a:tab pos="111994" algn="l"/>
              </a:tabLst>
              <a:defRPr/>
            </a:pPr>
            <a:r>
              <a:rPr kumimoji="0" lang="en-US" altLang="ja-JP" sz="1543" kern="0">
                <a:solidFill>
                  <a:srgbClr val="4FCEFF"/>
                </a:solidFill>
                <a:latin typeface="Calibri"/>
                <a:ea typeface="游ゴシック"/>
                <a:cs typeface="Calibri"/>
              </a:rPr>
              <a:t>CLIMATE CHANGE ADAPTATION PLATFORM</a:t>
            </a:r>
            <a:endParaRPr kumimoji="0" lang="ja-JP" altLang="en-US" sz="1984"/>
          </a:p>
        </p:txBody>
      </p:sp>
      <p:sp>
        <p:nvSpPr>
          <p:cNvPr id="14" name="テキスト プレースホルダー 13"/>
          <p:cNvSpPr>
            <a:spLocks noGrp="1"/>
          </p:cNvSpPr>
          <p:nvPr>
            <p:ph type="body" sz="quarter" idx="13"/>
          </p:nvPr>
        </p:nvSpPr>
        <p:spPr>
          <a:xfrm>
            <a:off x="386093" y="1239531"/>
            <a:ext cx="9875077" cy="2309901"/>
          </a:xfrm>
        </p:spPr>
        <p:txBody>
          <a:bodyPr/>
          <a:lstStyle>
            <a:lvl1pPr marL="0" indent="0">
              <a:buNone/>
              <a:defRPr sz="2425"/>
            </a:lvl1pPr>
            <a:lvl2pPr marL="503972" indent="0">
              <a:buNone/>
              <a:defRPr/>
            </a:lvl2pPr>
            <a:lvl3pPr marL="1007943" indent="0">
              <a:buNone/>
              <a:defRPr/>
            </a:lvl3pPr>
            <a:lvl4pPr marL="1511915" indent="0">
              <a:buNone/>
              <a:defRPr/>
            </a:lvl4pPr>
            <a:lvl5pPr marL="2015886" indent="0">
              <a:buNone/>
              <a:defRPr/>
            </a:lvl5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15" name="テキスト プレースホルダー 13"/>
          <p:cNvSpPr>
            <a:spLocks noGrp="1"/>
          </p:cNvSpPr>
          <p:nvPr>
            <p:ph type="body" sz="quarter" idx="14"/>
          </p:nvPr>
        </p:nvSpPr>
        <p:spPr>
          <a:xfrm>
            <a:off x="386093" y="7139693"/>
            <a:ext cx="9771129" cy="363984"/>
          </a:xfrm>
        </p:spPr>
        <p:txBody>
          <a:bodyPr anchor="ctr">
            <a:normAutofit/>
          </a:bodyPr>
          <a:lstStyle>
            <a:lvl1pPr marL="0" indent="0">
              <a:lnSpc>
                <a:spcPct val="100000"/>
              </a:lnSpc>
              <a:spcBef>
                <a:spcPts val="0"/>
              </a:spcBef>
              <a:buFontTx/>
              <a:buNone/>
              <a:defRPr sz="992">
                <a:solidFill>
                  <a:schemeClr val="tx1"/>
                </a:solidFill>
              </a:defRPr>
            </a:lvl1pPr>
          </a:lstStyle>
          <a:p>
            <a:pPr lvl="0"/>
            <a:r>
              <a:rPr kumimoji="1" lang="ja-JP" altLang="en-US"/>
              <a:t>マスター テキストの書式設定</a:t>
            </a:r>
          </a:p>
        </p:txBody>
      </p:sp>
      <p:sp>
        <p:nvSpPr>
          <p:cNvPr id="4" name="テキスト プレースホルダー 3"/>
          <p:cNvSpPr>
            <a:spLocks noGrp="1"/>
          </p:cNvSpPr>
          <p:nvPr>
            <p:ph type="body" sz="quarter" idx="16"/>
          </p:nvPr>
        </p:nvSpPr>
        <p:spPr>
          <a:xfrm>
            <a:off x="5275371" y="283488"/>
            <a:ext cx="5416443" cy="395483"/>
          </a:xfrm>
        </p:spPr>
        <p:txBody>
          <a:bodyPr>
            <a:noAutofit/>
          </a:bodyPr>
          <a:lstStyle>
            <a:lvl1pPr marL="0" indent="0" algn="r">
              <a:buNone/>
              <a:defRPr sz="2205" b="1"/>
            </a:lvl1pPr>
          </a:lstStyle>
          <a:p>
            <a:pPr lvl="0"/>
            <a:r>
              <a:rPr kumimoji="1" lang="ja-JP" altLang="en-US"/>
              <a:t>マスター テキストの書式設定</a:t>
            </a:r>
          </a:p>
        </p:txBody>
      </p:sp>
    </p:spTree>
    <p:extLst>
      <p:ext uri="{BB962C8B-B14F-4D97-AF65-F5344CB8AC3E}">
        <p14:creationId xmlns:p14="http://schemas.microsoft.com/office/powerpoint/2010/main" val="3101392670"/>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801886" y="1237197"/>
            <a:ext cx="9088041" cy="2631887"/>
          </a:xfrm>
        </p:spPr>
        <p:txBody>
          <a:bodyPr anchor="b"/>
          <a:lstStyle>
            <a:lvl1pPr algn="ctr">
              <a:defRPr sz="6614"/>
            </a:lvl1pPr>
          </a:lstStyle>
          <a:p>
            <a:r>
              <a:rPr lang="ja-JP" altLang="en-US"/>
              <a:t>マスター タイトルの書式設定</a:t>
            </a:r>
            <a:endParaRPr lang="en-US"/>
          </a:p>
        </p:txBody>
      </p:sp>
      <p:sp>
        <p:nvSpPr>
          <p:cNvPr id="3" name="Subtitle 2"/>
          <p:cNvSpPr>
            <a:spLocks noGrp="1"/>
          </p:cNvSpPr>
          <p:nvPr>
            <p:ph type="subTitle" idx="1"/>
          </p:nvPr>
        </p:nvSpPr>
        <p:spPr>
          <a:xfrm>
            <a:off x="1336477" y="3970580"/>
            <a:ext cx="8018860" cy="1825171"/>
          </a:xfrm>
        </p:spPr>
        <p:txBody>
          <a:bodyPr/>
          <a:lstStyle>
            <a:lvl1pPr marL="0" indent="0" algn="ctr">
              <a:buNone/>
              <a:defRPr sz="2646"/>
            </a:lvl1pPr>
            <a:lvl2pPr marL="503972" indent="0" algn="ctr">
              <a:buNone/>
              <a:defRPr sz="2205"/>
            </a:lvl2pPr>
            <a:lvl3pPr marL="1007943" indent="0" algn="ctr">
              <a:buNone/>
              <a:defRPr sz="1984"/>
            </a:lvl3pPr>
            <a:lvl4pPr marL="1511915" indent="0" algn="ctr">
              <a:buNone/>
              <a:defRPr sz="1764"/>
            </a:lvl4pPr>
            <a:lvl5pPr marL="2015886" indent="0" algn="ctr">
              <a:buNone/>
              <a:defRPr sz="1764"/>
            </a:lvl5pPr>
            <a:lvl6pPr marL="2519858" indent="0" algn="ctr">
              <a:buNone/>
              <a:defRPr sz="1764"/>
            </a:lvl6pPr>
            <a:lvl7pPr marL="3023829" indent="0" algn="ctr">
              <a:buNone/>
              <a:defRPr sz="1764"/>
            </a:lvl7pPr>
            <a:lvl8pPr marL="3527801" indent="0" algn="ctr">
              <a:buNone/>
              <a:defRPr sz="1764"/>
            </a:lvl8pPr>
            <a:lvl9pPr marL="4031772" indent="0" algn="ctr">
              <a:buNone/>
              <a:defRPr sz="1764"/>
            </a:lvl9pPr>
          </a:lstStyle>
          <a:p>
            <a:r>
              <a:rPr lang="ja-JP" altLang="en-US"/>
              <a:t>マスター サブタイトルの書式設定</a:t>
            </a:r>
            <a:endParaRPr lang="en-US"/>
          </a:p>
        </p:txBody>
      </p:sp>
      <p:sp>
        <p:nvSpPr>
          <p:cNvPr id="4" name="Date Placeholder 3"/>
          <p:cNvSpPr>
            <a:spLocks noGrp="1"/>
          </p:cNvSpPr>
          <p:nvPr>
            <p:ph type="dt" sz="half" idx="10"/>
          </p:nvPr>
        </p:nvSpPr>
        <p:spPr/>
        <p:txBody>
          <a:bodyPr/>
          <a:lstStyle/>
          <a:p>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66F6F5A3-2017-4170-902B-D1F77411E903}" type="slidenum">
              <a:rPr kumimoji="1" lang="ja-JP" altLang="en-US" smtClean="0"/>
              <a:t>‹#›</a:t>
            </a:fld>
            <a:endParaRPr kumimoji="1" lang="ja-JP" altLang="en-US"/>
          </a:p>
        </p:txBody>
      </p:sp>
    </p:spTree>
    <p:extLst>
      <p:ext uri="{BB962C8B-B14F-4D97-AF65-F5344CB8AC3E}">
        <p14:creationId xmlns:p14="http://schemas.microsoft.com/office/powerpoint/2010/main" val="4250734507"/>
      </p:ext>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userDrawn="1">
  <p:cSld name="NIES">
    <p:spTree>
      <p:nvGrpSpPr>
        <p:cNvPr id="1" name=""/>
        <p:cNvGrpSpPr/>
        <p:nvPr/>
      </p:nvGrpSpPr>
      <p:grpSpPr>
        <a:xfrm>
          <a:off x="0" y="0"/>
          <a:ext cx="0" cy="0"/>
          <a:chOff x="0" y="0"/>
          <a:chExt cx="0" cy="0"/>
        </a:xfrm>
      </p:grpSpPr>
      <p:sp>
        <p:nvSpPr>
          <p:cNvPr id="2" name="タイトル 1"/>
          <p:cNvSpPr>
            <a:spLocks noGrp="1"/>
          </p:cNvSpPr>
          <p:nvPr>
            <p:ph type="title"/>
          </p:nvPr>
        </p:nvSpPr>
        <p:spPr>
          <a:xfrm>
            <a:off x="0" y="425579"/>
            <a:ext cx="10691813" cy="813953"/>
          </a:xfrm>
        </p:spPr>
        <p:txBody>
          <a:bodyPr>
            <a:normAutofit/>
          </a:bodyPr>
          <a:lstStyle>
            <a:lvl1pPr marL="198414">
              <a:defRPr sz="3086" b="1">
                <a:solidFill>
                  <a:srgbClr val="0070C0"/>
                </a:solidFill>
              </a:defRPr>
            </a:lvl1pPr>
          </a:lstStyle>
          <a:p>
            <a:r>
              <a:rPr kumimoji="1" lang="ja-JP" altLang="en-US"/>
              <a:t>マスター タイトルの書式設定</a:t>
            </a:r>
          </a:p>
        </p:txBody>
      </p:sp>
      <p:sp>
        <p:nvSpPr>
          <p:cNvPr id="5" name="スライド番号プレースホルダー 4"/>
          <p:cNvSpPr>
            <a:spLocks noGrp="1"/>
          </p:cNvSpPr>
          <p:nvPr>
            <p:ph type="sldNum" sz="quarter" idx="12"/>
          </p:nvPr>
        </p:nvSpPr>
        <p:spPr>
          <a:xfrm>
            <a:off x="8263880" y="7146694"/>
            <a:ext cx="2405658" cy="402483"/>
          </a:xfrm>
        </p:spPr>
        <p:txBody>
          <a:bodyPr/>
          <a:lstStyle/>
          <a:p>
            <a:fld id="{66F6F5A3-2017-4170-902B-D1F77411E903}" type="slidenum">
              <a:rPr kumimoji="1" lang="ja-JP" altLang="en-US" smtClean="0"/>
              <a:t>‹#›</a:t>
            </a:fld>
            <a:endParaRPr kumimoji="1" lang="ja-JP" altLang="en-US"/>
          </a:p>
        </p:txBody>
      </p:sp>
      <p:sp>
        <p:nvSpPr>
          <p:cNvPr id="10" name="正方形/長方形 9">
            <a:extLst>
              <a:ext uri="{FF2B5EF4-FFF2-40B4-BE49-F238E27FC236}">
                <a16:creationId xmlns:a16="http://schemas.microsoft.com/office/drawing/2014/main" id="{281C31DE-2852-4E89-BCC7-2F0FCBE8D691}"/>
              </a:ext>
            </a:extLst>
          </p:cNvPr>
          <p:cNvSpPr/>
          <p:nvPr userDrawn="1"/>
        </p:nvSpPr>
        <p:spPr>
          <a:xfrm>
            <a:off x="0" y="0"/>
            <a:ext cx="10691813" cy="142673"/>
          </a:xfrm>
          <a:prstGeom prst="rect">
            <a:avLst/>
          </a:prstGeom>
          <a:solidFill>
            <a:srgbClr val="66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984"/>
          </a:p>
        </p:txBody>
      </p:sp>
      <p:sp>
        <p:nvSpPr>
          <p:cNvPr id="11" name="正方形/長方形 10">
            <a:extLst>
              <a:ext uri="{FF2B5EF4-FFF2-40B4-BE49-F238E27FC236}">
                <a16:creationId xmlns:a16="http://schemas.microsoft.com/office/drawing/2014/main" id="{4669E64A-B805-477B-8163-3F8E2AD799E1}"/>
              </a:ext>
            </a:extLst>
          </p:cNvPr>
          <p:cNvSpPr/>
          <p:nvPr userDrawn="1"/>
        </p:nvSpPr>
        <p:spPr>
          <a:xfrm>
            <a:off x="0" y="142672"/>
            <a:ext cx="10691813" cy="142673"/>
          </a:xfrm>
          <a:prstGeom prst="rect">
            <a:avLst/>
          </a:prstGeom>
          <a:solidFill>
            <a:srgbClr val="CCE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984"/>
          </a:p>
        </p:txBody>
      </p:sp>
      <p:sp>
        <p:nvSpPr>
          <p:cNvPr id="12" name="テキスト ボックス 11">
            <a:extLst>
              <a:ext uri="{FF2B5EF4-FFF2-40B4-BE49-F238E27FC236}">
                <a16:creationId xmlns:a16="http://schemas.microsoft.com/office/drawing/2014/main" id="{015F3893-9B9D-4DB7-8F6F-9C43C42A0309}"/>
              </a:ext>
            </a:extLst>
          </p:cNvPr>
          <p:cNvSpPr txBox="1"/>
          <p:nvPr userDrawn="1"/>
        </p:nvSpPr>
        <p:spPr>
          <a:xfrm>
            <a:off x="152406" y="282906"/>
            <a:ext cx="10446938" cy="251544"/>
          </a:xfrm>
          <a:prstGeom prst="rect">
            <a:avLst/>
          </a:prstGeom>
          <a:noFill/>
        </p:spPr>
        <p:txBody>
          <a:bodyPr wrap="square" lIns="0" tIns="0" rIns="0" bIns="0" anchor="t">
            <a:spAutoFit/>
          </a:bodyPr>
          <a:lstStyle/>
          <a:p>
            <a:pPr>
              <a:lnSpc>
                <a:spcPts val="2064"/>
              </a:lnSpc>
              <a:tabLst>
                <a:tab pos="111994" algn="l"/>
              </a:tabLst>
              <a:defRPr/>
            </a:pPr>
            <a:r>
              <a:rPr kumimoji="0" lang="en-US" altLang="ja-JP" sz="1543" kern="0">
                <a:solidFill>
                  <a:srgbClr val="4FCEFF"/>
                </a:solidFill>
                <a:latin typeface="Calibri"/>
                <a:ea typeface="游ゴシック"/>
                <a:cs typeface="Calibri"/>
              </a:rPr>
              <a:t>CLIMATE CHANGE ADAPTATION PLATFORM</a:t>
            </a:r>
            <a:endParaRPr kumimoji="0" lang="ja-JP" altLang="en-US" sz="1984"/>
          </a:p>
        </p:txBody>
      </p:sp>
      <p:sp>
        <p:nvSpPr>
          <p:cNvPr id="14" name="テキスト プレースホルダー 13"/>
          <p:cNvSpPr>
            <a:spLocks noGrp="1"/>
          </p:cNvSpPr>
          <p:nvPr>
            <p:ph type="body" sz="quarter" idx="13"/>
          </p:nvPr>
        </p:nvSpPr>
        <p:spPr>
          <a:xfrm>
            <a:off x="386093" y="1379764"/>
            <a:ext cx="9875077" cy="3277369"/>
          </a:xfrm>
        </p:spPr>
        <p:txBody>
          <a:bodyPr/>
          <a:lstStyle>
            <a:lvl1pPr marL="0" indent="0">
              <a:buNone/>
              <a:defRPr sz="2425"/>
            </a:lvl1pPr>
            <a:lvl2pPr marL="503972" indent="0">
              <a:buNone/>
              <a:defRPr/>
            </a:lvl2pPr>
            <a:lvl3pPr marL="1007943" indent="0">
              <a:buNone/>
              <a:defRPr/>
            </a:lvl3pPr>
            <a:lvl4pPr marL="1511915" indent="0">
              <a:buNone/>
              <a:defRPr/>
            </a:lvl4pPr>
            <a:lvl5pPr marL="2015886" indent="0">
              <a:buNone/>
              <a:defRPr/>
            </a:lvl5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15" name="テキスト プレースホルダー 13"/>
          <p:cNvSpPr>
            <a:spLocks noGrp="1"/>
          </p:cNvSpPr>
          <p:nvPr>
            <p:ph type="body" sz="quarter" idx="14"/>
          </p:nvPr>
        </p:nvSpPr>
        <p:spPr>
          <a:xfrm>
            <a:off x="386093" y="7139693"/>
            <a:ext cx="9771129" cy="363984"/>
          </a:xfrm>
        </p:spPr>
        <p:txBody>
          <a:bodyPr anchor="ctr">
            <a:normAutofit/>
          </a:bodyPr>
          <a:lstStyle>
            <a:lvl1pPr marL="0" indent="0">
              <a:lnSpc>
                <a:spcPct val="100000"/>
              </a:lnSpc>
              <a:spcBef>
                <a:spcPts val="0"/>
              </a:spcBef>
              <a:buFontTx/>
              <a:buNone/>
              <a:defRPr sz="992">
                <a:solidFill>
                  <a:schemeClr val="tx1"/>
                </a:solidFill>
              </a:defRPr>
            </a:lvl1pPr>
          </a:lstStyle>
          <a:p>
            <a:pPr lvl="0"/>
            <a:r>
              <a:rPr kumimoji="1" lang="ja-JP" altLang="en-US"/>
              <a:t>マスター テキストの書式設定</a:t>
            </a:r>
          </a:p>
        </p:txBody>
      </p:sp>
    </p:spTree>
    <p:extLst>
      <p:ext uri="{BB962C8B-B14F-4D97-AF65-F5344CB8AC3E}">
        <p14:creationId xmlns:p14="http://schemas.microsoft.com/office/powerpoint/2010/main" val="125541232"/>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a:p>
        </p:txBody>
      </p:sp>
      <p:sp>
        <p:nvSpPr>
          <p:cNvPr id="3" name="Content Placeholder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Date Placeholder 3"/>
          <p:cNvSpPr>
            <a:spLocks noGrp="1"/>
          </p:cNvSpPr>
          <p:nvPr>
            <p:ph type="dt" sz="half" idx="10"/>
          </p:nvPr>
        </p:nvSpPr>
        <p:spPr/>
        <p:txBody>
          <a:bodyPr/>
          <a:lstStyle/>
          <a:p>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66F6F5A3-2017-4170-902B-D1F77411E903}" type="slidenum">
              <a:rPr kumimoji="1" lang="ja-JP" altLang="en-US" smtClean="0"/>
              <a:pPr/>
              <a:t>‹#›</a:t>
            </a:fld>
            <a:endParaRPr kumimoji="1" lang="ja-JP" altLang="en-US"/>
          </a:p>
        </p:txBody>
      </p:sp>
    </p:spTree>
    <p:extLst>
      <p:ext uri="{BB962C8B-B14F-4D97-AF65-F5344CB8AC3E}">
        <p14:creationId xmlns:p14="http://schemas.microsoft.com/office/powerpoint/2010/main" val="2570526751"/>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729494" y="1884671"/>
            <a:ext cx="9221689" cy="3144614"/>
          </a:xfrm>
        </p:spPr>
        <p:txBody>
          <a:bodyPr anchor="b"/>
          <a:lstStyle>
            <a:lvl1pPr>
              <a:defRPr sz="6614"/>
            </a:lvl1pPr>
          </a:lstStyle>
          <a:p>
            <a:r>
              <a:rPr lang="ja-JP" altLang="en-US"/>
              <a:t>マスター タイトルの書式設定</a:t>
            </a:r>
            <a:endParaRPr lang="en-US"/>
          </a:p>
        </p:txBody>
      </p:sp>
      <p:sp>
        <p:nvSpPr>
          <p:cNvPr id="3" name="Text Placeholder 2"/>
          <p:cNvSpPr>
            <a:spLocks noGrp="1"/>
          </p:cNvSpPr>
          <p:nvPr>
            <p:ph type="body" idx="1"/>
          </p:nvPr>
        </p:nvSpPr>
        <p:spPr>
          <a:xfrm>
            <a:off x="729494" y="5059035"/>
            <a:ext cx="9221689" cy="1653678"/>
          </a:xfrm>
        </p:spPr>
        <p:txBody>
          <a:bodyPr/>
          <a:lstStyle>
            <a:lvl1pPr marL="0" indent="0">
              <a:buNone/>
              <a:defRPr sz="2646">
                <a:solidFill>
                  <a:schemeClr val="tx1"/>
                </a:solidFill>
              </a:defRPr>
            </a:lvl1pPr>
            <a:lvl2pPr marL="503972" indent="0">
              <a:buNone/>
              <a:defRPr sz="2205">
                <a:solidFill>
                  <a:schemeClr val="tx1">
                    <a:tint val="75000"/>
                  </a:schemeClr>
                </a:solidFill>
              </a:defRPr>
            </a:lvl2pPr>
            <a:lvl3pPr marL="1007943" indent="0">
              <a:buNone/>
              <a:defRPr sz="1984">
                <a:solidFill>
                  <a:schemeClr val="tx1">
                    <a:tint val="75000"/>
                  </a:schemeClr>
                </a:solidFill>
              </a:defRPr>
            </a:lvl3pPr>
            <a:lvl4pPr marL="1511915" indent="0">
              <a:buNone/>
              <a:defRPr sz="1764">
                <a:solidFill>
                  <a:schemeClr val="tx1">
                    <a:tint val="75000"/>
                  </a:schemeClr>
                </a:solidFill>
              </a:defRPr>
            </a:lvl4pPr>
            <a:lvl5pPr marL="2015886" indent="0">
              <a:buNone/>
              <a:defRPr sz="1764">
                <a:solidFill>
                  <a:schemeClr val="tx1">
                    <a:tint val="75000"/>
                  </a:schemeClr>
                </a:solidFill>
              </a:defRPr>
            </a:lvl5pPr>
            <a:lvl6pPr marL="2519858" indent="0">
              <a:buNone/>
              <a:defRPr sz="1764">
                <a:solidFill>
                  <a:schemeClr val="tx1">
                    <a:tint val="75000"/>
                  </a:schemeClr>
                </a:solidFill>
              </a:defRPr>
            </a:lvl6pPr>
            <a:lvl7pPr marL="3023829" indent="0">
              <a:buNone/>
              <a:defRPr sz="1764">
                <a:solidFill>
                  <a:schemeClr val="tx1">
                    <a:tint val="75000"/>
                  </a:schemeClr>
                </a:solidFill>
              </a:defRPr>
            </a:lvl7pPr>
            <a:lvl8pPr marL="3527801" indent="0">
              <a:buNone/>
              <a:defRPr sz="1764">
                <a:solidFill>
                  <a:schemeClr val="tx1">
                    <a:tint val="75000"/>
                  </a:schemeClr>
                </a:solidFill>
              </a:defRPr>
            </a:lvl8pPr>
            <a:lvl9pPr marL="4031772" indent="0">
              <a:buNone/>
              <a:defRPr sz="1764">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66F6F5A3-2017-4170-902B-D1F77411E903}" type="slidenum">
              <a:rPr kumimoji="1" lang="ja-JP" altLang="en-US" smtClean="0"/>
              <a:t>‹#›</a:t>
            </a:fld>
            <a:endParaRPr kumimoji="1" lang="ja-JP" altLang="en-US"/>
          </a:p>
        </p:txBody>
      </p:sp>
    </p:spTree>
    <p:extLst>
      <p:ext uri="{BB962C8B-B14F-4D97-AF65-F5344CB8AC3E}">
        <p14:creationId xmlns:p14="http://schemas.microsoft.com/office/powerpoint/2010/main" val="3592987093"/>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a:p>
        </p:txBody>
      </p:sp>
      <p:sp>
        <p:nvSpPr>
          <p:cNvPr id="3" name="Content Placeholder 2"/>
          <p:cNvSpPr>
            <a:spLocks noGrp="1"/>
          </p:cNvSpPr>
          <p:nvPr>
            <p:ph sz="half" idx="1"/>
          </p:nvPr>
        </p:nvSpPr>
        <p:spPr>
          <a:xfrm>
            <a:off x="735062" y="2012414"/>
            <a:ext cx="4544021" cy="4796544"/>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Content Placeholder 3"/>
          <p:cNvSpPr>
            <a:spLocks noGrp="1"/>
          </p:cNvSpPr>
          <p:nvPr>
            <p:ph sz="half" idx="2"/>
          </p:nvPr>
        </p:nvSpPr>
        <p:spPr>
          <a:xfrm>
            <a:off x="5412730" y="2012414"/>
            <a:ext cx="4544021" cy="4796544"/>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5" name="Date Placeholder 4"/>
          <p:cNvSpPr>
            <a:spLocks noGrp="1"/>
          </p:cNvSpPr>
          <p:nvPr>
            <p:ph type="dt" sz="half" idx="10"/>
          </p:nvPr>
        </p:nvSpPr>
        <p:spPr/>
        <p:txBody>
          <a:bodyPr/>
          <a:lstStyle/>
          <a:p>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66F6F5A3-2017-4170-902B-D1F77411E903}" type="slidenum">
              <a:rPr kumimoji="1" lang="ja-JP" altLang="en-US" smtClean="0"/>
              <a:t>‹#›</a:t>
            </a:fld>
            <a:endParaRPr kumimoji="1" lang="ja-JP" altLang="en-US"/>
          </a:p>
        </p:txBody>
      </p:sp>
    </p:spTree>
    <p:extLst>
      <p:ext uri="{BB962C8B-B14F-4D97-AF65-F5344CB8AC3E}">
        <p14:creationId xmlns:p14="http://schemas.microsoft.com/office/powerpoint/2010/main" val="3851134064"/>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736455" y="402484"/>
            <a:ext cx="9221689" cy="1461188"/>
          </a:xfrm>
        </p:spPr>
        <p:txBody>
          <a:bodyPr/>
          <a:lstStyle/>
          <a:p>
            <a:r>
              <a:rPr lang="ja-JP" altLang="en-US"/>
              <a:t>マスター タイトルの書式設定</a:t>
            </a:r>
            <a:endParaRPr lang="en-US"/>
          </a:p>
        </p:txBody>
      </p:sp>
      <p:sp>
        <p:nvSpPr>
          <p:cNvPr id="3" name="Text Placeholder 2"/>
          <p:cNvSpPr>
            <a:spLocks noGrp="1"/>
          </p:cNvSpPr>
          <p:nvPr>
            <p:ph type="body" idx="1"/>
          </p:nvPr>
        </p:nvSpPr>
        <p:spPr>
          <a:xfrm>
            <a:off x="736456" y="1853171"/>
            <a:ext cx="4523137" cy="908210"/>
          </a:xfrm>
        </p:spPr>
        <p:txBody>
          <a:bodyPr anchor="b"/>
          <a:lstStyle>
            <a:lvl1pPr marL="0" indent="0">
              <a:buNone/>
              <a:defRPr sz="2646" b="1"/>
            </a:lvl1pPr>
            <a:lvl2pPr marL="503972" indent="0">
              <a:buNone/>
              <a:defRPr sz="2205" b="1"/>
            </a:lvl2pPr>
            <a:lvl3pPr marL="1007943" indent="0">
              <a:buNone/>
              <a:defRPr sz="1984" b="1"/>
            </a:lvl3pPr>
            <a:lvl4pPr marL="1511915" indent="0">
              <a:buNone/>
              <a:defRPr sz="1764" b="1"/>
            </a:lvl4pPr>
            <a:lvl5pPr marL="2015886" indent="0">
              <a:buNone/>
              <a:defRPr sz="1764" b="1"/>
            </a:lvl5pPr>
            <a:lvl6pPr marL="2519858" indent="0">
              <a:buNone/>
              <a:defRPr sz="1764" b="1"/>
            </a:lvl6pPr>
            <a:lvl7pPr marL="3023829" indent="0">
              <a:buNone/>
              <a:defRPr sz="1764" b="1"/>
            </a:lvl7pPr>
            <a:lvl8pPr marL="3527801" indent="0">
              <a:buNone/>
              <a:defRPr sz="1764" b="1"/>
            </a:lvl8pPr>
            <a:lvl9pPr marL="4031772" indent="0">
              <a:buNone/>
              <a:defRPr sz="1764" b="1"/>
            </a:lvl9pPr>
          </a:lstStyle>
          <a:p>
            <a:pPr lvl="0"/>
            <a:r>
              <a:rPr lang="ja-JP" altLang="en-US"/>
              <a:t>マスター テキストの書式設定</a:t>
            </a:r>
          </a:p>
        </p:txBody>
      </p:sp>
      <p:sp>
        <p:nvSpPr>
          <p:cNvPr id="4" name="Content Placeholder 3"/>
          <p:cNvSpPr>
            <a:spLocks noGrp="1"/>
          </p:cNvSpPr>
          <p:nvPr>
            <p:ph sz="half" idx="2"/>
          </p:nvPr>
        </p:nvSpPr>
        <p:spPr>
          <a:xfrm>
            <a:off x="736456" y="2761381"/>
            <a:ext cx="4523137" cy="4061576"/>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5" name="Text Placeholder 4"/>
          <p:cNvSpPr>
            <a:spLocks noGrp="1"/>
          </p:cNvSpPr>
          <p:nvPr>
            <p:ph type="body" sz="quarter" idx="3"/>
          </p:nvPr>
        </p:nvSpPr>
        <p:spPr>
          <a:xfrm>
            <a:off x="5412731" y="1853171"/>
            <a:ext cx="4545413" cy="908210"/>
          </a:xfrm>
        </p:spPr>
        <p:txBody>
          <a:bodyPr anchor="b"/>
          <a:lstStyle>
            <a:lvl1pPr marL="0" indent="0">
              <a:buNone/>
              <a:defRPr sz="2646" b="1"/>
            </a:lvl1pPr>
            <a:lvl2pPr marL="503972" indent="0">
              <a:buNone/>
              <a:defRPr sz="2205" b="1"/>
            </a:lvl2pPr>
            <a:lvl3pPr marL="1007943" indent="0">
              <a:buNone/>
              <a:defRPr sz="1984" b="1"/>
            </a:lvl3pPr>
            <a:lvl4pPr marL="1511915" indent="0">
              <a:buNone/>
              <a:defRPr sz="1764" b="1"/>
            </a:lvl4pPr>
            <a:lvl5pPr marL="2015886" indent="0">
              <a:buNone/>
              <a:defRPr sz="1764" b="1"/>
            </a:lvl5pPr>
            <a:lvl6pPr marL="2519858" indent="0">
              <a:buNone/>
              <a:defRPr sz="1764" b="1"/>
            </a:lvl6pPr>
            <a:lvl7pPr marL="3023829" indent="0">
              <a:buNone/>
              <a:defRPr sz="1764" b="1"/>
            </a:lvl7pPr>
            <a:lvl8pPr marL="3527801" indent="0">
              <a:buNone/>
              <a:defRPr sz="1764" b="1"/>
            </a:lvl8pPr>
            <a:lvl9pPr marL="4031772" indent="0">
              <a:buNone/>
              <a:defRPr sz="1764" b="1"/>
            </a:lvl9pPr>
          </a:lstStyle>
          <a:p>
            <a:pPr lvl="0"/>
            <a:r>
              <a:rPr lang="ja-JP" altLang="en-US"/>
              <a:t>マスター テキストの書式設定</a:t>
            </a:r>
          </a:p>
        </p:txBody>
      </p:sp>
      <p:sp>
        <p:nvSpPr>
          <p:cNvPr id="6" name="Content Placeholder 5"/>
          <p:cNvSpPr>
            <a:spLocks noGrp="1"/>
          </p:cNvSpPr>
          <p:nvPr>
            <p:ph sz="quarter" idx="4"/>
          </p:nvPr>
        </p:nvSpPr>
        <p:spPr>
          <a:xfrm>
            <a:off x="5412731" y="2761381"/>
            <a:ext cx="4545413" cy="4061576"/>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7" name="Date Placeholder 6"/>
          <p:cNvSpPr>
            <a:spLocks noGrp="1"/>
          </p:cNvSpPr>
          <p:nvPr>
            <p:ph type="dt" sz="half" idx="10"/>
          </p:nvPr>
        </p:nvSpPr>
        <p:spPr/>
        <p:txBody>
          <a:bodyPr/>
          <a:lstStyle/>
          <a:p>
            <a:endParaRPr kumimoji="1" lang="ja-JP" altLang="en-US"/>
          </a:p>
        </p:txBody>
      </p:sp>
      <p:sp>
        <p:nvSpPr>
          <p:cNvPr id="8" name="Footer Placeholder 7"/>
          <p:cNvSpPr>
            <a:spLocks noGrp="1"/>
          </p:cNvSpPr>
          <p:nvPr>
            <p:ph type="ftr" sz="quarter" idx="11"/>
          </p:nvPr>
        </p:nvSpPr>
        <p:spPr/>
        <p:txBody>
          <a:bodyPr/>
          <a:lstStyle/>
          <a:p>
            <a:endParaRPr kumimoji="1" lang="ja-JP" altLang="en-US"/>
          </a:p>
        </p:txBody>
      </p:sp>
      <p:sp>
        <p:nvSpPr>
          <p:cNvPr id="9" name="Slide Number Placeholder 8"/>
          <p:cNvSpPr>
            <a:spLocks noGrp="1"/>
          </p:cNvSpPr>
          <p:nvPr>
            <p:ph type="sldNum" sz="quarter" idx="12"/>
          </p:nvPr>
        </p:nvSpPr>
        <p:spPr/>
        <p:txBody>
          <a:bodyPr/>
          <a:lstStyle/>
          <a:p>
            <a:fld id="{66F6F5A3-2017-4170-902B-D1F77411E903}" type="slidenum">
              <a:rPr kumimoji="1" lang="ja-JP" altLang="en-US" smtClean="0"/>
              <a:t>‹#›</a:t>
            </a:fld>
            <a:endParaRPr kumimoji="1" lang="ja-JP" altLang="en-US"/>
          </a:p>
        </p:txBody>
      </p:sp>
    </p:spTree>
    <p:extLst>
      <p:ext uri="{BB962C8B-B14F-4D97-AF65-F5344CB8AC3E}">
        <p14:creationId xmlns:p14="http://schemas.microsoft.com/office/powerpoint/2010/main" val="841967420"/>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a:p>
        </p:txBody>
      </p:sp>
      <p:sp>
        <p:nvSpPr>
          <p:cNvPr id="3" name="Date Placeholder 2"/>
          <p:cNvSpPr>
            <a:spLocks noGrp="1"/>
          </p:cNvSpPr>
          <p:nvPr>
            <p:ph type="dt" sz="half" idx="10"/>
          </p:nvPr>
        </p:nvSpPr>
        <p:spPr/>
        <p:txBody>
          <a:bodyPr/>
          <a:lstStyle/>
          <a:p>
            <a:endParaRPr kumimoji="1" lang="ja-JP" altLang="en-US"/>
          </a:p>
        </p:txBody>
      </p:sp>
      <p:sp>
        <p:nvSpPr>
          <p:cNvPr id="4" name="Footer Placeholder 3"/>
          <p:cNvSpPr>
            <a:spLocks noGrp="1"/>
          </p:cNvSpPr>
          <p:nvPr>
            <p:ph type="ftr" sz="quarter" idx="11"/>
          </p:nvPr>
        </p:nvSpPr>
        <p:spPr/>
        <p:txBody>
          <a:bodyPr/>
          <a:lstStyle/>
          <a:p>
            <a:endParaRPr kumimoji="1" lang="ja-JP" altLang="en-US"/>
          </a:p>
        </p:txBody>
      </p:sp>
      <p:sp>
        <p:nvSpPr>
          <p:cNvPr id="5" name="Slide Number Placeholder 4"/>
          <p:cNvSpPr>
            <a:spLocks noGrp="1"/>
          </p:cNvSpPr>
          <p:nvPr>
            <p:ph type="sldNum" sz="quarter" idx="12"/>
          </p:nvPr>
        </p:nvSpPr>
        <p:spPr/>
        <p:txBody>
          <a:bodyPr/>
          <a:lstStyle/>
          <a:p>
            <a:fld id="{66F6F5A3-2017-4170-902B-D1F77411E903}" type="slidenum">
              <a:rPr kumimoji="1" lang="ja-JP" altLang="en-US" smtClean="0"/>
              <a:t>‹#›</a:t>
            </a:fld>
            <a:endParaRPr kumimoji="1" lang="ja-JP" altLang="en-US"/>
          </a:p>
        </p:txBody>
      </p:sp>
    </p:spTree>
    <p:extLst>
      <p:ext uri="{BB962C8B-B14F-4D97-AF65-F5344CB8AC3E}">
        <p14:creationId xmlns:p14="http://schemas.microsoft.com/office/powerpoint/2010/main" val="420195980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05349E1C-8676-FC55-652A-FEE71E57B76B}"/>
              </a:ext>
            </a:extLst>
          </p:cNvPr>
          <p:cNvSpPr>
            <a:spLocks noGrp="1"/>
          </p:cNvSpPr>
          <p:nvPr>
            <p:ph type="title"/>
          </p:nvPr>
        </p:nvSpPr>
        <p:spPr>
          <a:xfrm>
            <a:off x="736600" y="503238"/>
            <a:ext cx="3448050" cy="1765300"/>
          </a:xfrm>
        </p:spPr>
        <p:txBody>
          <a:bodyPr anchor="b"/>
          <a:lstStyle>
            <a:lvl1pPr>
              <a:defRPr sz="3200"/>
            </a:lvl1pPr>
          </a:lstStyle>
          <a:p>
            <a:r>
              <a:rPr kumimoji="1" lang="ja-JP" altLang="en-US"/>
              <a:t>マスター タイトルの書式設定</a:t>
            </a:r>
          </a:p>
        </p:txBody>
      </p:sp>
      <p:sp>
        <p:nvSpPr>
          <p:cNvPr id="3" name="図プレースホルダー 2">
            <a:extLst>
              <a:ext uri="{FF2B5EF4-FFF2-40B4-BE49-F238E27FC236}">
                <a16:creationId xmlns:a16="http://schemas.microsoft.com/office/drawing/2014/main" id="{4BA4C81F-0381-D90B-8CCA-6FDCBC0BCADC}"/>
              </a:ext>
            </a:extLst>
          </p:cNvPr>
          <p:cNvSpPr>
            <a:spLocks noGrp="1"/>
          </p:cNvSpPr>
          <p:nvPr>
            <p:ph type="pic" idx="1"/>
          </p:nvPr>
        </p:nvSpPr>
        <p:spPr>
          <a:xfrm>
            <a:off x="4545013" y="1089025"/>
            <a:ext cx="5413375" cy="5372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a:extLst>
              <a:ext uri="{FF2B5EF4-FFF2-40B4-BE49-F238E27FC236}">
                <a16:creationId xmlns:a16="http://schemas.microsoft.com/office/drawing/2014/main" id="{D025139C-4CAE-D544-73E0-7E31DAD003C4}"/>
              </a:ext>
            </a:extLst>
          </p:cNvPr>
          <p:cNvSpPr>
            <a:spLocks noGrp="1"/>
          </p:cNvSpPr>
          <p:nvPr>
            <p:ph type="body" sz="half" idx="2"/>
          </p:nvPr>
        </p:nvSpPr>
        <p:spPr>
          <a:xfrm>
            <a:off x="736600" y="2268538"/>
            <a:ext cx="3448050" cy="4200525"/>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a:extLst>
              <a:ext uri="{FF2B5EF4-FFF2-40B4-BE49-F238E27FC236}">
                <a16:creationId xmlns:a16="http://schemas.microsoft.com/office/drawing/2014/main" id="{3D644B07-690F-B6BA-83BC-2CDCCE8D66FA}"/>
              </a:ext>
            </a:extLst>
          </p:cNvPr>
          <p:cNvSpPr>
            <a:spLocks noGrp="1"/>
          </p:cNvSpPr>
          <p:nvPr>
            <p:ph type="dt" sz="half" idx="10"/>
          </p:nvPr>
        </p:nvSpPr>
        <p:spPr/>
        <p:txBody>
          <a:bodyPr/>
          <a:lstStyle/>
          <a:p>
            <a:endParaRPr kumimoji="1" lang="ja-JP" altLang="en-US"/>
          </a:p>
        </p:txBody>
      </p:sp>
      <p:sp>
        <p:nvSpPr>
          <p:cNvPr id="6" name="フッター プレースホルダー 5">
            <a:extLst>
              <a:ext uri="{FF2B5EF4-FFF2-40B4-BE49-F238E27FC236}">
                <a16:creationId xmlns:a16="http://schemas.microsoft.com/office/drawing/2014/main" id="{89ECE2E7-ECB6-027A-4712-CE63E51CAD16}"/>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8967B42C-A20C-C5D7-337F-E5F08F436514}"/>
              </a:ext>
            </a:extLst>
          </p:cNvPr>
          <p:cNvSpPr>
            <a:spLocks noGrp="1"/>
          </p:cNvSpPr>
          <p:nvPr>
            <p:ph type="sldNum" sz="quarter" idx="12"/>
          </p:nvPr>
        </p:nvSpPr>
        <p:spPr/>
        <p:txBody>
          <a:bodyPr/>
          <a:lstStyle/>
          <a:p>
            <a:fld id="{259C116F-7037-4D8D-A1FC-006557388E58}" type="slidenum">
              <a:rPr kumimoji="1" lang="ja-JP" altLang="en-US" smtClean="0"/>
              <a:t>‹#›</a:t>
            </a:fld>
            <a:endParaRPr kumimoji="1" lang="ja-JP" altLang="en-US"/>
          </a:p>
        </p:txBody>
      </p:sp>
    </p:spTree>
    <p:extLst>
      <p:ext uri="{BB962C8B-B14F-4D97-AF65-F5344CB8AC3E}">
        <p14:creationId xmlns:p14="http://schemas.microsoft.com/office/powerpoint/2010/main" val="475677694"/>
      </p:ext>
    </p:extLst>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kumimoji="1" lang="ja-JP" altLang="en-US"/>
          </a:p>
        </p:txBody>
      </p:sp>
      <p:sp>
        <p:nvSpPr>
          <p:cNvPr id="3" name="Footer Placeholder 2"/>
          <p:cNvSpPr>
            <a:spLocks noGrp="1"/>
          </p:cNvSpPr>
          <p:nvPr>
            <p:ph type="ftr" sz="quarter" idx="11"/>
          </p:nvPr>
        </p:nvSpPr>
        <p:spPr/>
        <p:txBody>
          <a:bodyPr/>
          <a:lstStyle/>
          <a:p>
            <a:endParaRPr kumimoji="1" lang="ja-JP" altLang="en-US"/>
          </a:p>
        </p:txBody>
      </p:sp>
      <p:sp>
        <p:nvSpPr>
          <p:cNvPr id="4" name="Slide Number Placeholder 3"/>
          <p:cNvSpPr>
            <a:spLocks noGrp="1"/>
          </p:cNvSpPr>
          <p:nvPr>
            <p:ph type="sldNum" sz="quarter" idx="12"/>
          </p:nvPr>
        </p:nvSpPr>
        <p:spPr/>
        <p:txBody>
          <a:bodyPr/>
          <a:lstStyle/>
          <a:p>
            <a:fld id="{66F6F5A3-2017-4170-902B-D1F77411E903}" type="slidenum">
              <a:rPr kumimoji="1" lang="ja-JP" altLang="en-US" smtClean="0"/>
              <a:t>‹#›</a:t>
            </a:fld>
            <a:endParaRPr kumimoji="1" lang="ja-JP" altLang="en-US"/>
          </a:p>
        </p:txBody>
      </p:sp>
    </p:spTree>
    <p:extLst>
      <p:ext uri="{BB962C8B-B14F-4D97-AF65-F5344CB8AC3E}">
        <p14:creationId xmlns:p14="http://schemas.microsoft.com/office/powerpoint/2010/main" val="3982027362"/>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736455" y="503978"/>
            <a:ext cx="3448388" cy="1763924"/>
          </a:xfrm>
        </p:spPr>
        <p:txBody>
          <a:bodyPr anchor="b"/>
          <a:lstStyle>
            <a:lvl1pPr>
              <a:defRPr sz="3527"/>
            </a:lvl1pPr>
          </a:lstStyle>
          <a:p>
            <a:r>
              <a:rPr lang="ja-JP" altLang="en-US"/>
              <a:t>マスター タイトルの書式設定</a:t>
            </a:r>
            <a:endParaRPr lang="en-US"/>
          </a:p>
        </p:txBody>
      </p:sp>
      <p:sp>
        <p:nvSpPr>
          <p:cNvPr id="3" name="Content Placeholder 2"/>
          <p:cNvSpPr>
            <a:spLocks noGrp="1"/>
          </p:cNvSpPr>
          <p:nvPr>
            <p:ph idx="1"/>
          </p:nvPr>
        </p:nvSpPr>
        <p:spPr>
          <a:xfrm>
            <a:off x="4545413" y="1088455"/>
            <a:ext cx="5412730" cy="5372269"/>
          </a:xfrm>
        </p:spPr>
        <p:txBody>
          <a:bodyPr/>
          <a:lstStyle>
            <a:lvl1pPr>
              <a:defRPr sz="3527"/>
            </a:lvl1pPr>
            <a:lvl2pPr>
              <a:defRPr sz="3086"/>
            </a:lvl2pPr>
            <a:lvl3pPr>
              <a:defRPr sz="2646"/>
            </a:lvl3pPr>
            <a:lvl4pPr>
              <a:defRPr sz="2205"/>
            </a:lvl4pPr>
            <a:lvl5pPr>
              <a:defRPr sz="2205"/>
            </a:lvl5pPr>
            <a:lvl6pPr>
              <a:defRPr sz="2205"/>
            </a:lvl6pPr>
            <a:lvl7pPr>
              <a:defRPr sz="2205"/>
            </a:lvl7pPr>
            <a:lvl8pPr>
              <a:defRPr sz="2205"/>
            </a:lvl8pPr>
            <a:lvl9pPr>
              <a:defRPr sz="2205"/>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Text Placeholder 3"/>
          <p:cNvSpPr>
            <a:spLocks noGrp="1"/>
          </p:cNvSpPr>
          <p:nvPr>
            <p:ph type="body" sz="half" idx="2"/>
          </p:nvPr>
        </p:nvSpPr>
        <p:spPr>
          <a:xfrm>
            <a:off x="736455" y="2267902"/>
            <a:ext cx="3448388" cy="4201570"/>
          </a:xfrm>
        </p:spPr>
        <p:txBody>
          <a:bodyPr/>
          <a:lstStyle>
            <a:lvl1pPr marL="0" indent="0">
              <a:buNone/>
              <a:defRPr sz="1764"/>
            </a:lvl1pPr>
            <a:lvl2pPr marL="503972" indent="0">
              <a:buNone/>
              <a:defRPr sz="1543"/>
            </a:lvl2pPr>
            <a:lvl3pPr marL="1007943" indent="0">
              <a:buNone/>
              <a:defRPr sz="1323"/>
            </a:lvl3pPr>
            <a:lvl4pPr marL="1511915" indent="0">
              <a:buNone/>
              <a:defRPr sz="1102"/>
            </a:lvl4pPr>
            <a:lvl5pPr marL="2015886" indent="0">
              <a:buNone/>
              <a:defRPr sz="1102"/>
            </a:lvl5pPr>
            <a:lvl6pPr marL="2519858" indent="0">
              <a:buNone/>
              <a:defRPr sz="1102"/>
            </a:lvl6pPr>
            <a:lvl7pPr marL="3023829" indent="0">
              <a:buNone/>
              <a:defRPr sz="1102"/>
            </a:lvl7pPr>
            <a:lvl8pPr marL="3527801" indent="0">
              <a:buNone/>
              <a:defRPr sz="1102"/>
            </a:lvl8pPr>
            <a:lvl9pPr marL="4031772" indent="0">
              <a:buNone/>
              <a:defRPr sz="1102"/>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66F6F5A3-2017-4170-902B-D1F77411E903}" type="slidenum">
              <a:rPr kumimoji="1" lang="ja-JP" altLang="en-US" smtClean="0"/>
              <a:t>‹#›</a:t>
            </a:fld>
            <a:endParaRPr kumimoji="1" lang="ja-JP" altLang="en-US"/>
          </a:p>
        </p:txBody>
      </p:sp>
    </p:spTree>
    <p:extLst>
      <p:ext uri="{BB962C8B-B14F-4D97-AF65-F5344CB8AC3E}">
        <p14:creationId xmlns:p14="http://schemas.microsoft.com/office/powerpoint/2010/main" val="2140107910"/>
      </p:ext>
    </p:extLst>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736455" y="503978"/>
            <a:ext cx="3448388" cy="1763924"/>
          </a:xfrm>
        </p:spPr>
        <p:txBody>
          <a:bodyPr anchor="b"/>
          <a:lstStyle>
            <a:lvl1pPr>
              <a:defRPr sz="3527"/>
            </a:lvl1pPr>
          </a:lstStyle>
          <a:p>
            <a:r>
              <a:rPr lang="ja-JP" altLang="en-US"/>
              <a:t>マスター タイトルの書式設定</a:t>
            </a:r>
            <a:endParaRPr lang="en-US"/>
          </a:p>
        </p:txBody>
      </p:sp>
      <p:sp>
        <p:nvSpPr>
          <p:cNvPr id="3" name="Picture Placeholder 2"/>
          <p:cNvSpPr>
            <a:spLocks noGrp="1" noChangeAspect="1"/>
          </p:cNvSpPr>
          <p:nvPr>
            <p:ph type="pic" idx="1"/>
          </p:nvPr>
        </p:nvSpPr>
        <p:spPr>
          <a:xfrm>
            <a:off x="4545413" y="1088455"/>
            <a:ext cx="5412730" cy="5372269"/>
          </a:xfrm>
        </p:spPr>
        <p:txBody>
          <a:bodyPr anchor="t"/>
          <a:lstStyle>
            <a:lvl1pPr marL="0" indent="0">
              <a:buNone/>
              <a:defRPr sz="3527"/>
            </a:lvl1pPr>
            <a:lvl2pPr marL="503972" indent="0">
              <a:buNone/>
              <a:defRPr sz="3086"/>
            </a:lvl2pPr>
            <a:lvl3pPr marL="1007943" indent="0">
              <a:buNone/>
              <a:defRPr sz="2646"/>
            </a:lvl3pPr>
            <a:lvl4pPr marL="1511915" indent="0">
              <a:buNone/>
              <a:defRPr sz="2205"/>
            </a:lvl4pPr>
            <a:lvl5pPr marL="2015886" indent="0">
              <a:buNone/>
              <a:defRPr sz="2205"/>
            </a:lvl5pPr>
            <a:lvl6pPr marL="2519858" indent="0">
              <a:buNone/>
              <a:defRPr sz="2205"/>
            </a:lvl6pPr>
            <a:lvl7pPr marL="3023829" indent="0">
              <a:buNone/>
              <a:defRPr sz="2205"/>
            </a:lvl7pPr>
            <a:lvl8pPr marL="3527801" indent="0">
              <a:buNone/>
              <a:defRPr sz="2205"/>
            </a:lvl8pPr>
            <a:lvl9pPr marL="4031772" indent="0">
              <a:buNone/>
              <a:defRPr sz="2205"/>
            </a:lvl9pPr>
          </a:lstStyle>
          <a:p>
            <a:r>
              <a:rPr lang="ja-JP" altLang="en-US"/>
              <a:t>図を追加</a:t>
            </a:r>
            <a:endParaRPr lang="en-US"/>
          </a:p>
        </p:txBody>
      </p:sp>
      <p:sp>
        <p:nvSpPr>
          <p:cNvPr id="4" name="Text Placeholder 3"/>
          <p:cNvSpPr>
            <a:spLocks noGrp="1"/>
          </p:cNvSpPr>
          <p:nvPr>
            <p:ph type="body" sz="half" idx="2"/>
          </p:nvPr>
        </p:nvSpPr>
        <p:spPr>
          <a:xfrm>
            <a:off x="736455" y="2267902"/>
            <a:ext cx="3448388" cy="4201570"/>
          </a:xfrm>
        </p:spPr>
        <p:txBody>
          <a:bodyPr/>
          <a:lstStyle>
            <a:lvl1pPr marL="0" indent="0">
              <a:buNone/>
              <a:defRPr sz="1764"/>
            </a:lvl1pPr>
            <a:lvl2pPr marL="503972" indent="0">
              <a:buNone/>
              <a:defRPr sz="1543"/>
            </a:lvl2pPr>
            <a:lvl3pPr marL="1007943" indent="0">
              <a:buNone/>
              <a:defRPr sz="1323"/>
            </a:lvl3pPr>
            <a:lvl4pPr marL="1511915" indent="0">
              <a:buNone/>
              <a:defRPr sz="1102"/>
            </a:lvl4pPr>
            <a:lvl5pPr marL="2015886" indent="0">
              <a:buNone/>
              <a:defRPr sz="1102"/>
            </a:lvl5pPr>
            <a:lvl6pPr marL="2519858" indent="0">
              <a:buNone/>
              <a:defRPr sz="1102"/>
            </a:lvl6pPr>
            <a:lvl7pPr marL="3023829" indent="0">
              <a:buNone/>
              <a:defRPr sz="1102"/>
            </a:lvl7pPr>
            <a:lvl8pPr marL="3527801" indent="0">
              <a:buNone/>
              <a:defRPr sz="1102"/>
            </a:lvl8pPr>
            <a:lvl9pPr marL="4031772" indent="0">
              <a:buNone/>
              <a:defRPr sz="1102"/>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66F6F5A3-2017-4170-902B-D1F77411E903}" type="slidenum">
              <a:rPr kumimoji="1" lang="ja-JP" altLang="en-US" smtClean="0"/>
              <a:t>‹#›</a:t>
            </a:fld>
            <a:endParaRPr kumimoji="1" lang="ja-JP" altLang="en-US"/>
          </a:p>
        </p:txBody>
      </p:sp>
    </p:spTree>
    <p:extLst>
      <p:ext uri="{BB962C8B-B14F-4D97-AF65-F5344CB8AC3E}">
        <p14:creationId xmlns:p14="http://schemas.microsoft.com/office/powerpoint/2010/main" val="636631247"/>
      </p:ext>
    </p:extLst>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Date Placeholder 3"/>
          <p:cNvSpPr>
            <a:spLocks noGrp="1"/>
          </p:cNvSpPr>
          <p:nvPr>
            <p:ph type="dt" sz="half" idx="10"/>
          </p:nvPr>
        </p:nvSpPr>
        <p:spPr/>
        <p:txBody>
          <a:bodyPr/>
          <a:lstStyle/>
          <a:p>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66F6F5A3-2017-4170-902B-D1F77411E903}" type="slidenum">
              <a:rPr kumimoji="1" lang="ja-JP" altLang="en-US" smtClean="0"/>
              <a:t>‹#›</a:t>
            </a:fld>
            <a:endParaRPr kumimoji="1" lang="ja-JP" altLang="en-US"/>
          </a:p>
        </p:txBody>
      </p:sp>
    </p:spTree>
    <p:extLst>
      <p:ext uri="{BB962C8B-B14F-4D97-AF65-F5344CB8AC3E}">
        <p14:creationId xmlns:p14="http://schemas.microsoft.com/office/powerpoint/2010/main" val="1251741882"/>
      </p:ext>
    </p:extLst>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651329" y="402483"/>
            <a:ext cx="2305422" cy="6406475"/>
          </a:xfrm>
        </p:spPr>
        <p:txBody>
          <a:bodyPr vert="eaVert"/>
          <a:lstStyle/>
          <a:p>
            <a:r>
              <a:rPr lang="ja-JP" altLang="en-US"/>
              <a:t>マスター タイトルの書式設定</a:t>
            </a:r>
            <a:endParaRPr lang="en-US"/>
          </a:p>
        </p:txBody>
      </p:sp>
      <p:sp>
        <p:nvSpPr>
          <p:cNvPr id="3" name="Vertical Text Placeholder 2"/>
          <p:cNvSpPr>
            <a:spLocks noGrp="1"/>
          </p:cNvSpPr>
          <p:nvPr>
            <p:ph type="body" orient="vert" idx="1"/>
          </p:nvPr>
        </p:nvSpPr>
        <p:spPr>
          <a:xfrm>
            <a:off x="735063" y="402483"/>
            <a:ext cx="6782619" cy="6406475"/>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Date Placeholder 3"/>
          <p:cNvSpPr>
            <a:spLocks noGrp="1"/>
          </p:cNvSpPr>
          <p:nvPr>
            <p:ph type="dt" sz="half" idx="10"/>
          </p:nvPr>
        </p:nvSpPr>
        <p:spPr/>
        <p:txBody>
          <a:bodyPr/>
          <a:lstStyle/>
          <a:p>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66F6F5A3-2017-4170-902B-D1F77411E903}" type="slidenum">
              <a:rPr kumimoji="1" lang="ja-JP" altLang="en-US" smtClean="0"/>
              <a:t>‹#›</a:t>
            </a:fld>
            <a:endParaRPr kumimoji="1" lang="ja-JP" altLang="en-US"/>
          </a:p>
        </p:txBody>
      </p:sp>
    </p:spTree>
    <p:extLst>
      <p:ext uri="{BB962C8B-B14F-4D97-AF65-F5344CB8AC3E}">
        <p14:creationId xmlns:p14="http://schemas.microsoft.com/office/powerpoint/2010/main" val="277450231"/>
      </p:ext>
    </p:extLst>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userDrawn="1">
  <p:cSld name="本文ベース">
    <p:spTree>
      <p:nvGrpSpPr>
        <p:cNvPr id="1" name=""/>
        <p:cNvGrpSpPr/>
        <p:nvPr/>
      </p:nvGrpSpPr>
      <p:grpSpPr>
        <a:xfrm>
          <a:off x="0" y="0"/>
          <a:ext cx="0" cy="0"/>
          <a:chOff x="0" y="0"/>
          <a:chExt cx="0" cy="0"/>
        </a:xfrm>
      </p:grpSpPr>
      <p:sp>
        <p:nvSpPr>
          <p:cNvPr id="5" name="テキスト プレースホルダー 9">
            <a:extLst>
              <a:ext uri="{FF2B5EF4-FFF2-40B4-BE49-F238E27FC236}">
                <a16:creationId xmlns:a16="http://schemas.microsoft.com/office/drawing/2014/main" id="{14ED9197-BAF5-4B4E-B9FB-51EB5AE1A7EA}"/>
              </a:ext>
            </a:extLst>
          </p:cNvPr>
          <p:cNvSpPr>
            <a:spLocks noGrp="1"/>
          </p:cNvSpPr>
          <p:nvPr>
            <p:ph type="body" sz="quarter" idx="10" hasCustomPrompt="1"/>
          </p:nvPr>
        </p:nvSpPr>
        <p:spPr>
          <a:xfrm>
            <a:off x="532018" y="264627"/>
            <a:ext cx="9092227" cy="590324"/>
          </a:xfrm>
          <a:prstGeom prst="rect">
            <a:avLst/>
          </a:prstGeom>
        </p:spPr>
        <p:txBody>
          <a:bodyPr wrap="square">
            <a:normAutofit/>
          </a:bodyPr>
          <a:lstStyle>
            <a:lvl1pPr marL="0" indent="0" algn="l">
              <a:buNone/>
              <a:defRPr sz="2646" b="1" spc="108" baseline="0">
                <a:solidFill>
                  <a:srgbClr val="018571"/>
                </a:solidFill>
                <a:latin typeface="Meiryo UI" panose="020B0604030504040204" pitchFamily="50" charset="-128"/>
                <a:ea typeface="Meiryo UI" panose="020B0604030504040204" pitchFamily="50" charset="-128"/>
              </a:defRPr>
            </a:lvl1pPr>
            <a:lvl2pPr marL="377979" indent="0">
              <a:buNone/>
              <a:defRPr/>
            </a:lvl2pPr>
            <a:lvl3pPr marL="755957" indent="0">
              <a:buNone/>
              <a:defRPr/>
            </a:lvl3pPr>
            <a:lvl4pPr marL="1133936" indent="0">
              <a:buNone/>
              <a:defRPr/>
            </a:lvl4pPr>
            <a:lvl5pPr marL="1511915" indent="0">
              <a:buNone/>
              <a:defRPr/>
            </a:lvl5pPr>
          </a:lstStyle>
          <a:p>
            <a:pPr lvl="0"/>
            <a:r>
              <a:rPr kumimoji="1" lang="ja-JP" altLang="en-US"/>
              <a:t>このページの見出しが入ります</a:t>
            </a:r>
          </a:p>
        </p:txBody>
      </p:sp>
      <p:sp>
        <p:nvSpPr>
          <p:cNvPr id="6" name="スライド番号プレースホルダー 5">
            <a:extLst>
              <a:ext uri="{FF2B5EF4-FFF2-40B4-BE49-F238E27FC236}">
                <a16:creationId xmlns:a16="http://schemas.microsoft.com/office/drawing/2014/main" id="{61FAA82D-21CB-4B71-AEF2-7FDF621DA490}"/>
              </a:ext>
            </a:extLst>
          </p:cNvPr>
          <p:cNvSpPr>
            <a:spLocks noGrp="1"/>
          </p:cNvSpPr>
          <p:nvPr>
            <p:ph type="sldNum" sz="quarter" idx="4"/>
          </p:nvPr>
        </p:nvSpPr>
        <p:spPr>
          <a:xfrm>
            <a:off x="10179089" y="418955"/>
            <a:ext cx="362599" cy="219612"/>
          </a:xfrm>
          <a:prstGeom prst="rect">
            <a:avLst/>
          </a:prstGeom>
        </p:spPr>
        <p:txBody>
          <a:bodyPr vert="horz" wrap="none" lIns="91440" tIns="45720" rIns="91440" bIns="45720" rtlCol="0" anchor="ctr">
            <a:spAutoFit/>
          </a:bodyPr>
          <a:lstStyle>
            <a:lvl1pPr algn="ctr">
              <a:defRPr sz="827">
                <a:solidFill>
                  <a:srgbClr val="018571"/>
                </a:solidFill>
              </a:defRPr>
            </a:lvl1pPr>
          </a:lstStyle>
          <a:p>
            <a:fld id="{434379AC-904B-4169-8DAC-C8088DB379F1}" type="slidenum">
              <a:rPr lang="ja-JP" altLang="en-US" smtClean="0"/>
              <a:pPr/>
              <a:t>‹#›</a:t>
            </a:fld>
            <a:endParaRPr lang="ja-JP" altLang="en-US"/>
          </a:p>
        </p:txBody>
      </p:sp>
    </p:spTree>
    <p:extLst>
      <p:ext uri="{BB962C8B-B14F-4D97-AF65-F5344CB8AC3E}">
        <p14:creationId xmlns:p14="http://schemas.microsoft.com/office/powerpoint/2010/main" val="4192498403"/>
      </p:ext>
    </p:extLst>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userDrawn="1">
  <p:cSld name="本文5">
    <p:spTree>
      <p:nvGrpSpPr>
        <p:cNvPr id="1" name=""/>
        <p:cNvGrpSpPr/>
        <p:nvPr/>
      </p:nvGrpSpPr>
      <p:grpSpPr>
        <a:xfrm>
          <a:off x="0" y="0"/>
          <a:ext cx="0" cy="0"/>
          <a:chOff x="0" y="0"/>
          <a:chExt cx="0" cy="0"/>
        </a:xfrm>
      </p:grpSpPr>
      <p:sp>
        <p:nvSpPr>
          <p:cNvPr id="3" name="テキスト プレースホルダー 9">
            <a:extLst>
              <a:ext uri="{FF2B5EF4-FFF2-40B4-BE49-F238E27FC236}">
                <a16:creationId xmlns:a16="http://schemas.microsoft.com/office/drawing/2014/main" id="{5B405EB6-85F6-42FA-9A9F-39E6AE56F027}"/>
              </a:ext>
            </a:extLst>
          </p:cNvPr>
          <p:cNvSpPr>
            <a:spLocks noGrp="1"/>
          </p:cNvSpPr>
          <p:nvPr>
            <p:ph type="body" sz="quarter" idx="10" hasCustomPrompt="1"/>
          </p:nvPr>
        </p:nvSpPr>
        <p:spPr>
          <a:xfrm>
            <a:off x="532018" y="264627"/>
            <a:ext cx="9092227" cy="590324"/>
          </a:xfrm>
          <a:prstGeom prst="rect">
            <a:avLst/>
          </a:prstGeom>
        </p:spPr>
        <p:txBody>
          <a:bodyPr wrap="square">
            <a:normAutofit/>
          </a:bodyPr>
          <a:lstStyle>
            <a:lvl1pPr marL="0" indent="0" algn="l">
              <a:buNone/>
              <a:defRPr sz="2646" b="1" spc="108" baseline="0">
                <a:solidFill>
                  <a:srgbClr val="018571"/>
                </a:solidFill>
                <a:latin typeface="Meiryo UI" panose="020B0604030504040204" pitchFamily="50" charset="-128"/>
                <a:ea typeface="Meiryo UI" panose="020B0604030504040204" pitchFamily="50" charset="-128"/>
              </a:defRPr>
            </a:lvl1pPr>
            <a:lvl2pPr marL="377979" indent="0">
              <a:buNone/>
              <a:defRPr/>
            </a:lvl2pPr>
            <a:lvl3pPr marL="755957" indent="0">
              <a:buNone/>
              <a:defRPr/>
            </a:lvl3pPr>
            <a:lvl4pPr marL="1133936" indent="0">
              <a:buNone/>
              <a:defRPr/>
            </a:lvl4pPr>
            <a:lvl5pPr marL="1511915" indent="0">
              <a:buNone/>
              <a:defRPr/>
            </a:lvl5pPr>
          </a:lstStyle>
          <a:p>
            <a:pPr lvl="0"/>
            <a:r>
              <a:rPr kumimoji="1" lang="ja-JP" altLang="en-US"/>
              <a:t>このページの見出しが入ります</a:t>
            </a:r>
          </a:p>
        </p:txBody>
      </p:sp>
      <p:sp>
        <p:nvSpPr>
          <p:cNvPr id="4" name="スライド番号プレースホルダー 5">
            <a:extLst>
              <a:ext uri="{FF2B5EF4-FFF2-40B4-BE49-F238E27FC236}">
                <a16:creationId xmlns:a16="http://schemas.microsoft.com/office/drawing/2014/main" id="{7E1D68B9-293A-426F-AA8F-D946D2EC1930}"/>
              </a:ext>
            </a:extLst>
          </p:cNvPr>
          <p:cNvSpPr>
            <a:spLocks noGrp="1"/>
          </p:cNvSpPr>
          <p:nvPr>
            <p:ph type="sldNum" sz="quarter" idx="4"/>
          </p:nvPr>
        </p:nvSpPr>
        <p:spPr>
          <a:xfrm>
            <a:off x="10179089" y="418955"/>
            <a:ext cx="362599" cy="219612"/>
          </a:xfrm>
          <a:prstGeom prst="rect">
            <a:avLst/>
          </a:prstGeom>
        </p:spPr>
        <p:txBody>
          <a:bodyPr vert="horz" wrap="none" lIns="91440" tIns="45720" rIns="91440" bIns="45720" rtlCol="0" anchor="ctr">
            <a:spAutoFit/>
          </a:bodyPr>
          <a:lstStyle>
            <a:lvl1pPr algn="ctr">
              <a:defRPr sz="827">
                <a:solidFill>
                  <a:srgbClr val="018571"/>
                </a:solidFill>
              </a:defRPr>
            </a:lvl1pPr>
          </a:lstStyle>
          <a:p>
            <a:fld id="{434379AC-904B-4169-8DAC-C8088DB379F1}" type="slidenum">
              <a:rPr lang="ja-JP" altLang="en-US" smtClean="0"/>
              <a:pPr/>
              <a:t>‹#›</a:t>
            </a:fld>
            <a:endParaRPr lang="ja-JP" altLang="en-US"/>
          </a:p>
        </p:txBody>
      </p:sp>
      <p:sp>
        <p:nvSpPr>
          <p:cNvPr id="5" name="コンテンツ プレースホルダー 9"/>
          <p:cNvSpPr>
            <a:spLocks noGrp="1"/>
          </p:cNvSpPr>
          <p:nvPr>
            <p:ph sz="quarter" idx="13" hasCustomPrompt="1"/>
          </p:nvPr>
        </p:nvSpPr>
        <p:spPr>
          <a:xfrm>
            <a:off x="314883" y="2079657"/>
            <a:ext cx="10090849" cy="4585417"/>
          </a:xfrm>
          <a:prstGeom prst="rect">
            <a:avLst/>
          </a:prstGeom>
          <a:solidFill>
            <a:schemeClr val="bg1"/>
          </a:solidFill>
        </p:spPr>
        <p:txBody>
          <a:bodyPr/>
          <a:lstStyle>
            <a:lvl1pPr marL="188989" marR="0" indent="-188989" algn="l" defTabSz="755957" rtl="0" eaLnBrk="1" fontAlgn="auto" latinLnBrk="0" hangingPunct="1">
              <a:lnSpc>
                <a:spcPct val="90000"/>
              </a:lnSpc>
              <a:spcBef>
                <a:spcPts val="827"/>
              </a:spcBef>
              <a:spcAft>
                <a:spcPts val="0"/>
              </a:spcAft>
              <a:buClrTx/>
              <a:buSzTx/>
              <a:buFont typeface="Arial" panose="020B0604020202020204" pitchFamily="34" charset="0"/>
              <a:buChar char="•"/>
              <a:tabLst/>
              <a:defRPr/>
            </a:lvl1pPr>
          </a:lstStyle>
          <a:p>
            <a:pPr lvl="0"/>
            <a:r>
              <a:rPr kumimoji="1" lang="ja-JP" altLang="en-US"/>
              <a:t>ここにテキスト</a:t>
            </a:r>
            <a:r>
              <a:rPr kumimoji="1" lang="en-US" altLang="ja-JP"/>
              <a:t>or</a:t>
            </a:r>
            <a:r>
              <a:rPr kumimoji="1" lang="ja-JP" altLang="en-US"/>
              <a:t>画像</a:t>
            </a:r>
            <a:r>
              <a:rPr kumimoji="1" lang="en-US" altLang="ja-JP"/>
              <a:t>or</a:t>
            </a:r>
            <a:r>
              <a:rPr kumimoji="1" lang="ja-JP" altLang="en-US"/>
              <a:t>グラフを挿入</a:t>
            </a:r>
          </a:p>
          <a:p>
            <a:endParaRPr kumimoji="1" lang="ja-JP" altLang="en-US"/>
          </a:p>
        </p:txBody>
      </p:sp>
      <p:sp>
        <p:nvSpPr>
          <p:cNvPr id="6" name="テキスト プレースホルダー 11"/>
          <p:cNvSpPr>
            <a:spLocks noGrp="1"/>
          </p:cNvSpPr>
          <p:nvPr>
            <p:ph type="body" sz="quarter" idx="16" hasCustomPrompt="1"/>
          </p:nvPr>
        </p:nvSpPr>
        <p:spPr>
          <a:xfrm>
            <a:off x="314854" y="1377813"/>
            <a:ext cx="10092259" cy="427052"/>
          </a:xfrm>
          <a:prstGeom prst="rect">
            <a:avLst/>
          </a:prstGeom>
        </p:spPr>
        <p:txBody>
          <a:bodyPr/>
          <a:lstStyle/>
          <a:p>
            <a:pPr lvl="0"/>
            <a:r>
              <a:rPr kumimoji="1" lang="ja-JP" altLang="en-US"/>
              <a:t>ここに本文が入ります。</a:t>
            </a:r>
          </a:p>
        </p:txBody>
      </p:sp>
      <p:sp>
        <p:nvSpPr>
          <p:cNvPr id="7" name="テキスト プレースホルダー 11">
            <a:extLst>
              <a:ext uri="{FF2B5EF4-FFF2-40B4-BE49-F238E27FC236}">
                <a16:creationId xmlns:a16="http://schemas.microsoft.com/office/drawing/2014/main" id="{2070E7A7-B511-48F3-8BF4-598EEE4977AF}"/>
              </a:ext>
            </a:extLst>
          </p:cNvPr>
          <p:cNvSpPr>
            <a:spLocks noGrp="1"/>
          </p:cNvSpPr>
          <p:nvPr>
            <p:ph type="body" sz="quarter" idx="17" hasCustomPrompt="1"/>
          </p:nvPr>
        </p:nvSpPr>
        <p:spPr>
          <a:xfrm>
            <a:off x="314302" y="6828745"/>
            <a:ext cx="10088767" cy="385487"/>
          </a:xfrm>
          <a:prstGeom prst="rect">
            <a:avLst/>
          </a:prstGeom>
        </p:spPr>
        <p:txBody>
          <a:bodyPr anchor="ctr"/>
          <a:lstStyle>
            <a:lvl1pPr marL="0" indent="0">
              <a:lnSpc>
                <a:spcPct val="100000"/>
              </a:lnSpc>
              <a:buNone/>
              <a:defRPr sz="682">
                <a:solidFill>
                  <a:schemeClr val="tx1"/>
                </a:solidFill>
              </a:defRPr>
            </a:lvl1pPr>
            <a:lvl2pPr marL="283484" indent="0">
              <a:buNone/>
              <a:defRPr sz="992"/>
            </a:lvl2pPr>
            <a:lvl3pPr marL="566968" indent="0">
              <a:buNone/>
              <a:defRPr sz="992"/>
            </a:lvl3pPr>
            <a:lvl4pPr marL="850452" indent="0">
              <a:buNone/>
              <a:defRPr sz="992"/>
            </a:lvl4pPr>
            <a:lvl5pPr marL="1133936" indent="0">
              <a:buNone/>
              <a:defRPr sz="992"/>
            </a:lvl5pPr>
          </a:lstStyle>
          <a:p>
            <a:pPr lvl="0"/>
            <a:r>
              <a:rPr kumimoji="1" lang="ja-JP" altLang="en-US"/>
              <a:t>ここに注釈を入力します。</a:t>
            </a:r>
            <a:endParaRPr kumimoji="1" lang="en-US" altLang="ja-JP"/>
          </a:p>
        </p:txBody>
      </p:sp>
    </p:spTree>
    <p:extLst>
      <p:ext uri="{BB962C8B-B14F-4D97-AF65-F5344CB8AC3E}">
        <p14:creationId xmlns:p14="http://schemas.microsoft.com/office/powerpoint/2010/main" val="3569861181"/>
      </p:ext>
    </p:extLst>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userDrawn="1">
  <p:cSld name="3_NIES">
    <p:spTree>
      <p:nvGrpSpPr>
        <p:cNvPr id="1" name=""/>
        <p:cNvGrpSpPr/>
        <p:nvPr/>
      </p:nvGrpSpPr>
      <p:grpSpPr>
        <a:xfrm>
          <a:off x="0" y="0"/>
          <a:ext cx="0" cy="0"/>
          <a:chOff x="0" y="0"/>
          <a:chExt cx="0" cy="0"/>
        </a:xfrm>
      </p:grpSpPr>
      <p:sp>
        <p:nvSpPr>
          <p:cNvPr id="2" name="タイトル 1"/>
          <p:cNvSpPr>
            <a:spLocks noGrp="1"/>
          </p:cNvSpPr>
          <p:nvPr>
            <p:ph type="title"/>
          </p:nvPr>
        </p:nvSpPr>
        <p:spPr>
          <a:xfrm>
            <a:off x="0" y="127992"/>
            <a:ext cx="10691813" cy="1461188"/>
          </a:xfrm>
        </p:spPr>
        <p:txBody>
          <a:bodyPr>
            <a:normAutofit/>
          </a:bodyPr>
          <a:lstStyle>
            <a:lvl1pPr marL="198414">
              <a:defRPr sz="3086" b="1">
                <a:solidFill>
                  <a:srgbClr val="0070C0"/>
                </a:solidFill>
              </a:defRPr>
            </a:lvl1pPr>
          </a:lstStyle>
          <a:p>
            <a:r>
              <a:rPr kumimoji="1" lang="ja-JP" altLang="en-US"/>
              <a:t>マスター タイトルの書式設定</a:t>
            </a:r>
          </a:p>
        </p:txBody>
      </p:sp>
      <p:sp>
        <p:nvSpPr>
          <p:cNvPr id="5" name="スライド番号プレースホルダー 4"/>
          <p:cNvSpPr>
            <a:spLocks noGrp="1"/>
          </p:cNvSpPr>
          <p:nvPr>
            <p:ph type="sldNum" sz="quarter" idx="12"/>
          </p:nvPr>
        </p:nvSpPr>
        <p:spPr>
          <a:xfrm>
            <a:off x="8263880" y="7146694"/>
            <a:ext cx="2405658" cy="402483"/>
          </a:xfrm>
        </p:spPr>
        <p:txBody>
          <a:bodyPr/>
          <a:lstStyle/>
          <a:p>
            <a:fld id="{66F6F5A3-2017-4170-902B-D1F77411E903}" type="slidenum">
              <a:rPr kumimoji="1" lang="ja-JP" altLang="en-US" smtClean="0"/>
              <a:t>‹#›</a:t>
            </a:fld>
            <a:endParaRPr kumimoji="1" lang="ja-JP" altLang="en-US"/>
          </a:p>
        </p:txBody>
      </p:sp>
      <p:sp>
        <p:nvSpPr>
          <p:cNvPr id="10" name="正方形/長方形 9">
            <a:extLst>
              <a:ext uri="{FF2B5EF4-FFF2-40B4-BE49-F238E27FC236}">
                <a16:creationId xmlns:a16="http://schemas.microsoft.com/office/drawing/2014/main" id="{281C31DE-2852-4E89-BCC7-2F0FCBE8D691}"/>
              </a:ext>
            </a:extLst>
          </p:cNvPr>
          <p:cNvSpPr/>
          <p:nvPr userDrawn="1"/>
        </p:nvSpPr>
        <p:spPr>
          <a:xfrm>
            <a:off x="0" y="0"/>
            <a:ext cx="10691813" cy="142673"/>
          </a:xfrm>
          <a:prstGeom prst="rect">
            <a:avLst/>
          </a:prstGeom>
          <a:solidFill>
            <a:srgbClr val="66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984"/>
          </a:p>
        </p:txBody>
      </p:sp>
      <p:sp>
        <p:nvSpPr>
          <p:cNvPr id="11" name="正方形/長方形 10">
            <a:extLst>
              <a:ext uri="{FF2B5EF4-FFF2-40B4-BE49-F238E27FC236}">
                <a16:creationId xmlns:a16="http://schemas.microsoft.com/office/drawing/2014/main" id="{4669E64A-B805-477B-8163-3F8E2AD799E1}"/>
              </a:ext>
            </a:extLst>
          </p:cNvPr>
          <p:cNvSpPr/>
          <p:nvPr userDrawn="1"/>
        </p:nvSpPr>
        <p:spPr>
          <a:xfrm>
            <a:off x="0" y="142672"/>
            <a:ext cx="10691813" cy="142673"/>
          </a:xfrm>
          <a:prstGeom prst="rect">
            <a:avLst/>
          </a:prstGeom>
          <a:solidFill>
            <a:srgbClr val="CCE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984"/>
          </a:p>
        </p:txBody>
      </p:sp>
      <p:sp>
        <p:nvSpPr>
          <p:cNvPr id="12" name="テキスト ボックス 11">
            <a:extLst>
              <a:ext uri="{FF2B5EF4-FFF2-40B4-BE49-F238E27FC236}">
                <a16:creationId xmlns:a16="http://schemas.microsoft.com/office/drawing/2014/main" id="{015F3893-9B9D-4DB7-8F6F-9C43C42A0309}"/>
              </a:ext>
            </a:extLst>
          </p:cNvPr>
          <p:cNvSpPr txBox="1"/>
          <p:nvPr userDrawn="1"/>
        </p:nvSpPr>
        <p:spPr>
          <a:xfrm>
            <a:off x="152406" y="282906"/>
            <a:ext cx="10446938" cy="251544"/>
          </a:xfrm>
          <a:prstGeom prst="rect">
            <a:avLst/>
          </a:prstGeom>
          <a:noFill/>
        </p:spPr>
        <p:txBody>
          <a:bodyPr wrap="square" lIns="0" tIns="0" rIns="0" bIns="0" anchor="t">
            <a:spAutoFit/>
          </a:bodyPr>
          <a:lstStyle/>
          <a:p>
            <a:pPr>
              <a:lnSpc>
                <a:spcPts val="2064"/>
              </a:lnSpc>
              <a:tabLst>
                <a:tab pos="111994" algn="l"/>
              </a:tabLst>
              <a:defRPr/>
            </a:pPr>
            <a:r>
              <a:rPr kumimoji="0" lang="en-US" altLang="ja-JP" sz="1543" kern="0">
                <a:solidFill>
                  <a:srgbClr val="4FCEFF"/>
                </a:solidFill>
                <a:latin typeface="Calibri"/>
                <a:ea typeface="游ゴシック"/>
                <a:cs typeface="Calibri"/>
              </a:rPr>
              <a:t>CLIMATE CHANGE ADAPTATION PLATFORM</a:t>
            </a:r>
            <a:endParaRPr kumimoji="0" lang="ja-JP" altLang="en-US" sz="1984"/>
          </a:p>
        </p:txBody>
      </p:sp>
      <p:sp>
        <p:nvSpPr>
          <p:cNvPr id="14" name="テキスト プレースホルダー 13"/>
          <p:cNvSpPr>
            <a:spLocks noGrp="1"/>
          </p:cNvSpPr>
          <p:nvPr>
            <p:ph type="body" sz="quarter" idx="13"/>
          </p:nvPr>
        </p:nvSpPr>
        <p:spPr>
          <a:xfrm>
            <a:off x="386093" y="1239531"/>
            <a:ext cx="9875077" cy="2309901"/>
          </a:xfrm>
        </p:spPr>
        <p:txBody>
          <a:bodyPr/>
          <a:lstStyle>
            <a:lvl1pPr marL="0" indent="0">
              <a:buNone/>
              <a:defRPr sz="2425"/>
            </a:lvl1pPr>
            <a:lvl2pPr marL="503972" indent="0">
              <a:buNone/>
              <a:defRPr/>
            </a:lvl2pPr>
            <a:lvl3pPr marL="1007943" indent="0">
              <a:buNone/>
              <a:defRPr/>
            </a:lvl3pPr>
            <a:lvl4pPr marL="1511915" indent="0">
              <a:buNone/>
              <a:defRPr/>
            </a:lvl4pPr>
            <a:lvl5pPr marL="2015886" indent="0">
              <a:buNone/>
              <a:defRPr/>
            </a:lvl5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15" name="テキスト プレースホルダー 13"/>
          <p:cNvSpPr>
            <a:spLocks noGrp="1"/>
          </p:cNvSpPr>
          <p:nvPr>
            <p:ph type="body" sz="quarter" idx="14"/>
          </p:nvPr>
        </p:nvSpPr>
        <p:spPr>
          <a:xfrm>
            <a:off x="386093" y="7139693"/>
            <a:ext cx="9771129" cy="363984"/>
          </a:xfrm>
        </p:spPr>
        <p:txBody>
          <a:bodyPr anchor="ctr">
            <a:normAutofit/>
          </a:bodyPr>
          <a:lstStyle>
            <a:lvl1pPr marL="0" indent="0">
              <a:lnSpc>
                <a:spcPct val="100000"/>
              </a:lnSpc>
              <a:spcBef>
                <a:spcPts val="0"/>
              </a:spcBef>
              <a:buFontTx/>
              <a:buNone/>
              <a:defRPr sz="992">
                <a:solidFill>
                  <a:schemeClr val="tx1"/>
                </a:solidFill>
              </a:defRPr>
            </a:lvl1pPr>
          </a:lstStyle>
          <a:p>
            <a:pPr lvl="0"/>
            <a:r>
              <a:rPr kumimoji="1" lang="ja-JP" altLang="en-US"/>
              <a:t>マスター テキストの書式設定</a:t>
            </a:r>
          </a:p>
        </p:txBody>
      </p:sp>
      <p:sp>
        <p:nvSpPr>
          <p:cNvPr id="4" name="テキスト プレースホルダー 3"/>
          <p:cNvSpPr>
            <a:spLocks noGrp="1"/>
          </p:cNvSpPr>
          <p:nvPr>
            <p:ph type="body" sz="quarter" idx="16"/>
          </p:nvPr>
        </p:nvSpPr>
        <p:spPr>
          <a:xfrm>
            <a:off x="5275371" y="283488"/>
            <a:ext cx="5416443" cy="395483"/>
          </a:xfrm>
        </p:spPr>
        <p:txBody>
          <a:bodyPr>
            <a:noAutofit/>
          </a:bodyPr>
          <a:lstStyle>
            <a:lvl1pPr marL="0" indent="0" algn="r">
              <a:buNone/>
              <a:defRPr sz="2205" b="1"/>
            </a:lvl1pPr>
          </a:lstStyle>
          <a:p>
            <a:pPr lvl="0"/>
            <a:r>
              <a:rPr kumimoji="1" lang="ja-JP" altLang="en-US"/>
              <a:t>マスター テキストの書式設定</a:t>
            </a:r>
          </a:p>
        </p:txBody>
      </p:sp>
    </p:spTree>
    <p:extLst>
      <p:ext uri="{BB962C8B-B14F-4D97-AF65-F5344CB8AC3E}">
        <p14:creationId xmlns:p14="http://schemas.microsoft.com/office/powerpoint/2010/main" val="1842762904"/>
      </p:ext>
    </p:extLst>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userDrawn="1">
  <p:cSld name="ユーザー設定レイアウト">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19B6CCD-B409-40EE-98E1-7FC1E96CD06F}"/>
              </a:ext>
            </a:extLst>
          </p:cNvPr>
          <p:cNvSpPr>
            <a:spLocks noGrp="1"/>
          </p:cNvSpPr>
          <p:nvPr>
            <p:ph type="title"/>
          </p:nvPr>
        </p:nvSpPr>
        <p:spPr/>
        <p:txBody>
          <a:bodyPr/>
          <a:lstStyle/>
          <a:p>
            <a:r>
              <a:rPr kumimoji="1" lang="ja-JP" altLang="en-US"/>
              <a:t>マスター タイトルの書式設定</a:t>
            </a:r>
          </a:p>
        </p:txBody>
      </p:sp>
      <p:sp>
        <p:nvSpPr>
          <p:cNvPr id="3" name="日付プレースホルダー 2">
            <a:extLst>
              <a:ext uri="{FF2B5EF4-FFF2-40B4-BE49-F238E27FC236}">
                <a16:creationId xmlns:a16="http://schemas.microsoft.com/office/drawing/2014/main" id="{055A5F17-40ED-4732-9C30-B4260DEF2863}"/>
              </a:ext>
            </a:extLst>
          </p:cNvPr>
          <p:cNvSpPr>
            <a:spLocks noGrp="1"/>
          </p:cNvSpPr>
          <p:nvPr>
            <p:ph type="dt" sz="half" idx="10"/>
          </p:nvPr>
        </p:nvSpPr>
        <p:spPr/>
        <p:txBody>
          <a:bodyPr/>
          <a:lstStyle/>
          <a:p>
            <a:pPr>
              <a:defRPr/>
            </a:pPr>
            <a:endParaRPr lang="ja-JP" altLang="en-US">
              <a:solidFill>
                <a:prstClr val="black">
                  <a:tint val="75000"/>
                </a:prstClr>
              </a:solidFill>
            </a:endParaRPr>
          </a:p>
        </p:txBody>
      </p:sp>
      <p:sp>
        <p:nvSpPr>
          <p:cNvPr id="4" name="フッター プレースホルダー 3">
            <a:extLst>
              <a:ext uri="{FF2B5EF4-FFF2-40B4-BE49-F238E27FC236}">
                <a16:creationId xmlns:a16="http://schemas.microsoft.com/office/drawing/2014/main" id="{FD58EE6C-7838-4F3E-8780-7F9358578AF3}"/>
              </a:ext>
            </a:extLst>
          </p:cNvPr>
          <p:cNvSpPr>
            <a:spLocks noGrp="1"/>
          </p:cNvSpPr>
          <p:nvPr>
            <p:ph type="ftr" sz="quarter" idx="11"/>
          </p:nvPr>
        </p:nvSpPr>
        <p:spPr/>
        <p:txBody>
          <a:bodyPr/>
          <a:lstStyle/>
          <a:p>
            <a:pPr>
              <a:defRPr/>
            </a:pPr>
            <a:endParaRPr lang="ja-JP" altLang="en-US">
              <a:solidFill>
                <a:prstClr val="black">
                  <a:tint val="75000"/>
                </a:prstClr>
              </a:solidFill>
            </a:endParaRPr>
          </a:p>
        </p:txBody>
      </p:sp>
      <p:sp>
        <p:nvSpPr>
          <p:cNvPr id="5" name="スライド番号プレースホルダー 4">
            <a:extLst>
              <a:ext uri="{FF2B5EF4-FFF2-40B4-BE49-F238E27FC236}">
                <a16:creationId xmlns:a16="http://schemas.microsoft.com/office/drawing/2014/main" id="{230E5565-92A8-44D3-8899-B55AFAEC8199}"/>
              </a:ext>
            </a:extLst>
          </p:cNvPr>
          <p:cNvSpPr>
            <a:spLocks noGrp="1"/>
          </p:cNvSpPr>
          <p:nvPr>
            <p:ph type="sldNum" sz="quarter" idx="12"/>
          </p:nvPr>
        </p:nvSpPr>
        <p:spPr/>
        <p:txBody>
          <a:bodyPr/>
          <a:lstStyle/>
          <a:p>
            <a:pPr fontAlgn="base">
              <a:spcBef>
                <a:spcPct val="0"/>
              </a:spcBef>
              <a:spcAft>
                <a:spcPct val="0"/>
              </a:spcAft>
              <a:defRPr/>
            </a:pPr>
            <a:fld id="{2F42C5CA-8C8A-4087-8E08-C83691B1F73A}" type="slidenum">
              <a:rPr lang="ja-JP" altLang="en-US" smtClean="0"/>
              <a:pPr fontAlgn="base">
                <a:spcBef>
                  <a:spcPct val="0"/>
                </a:spcBef>
                <a:spcAft>
                  <a:spcPct val="0"/>
                </a:spcAft>
                <a:defRPr/>
              </a:pPr>
              <a:t>‹#›</a:t>
            </a:fld>
            <a:endParaRPr lang="ja-JP" altLang="en-US"/>
          </a:p>
        </p:txBody>
      </p:sp>
    </p:spTree>
    <p:extLst>
      <p:ext uri="{BB962C8B-B14F-4D97-AF65-F5344CB8AC3E}">
        <p14:creationId xmlns:p14="http://schemas.microsoft.com/office/powerpoint/2010/main" val="3318532243"/>
      </p:ext>
    </p:extLst>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1336477" y="1239586"/>
            <a:ext cx="8018860" cy="2631887"/>
          </a:xfrm>
        </p:spPr>
        <p:txBody>
          <a:bodyPr anchor="b">
            <a:normAutofit/>
          </a:bodyPr>
          <a:lstStyle>
            <a:lvl1pPr algn="ctr">
              <a:defRPr sz="4960"/>
            </a:lvl1pPr>
          </a:lstStyle>
          <a:p>
            <a:r>
              <a:rPr lang="ja-JP" altLang="en-US"/>
              <a:t>マスター タイトルの書式設定</a:t>
            </a:r>
            <a:endParaRPr lang="en-US"/>
          </a:p>
        </p:txBody>
      </p:sp>
      <p:sp>
        <p:nvSpPr>
          <p:cNvPr id="3" name="Subtitle 2"/>
          <p:cNvSpPr>
            <a:spLocks noGrp="1"/>
          </p:cNvSpPr>
          <p:nvPr>
            <p:ph type="subTitle" idx="1"/>
          </p:nvPr>
        </p:nvSpPr>
        <p:spPr>
          <a:xfrm>
            <a:off x="1336477" y="3970580"/>
            <a:ext cx="8018860" cy="1825171"/>
          </a:xfrm>
        </p:spPr>
        <p:txBody>
          <a:bodyPr>
            <a:normAutofit/>
          </a:bodyPr>
          <a:lstStyle>
            <a:lvl1pPr marL="0" indent="0" algn="ctr">
              <a:buNone/>
              <a:defRPr sz="1984">
                <a:solidFill>
                  <a:schemeClr val="tx1">
                    <a:lumMod val="75000"/>
                    <a:lumOff val="25000"/>
                  </a:schemeClr>
                </a:solidFill>
              </a:defRPr>
            </a:lvl1pPr>
            <a:lvl2pPr marL="377979" indent="0" algn="ctr">
              <a:buNone/>
              <a:defRPr sz="2315"/>
            </a:lvl2pPr>
            <a:lvl3pPr marL="755957" indent="0" algn="ctr">
              <a:buNone/>
              <a:defRPr sz="1984"/>
            </a:lvl3pPr>
            <a:lvl4pPr marL="1133936" indent="0" algn="ctr">
              <a:buNone/>
              <a:defRPr sz="1653"/>
            </a:lvl4pPr>
            <a:lvl5pPr marL="1511915" indent="0" algn="ctr">
              <a:buNone/>
              <a:defRPr sz="1653"/>
            </a:lvl5pPr>
            <a:lvl6pPr marL="1889893" indent="0" algn="ctr">
              <a:buNone/>
              <a:defRPr sz="1653"/>
            </a:lvl6pPr>
            <a:lvl7pPr marL="2267872" indent="0" algn="ctr">
              <a:buNone/>
              <a:defRPr sz="1653"/>
            </a:lvl7pPr>
            <a:lvl8pPr marL="2645851" indent="0" algn="ctr">
              <a:buNone/>
              <a:defRPr sz="1653"/>
            </a:lvl8pPr>
            <a:lvl9pPr marL="3023829" indent="0" algn="ctr">
              <a:buNone/>
              <a:defRPr sz="1653"/>
            </a:lvl9pPr>
          </a:lstStyle>
          <a:p>
            <a:r>
              <a:rPr lang="ja-JP" altLang="en-US"/>
              <a:t>マスター サブタイトルの書式設定</a:t>
            </a:r>
            <a:endParaRPr lang="en-US"/>
          </a:p>
        </p:txBody>
      </p:sp>
      <p:sp>
        <p:nvSpPr>
          <p:cNvPr id="4" name="Date Placeholder 3"/>
          <p:cNvSpPr>
            <a:spLocks noGrp="1"/>
          </p:cNvSpPr>
          <p:nvPr>
            <p:ph type="dt" sz="half" idx="10"/>
          </p:nvPr>
        </p:nvSpPr>
        <p:spPr/>
        <p:txBody>
          <a:bodyPr/>
          <a:lstStyle/>
          <a:p>
            <a:fld id="{34AC9E3B-A0EA-4BB1-9678-93C4FF701296}" type="datetimeFigureOut">
              <a:rPr kumimoji="1" lang="ja-JP" altLang="en-US" smtClean="0"/>
              <a:t>2025/4/23</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57C5DBA7-51FB-4B1C-97DF-967734353BB8}" type="slidenum">
              <a:rPr kumimoji="1" lang="ja-JP" altLang="en-US" smtClean="0"/>
              <a:t>‹#›</a:t>
            </a:fld>
            <a:endParaRPr kumimoji="1" lang="ja-JP" altLang="en-US"/>
          </a:p>
        </p:txBody>
      </p:sp>
    </p:spTree>
    <p:extLst>
      <p:ext uri="{BB962C8B-B14F-4D97-AF65-F5344CB8AC3E}">
        <p14:creationId xmlns:p14="http://schemas.microsoft.com/office/powerpoint/2010/main" val="326292604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CCF5E790-90F7-3F54-C4B7-149A20222693}"/>
              </a:ext>
            </a:extLst>
          </p:cNvPr>
          <p:cNvSpPr>
            <a:spLocks noGrp="1"/>
          </p:cNvSpPr>
          <p:nvPr>
            <p:ph type="title"/>
          </p:nvPr>
        </p:nvSpPr>
        <p:spPr/>
        <p:txBody>
          <a:bodyPr/>
          <a:lstStyle/>
          <a:p>
            <a:r>
              <a:rPr kumimoji="1" lang="ja-JP" altLang="en-US"/>
              <a:t>マスター タイトルの書式設定</a:t>
            </a:r>
          </a:p>
        </p:txBody>
      </p:sp>
      <p:sp>
        <p:nvSpPr>
          <p:cNvPr id="3" name="縦書きテキスト プレースホルダー 2">
            <a:extLst>
              <a:ext uri="{FF2B5EF4-FFF2-40B4-BE49-F238E27FC236}">
                <a16:creationId xmlns:a16="http://schemas.microsoft.com/office/drawing/2014/main" id="{FF54D171-13AB-4D14-9CB2-F1B57F920902}"/>
              </a:ext>
            </a:extLst>
          </p:cNvPr>
          <p:cNvSpPr>
            <a:spLocks noGrp="1"/>
          </p:cNvSpPr>
          <p:nvPr>
            <p:ph type="body" orient="vert" idx="1"/>
          </p:nvPr>
        </p:nvSpPr>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E3D85D93-4144-C153-A183-801319E4A967}"/>
              </a:ext>
            </a:extLst>
          </p:cNvPr>
          <p:cNvSpPr>
            <a:spLocks noGrp="1"/>
          </p:cNvSpPr>
          <p:nvPr>
            <p:ph type="dt" sz="half" idx="10"/>
          </p:nvPr>
        </p:nvSpPr>
        <p:spPr/>
        <p:txBody>
          <a:bodyPr/>
          <a:lstStyle/>
          <a:p>
            <a:endParaRPr kumimoji="1" lang="ja-JP" altLang="en-US"/>
          </a:p>
        </p:txBody>
      </p:sp>
      <p:sp>
        <p:nvSpPr>
          <p:cNvPr id="5" name="フッター プレースホルダー 4">
            <a:extLst>
              <a:ext uri="{FF2B5EF4-FFF2-40B4-BE49-F238E27FC236}">
                <a16:creationId xmlns:a16="http://schemas.microsoft.com/office/drawing/2014/main" id="{4011229C-5865-8DDA-CEA9-CB58DB657357}"/>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26D35B97-C43F-C880-9AA3-723850E7DCB7}"/>
              </a:ext>
            </a:extLst>
          </p:cNvPr>
          <p:cNvSpPr>
            <a:spLocks noGrp="1"/>
          </p:cNvSpPr>
          <p:nvPr>
            <p:ph type="sldNum" sz="quarter" idx="12"/>
          </p:nvPr>
        </p:nvSpPr>
        <p:spPr/>
        <p:txBody>
          <a:bodyPr/>
          <a:lstStyle/>
          <a:p>
            <a:fld id="{259C116F-7037-4D8D-A1FC-006557388E58}" type="slidenum">
              <a:rPr kumimoji="1" lang="ja-JP" altLang="en-US" smtClean="0"/>
              <a:t>‹#›</a:t>
            </a:fld>
            <a:endParaRPr kumimoji="1" lang="ja-JP" altLang="en-US"/>
          </a:p>
        </p:txBody>
      </p:sp>
    </p:spTree>
    <p:extLst>
      <p:ext uri="{BB962C8B-B14F-4D97-AF65-F5344CB8AC3E}">
        <p14:creationId xmlns:p14="http://schemas.microsoft.com/office/powerpoint/2010/main" val="1303821994"/>
      </p:ext>
    </p:extLst>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a:p>
        </p:txBody>
      </p:sp>
      <p:sp>
        <p:nvSpPr>
          <p:cNvPr id="3" name="Content Placeholder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Date Placeholder 3"/>
          <p:cNvSpPr>
            <a:spLocks noGrp="1"/>
          </p:cNvSpPr>
          <p:nvPr>
            <p:ph type="dt" sz="half" idx="10"/>
          </p:nvPr>
        </p:nvSpPr>
        <p:spPr/>
        <p:txBody>
          <a:bodyPr/>
          <a:lstStyle/>
          <a:p>
            <a:fld id="{34AC9E3B-A0EA-4BB1-9678-93C4FF701296}" type="datetimeFigureOut">
              <a:rPr kumimoji="1" lang="ja-JP" altLang="en-US" smtClean="0"/>
              <a:t>2025/4/23</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57C5DBA7-51FB-4B1C-97DF-967734353BB8}" type="slidenum">
              <a:rPr kumimoji="1" lang="ja-JP" altLang="en-US" smtClean="0"/>
              <a:t>‹#›</a:t>
            </a:fld>
            <a:endParaRPr kumimoji="1" lang="ja-JP" altLang="en-US"/>
          </a:p>
        </p:txBody>
      </p:sp>
    </p:spTree>
    <p:extLst>
      <p:ext uri="{BB962C8B-B14F-4D97-AF65-F5344CB8AC3E}">
        <p14:creationId xmlns:p14="http://schemas.microsoft.com/office/powerpoint/2010/main" val="1598694206"/>
      </p:ext>
    </p:extLst>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729494" y="1887629"/>
            <a:ext cx="9221689" cy="3142929"/>
          </a:xfrm>
        </p:spPr>
        <p:txBody>
          <a:bodyPr anchor="b">
            <a:normAutofit/>
          </a:bodyPr>
          <a:lstStyle>
            <a:lvl1pPr>
              <a:defRPr sz="4960" b="0"/>
            </a:lvl1pPr>
          </a:lstStyle>
          <a:p>
            <a:r>
              <a:rPr lang="ja-JP" altLang="en-US"/>
              <a:t>マスター タイトルの書式設定</a:t>
            </a:r>
            <a:endParaRPr lang="en-US"/>
          </a:p>
        </p:txBody>
      </p:sp>
      <p:sp>
        <p:nvSpPr>
          <p:cNvPr id="3" name="Text Placeholder 2"/>
          <p:cNvSpPr>
            <a:spLocks noGrp="1"/>
          </p:cNvSpPr>
          <p:nvPr>
            <p:ph type="body" idx="1"/>
          </p:nvPr>
        </p:nvSpPr>
        <p:spPr>
          <a:xfrm>
            <a:off x="729494" y="5018437"/>
            <a:ext cx="9221689" cy="1653678"/>
          </a:xfrm>
        </p:spPr>
        <p:txBody>
          <a:bodyPr anchor="t">
            <a:normAutofit/>
          </a:bodyPr>
          <a:lstStyle>
            <a:lvl1pPr marL="0" indent="0">
              <a:buNone/>
              <a:defRPr sz="1984">
                <a:solidFill>
                  <a:schemeClr val="tx1">
                    <a:lumMod val="75000"/>
                    <a:lumOff val="25000"/>
                  </a:schemeClr>
                </a:solidFill>
              </a:defRPr>
            </a:lvl1pPr>
            <a:lvl2pPr marL="377979" indent="0">
              <a:buNone/>
              <a:defRPr sz="1488">
                <a:solidFill>
                  <a:schemeClr val="tx1">
                    <a:tint val="75000"/>
                  </a:schemeClr>
                </a:solidFill>
              </a:defRPr>
            </a:lvl2pPr>
            <a:lvl3pPr marL="755957" indent="0">
              <a:buNone/>
              <a:defRPr sz="1323">
                <a:solidFill>
                  <a:schemeClr val="tx1">
                    <a:tint val="75000"/>
                  </a:schemeClr>
                </a:solidFill>
              </a:defRPr>
            </a:lvl3pPr>
            <a:lvl4pPr marL="1133936" indent="0">
              <a:buNone/>
              <a:defRPr sz="1157">
                <a:solidFill>
                  <a:schemeClr val="tx1">
                    <a:tint val="75000"/>
                  </a:schemeClr>
                </a:solidFill>
              </a:defRPr>
            </a:lvl4pPr>
            <a:lvl5pPr marL="1511915" indent="0">
              <a:buNone/>
              <a:defRPr sz="1157">
                <a:solidFill>
                  <a:schemeClr val="tx1">
                    <a:tint val="75000"/>
                  </a:schemeClr>
                </a:solidFill>
              </a:defRPr>
            </a:lvl5pPr>
            <a:lvl6pPr marL="1889893" indent="0">
              <a:buNone/>
              <a:defRPr sz="1157">
                <a:solidFill>
                  <a:schemeClr val="tx1">
                    <a:tint val="75000"/>
                  </a:schemeClr>
                </a:solidFill>
              </a:defRPr>
            </a:lvl6pPr>
            <a:lvl7pPr marL="2267872" indent="0">
              <a:buNone/>
              <a:defRPr sz="1157">
                <a:solidFill>
                  <a:schemeClr val="tx1">
                    <a:tint val="75000"/>
                  </a:schemeClr>
                </a:solidFill>
              </a:defRPr>
            </a:lvl7pPr>
            <a:lvl8pPr marL="2645851" indent="0">
              <a:buNone/>
              <a:defRPr sz="1157">
                <a:solidFill>
                  <a:schemeClr val="tx1">
                    <a:tint val="75000"/>
                  </a:schemeClr>
                </a:solidFill>
              </a:defRPr>
            </a:lvl8pPr>
            <a:lvl9pPr marL="3023829" indent="0">
              <a:buNone/>
              <a:defRPr sz="1157">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34AC9E3B-A0EA-4BB1-9678-93C4FF701296}" type="datetimeFigureOut">
              <a:rPr kumimoji="1" lang="ja-JP" altLang="en-US" smtClean="0"/>
              <a:t>2025/4/23</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57C5DBA7-51FB-4B1C-97DF-967734353BB8}" type="slidenum">
              <a:rPr kumimoji="1" lang="ja-JP" altLang="en-US" smtClean="0"/>
              <a:t>‹#›</a:t>
            </a:fld>
            <a:endParaRPr kumimoji="1" lang="ja-JP" altLang="en-US"/>
          </a:p>
        </p:txBody>
      </p:sp>
    </p:spTree>
    <p:extLst>
      <p:ext uri="{BB962C8B-B14F-4D97-AF65-F5344CB8AC3E}">
        <p14:creationId xmlns:p14="http://schemas.microsoft.com/office/powerpoint/2010/main" val="1563023225"/>
      </p:ext>
    </p:extLst>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a:p>
        </p:txBody>
      </p:sp>
      <p:sp>
        <p:nvSpPr>
          <p:cNvPr id="3" name="Content Placeholder 2"/>
          <p:cNvSpPr>
            <a:spLocks noGrp="1"/>
          </p:cNvSpPr>
          <p:nvPr>
            <p:ph sz="half" idx="1"/>
          </p:nvPr>
        </p:nvSpPr>
        <p:spPr>
          <a:xfrm>
            <a:off x="741136" y="2015915"/>
            <a:ext cx="4544021" cy="4796543"/>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Content Placeholder 3"/>
          <p:cNvSpPr>
            <a:spLocks noGrp="1"/>
          </p:cNvSpPr>
          <p:nvPr>
            <p:ph sz="half" idx="2"/>
          </p:nvPr>
        </p:nvSpPr>
        <p:spPr>
          <a:xfrm>
            <a:off x="5412730" y="2015915"/>
            <a:ext cx="4544021" cy="4796543"/>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5" name="Date Placeholder 4"/>
          <p:cNvSpPr>
            <a:spLocks noGrp="1"/>
          </p:cNvSpPr>
          <p:nvPr>
            <p:ph type="dt" sz="half" idx="10"/>
          </p:nvPr>
        </p:nvSpPr>
        <p:spPr/>
        <p:txBody>
          <a:bodyPr/>
          <a:lstStyle/>
          <a:p>
            <a:fld id="{34AC9E3B-A0EA-4BB1-9678-93C4FF701296}" type="datetimeFigureOut">
              <a:rPr kumimoji="1" lang="ja-JP" altLang="en-US" smtClean="0"/>
              <a:t>2025/4/23</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57C5DBA7-51FB-4B1C-97DF-967734353BB8}" type="slidenum">
              <a:rPr kumimoji="1" lang="ja-JP" altLang="en-US" smtClean="0"/>
              <a:t>‹#›</a:t>
            </a:fld>
            <a:endParaRPr kumimoji="1" lang="ja-JP" altLang="en-US"/>
          </a:p>
        </p:txBody>
      </p:sp>
    </p:spTree>
    <p:extLst>
      <p:ext uri="{BB962C8B-B14F-4D97-AF65-F5344CB8AC3E}">
        <p14:creationId xmlns:p14="http://schemas.microsoft.com/office/powerpoint/2010/main" val="3142022510"/>
      </p:ext>
    </p:extLst>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preserve="1">
  <p:cSld name="比較">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741136" y="1853930"/>
            <a:ext cx="4521746" cy="910180"/>
          </a:xfrm>
        </p:spPr>
        <p:txBody>
          <a:bodyPr anchor="b">
            <a:normAutofit/>
          </a:bodyPr>
          <a:lstStyle>
            <a:lvl1pPr marL="0" indent="0">
              <a:spcBef>
                <a:spcPts val="0"/>
              </a:spcBef>
              <a:buNone/>
              <a:defRPr sz="1984" b="1"/>
            </a:lvl1pPr>
            <a:lvl2pPr marL="377979" indent="0">
              <a:buNone/>
              <a:defRPr sz="1653" b="1"/>
            </a:lvl2pPr>
            <a:lvl3pPr marL="755957" indent="0">
              <a:buNone/>
              <a:defRPr sz="1488" b="1"/>
            </a:lvl3pPr>
            <a:lvl4pPr marL="1133936" indent="0">
              <a:buNone/>
              <a:defRPr sz="1323" b="1"/>
            </a:lvl4pPr>
            <a:lvl5pPr marL="1511915" indent="0">
              <a:buNone/>
              <a:defRPr sz="1323" b="1"/>
            </a:lvl5pPr>
            <a:lvl6pPr marL="1889893" indent="0">
              <a:buNone/>
              <a:defRPr sz="1323" b="1"/>
            </a:lvl6pPr>
            <a:lvl7pPr marL="2267872" indent="0">
              <a:buNone/>
              <a:defRPr sz="1323" b="1"/>
            </a:lvl7pPr>
            <a:lvl8pPr marL="2645851" indent="0">
              <a:buNone/>
              <a:defRPr sz="1323" b="1"/>
            </a:lvl8pPr>
            <a:lvl9pPr marL="3023829" indent="0">
              <a:buNone/>
              <a:defRPr sz="1323" b="1"/>
            </a:lvl9pPr>
          </a:lstStyle>
          <a:p>
            <a:pPr lvl="0"/>
            <a:r>
              <a:rPr lang="ja-JP" altLang="en-US"/>
              <a:t>マスター テキストの書式設定</a:t>
            </a:r>
          </a:p>
        </p:txBody>
      </p:sp>
      <p:sp>
        <p:nvSpPr>
          <p:cNvPr id="4" name="Content Placeholder 3"/>
          <p:cNvSpPr>
            <a:spLocks noGrp="1"/>
          </p:cNvSpPr>
          <p:nvPr>
            <p:ph sz="half" idx="2"/>
          </p:nvPr>
        </p:nvSpPr>
        <p:spPr>
          <a:xfrm>
            <a:off x="741136" y="2764111"/>
            <a:ext cx="4521746" cy="4057097"/>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5" name="Text Placeholder 4"/>
          <p:cNvSpPr>
            <a:spLocks noGrp="1"/>
          </p:cNvSpPr>
          <p:nvPr>
            <p:ph type="body" sz="quarter" idx="3"/>
          </p:nvPr>
        </p:nvSpPr>
        <p:spPr>
          <a:xfrm>
            <a:off x="5412731" y="1853929"/>
            <a:ext cx="4544022" cy="910179"/>
          </a:xfrm>
        </p:spPr>
        <p:txBody>
          <a:bodyPr anchor="b"/>
          <a:lstStyle>
            <a:lvl1pPr marL="0" indent="0">
              <a:spcBef>
                <a:spcPts val="0"/>
              </a:spcBef>
              <a:buNone/>
              <a:defRPr sz="1984" b="1"/>
            </a:lvl1pPr>
            <a:lvl2pPr marL="377979" indent="0">
              <a:buNone/>
              <a:defRPr sz="1653" b="1"/>
            </a:lvl2pPr>
            <a:lvl3pPr marL="755957" indent="0">
              <a:buNone/>
              <a:defRPr sz="1488" b="1"/>
            </a:lvl3pPr>
            <a:lvl4pPr marL="1133936" indent="0">
              <a:buNone/>
              <a:defRPr sz="1323" b="1"/>
            </a:lvl4pPr>
            <a:lvl5pPr marL="1511915" indent="0">
              <a:buNone/>
              <a:defRPr sz="1323" b="1"/>
            </a:lvl5pPr>
            <a:lvl6pPr marL="1889893" indent="0">
              <a:buNone/>
              <a:defRPr sz="1323" b="1"/>
            </a:lvl6pPr>
            <a:lvl7pPr marL="2267872" indent="0">
              <a:buNone/>
              <a:defRPr sz="1323" b="1"/>
            </a:lvl7pPr>
            <a:lvl8pPr marL="2645851" indent="0">
              <a:buNone/>
              <a:defRPr sz="1323" b="1"/>
            </a:lvl8pPr>
            <a:lvl9pPr marL="3023829" indent="0">
              <a:buNone/>
              <a:defRPr sz="1323" b="1"/>
            </a:lvl9pPr>
          </a:lstStyle>
          <a:p>
            <a:pPr lvl="0"/>
            <a:r>
              <a:rPr lang="ja-JP" altLang="en-US"/>
              <a:t>マスター テキストの書式設定</a:t>
            </a:r>
          </a:p>
        </p:txBody>
      </p:sp>
      <p:sp>
        <p:nvSpPr>
          <p:cNvPr id="6" name="Content Placeholder 5"/>
          <p:cNvSpPr>
            <a:spLocks noGrp="1"/>
          </p:cNvSpPr>
          <p:nvPr>
            <p:ph sz="quarter" idx="4"/>
          </p:nvPr>
        </p:nvSpPr>
        <p:spPr>
          <a:xfrm>
            <a:off x="5412731" y="2764111"/>
            <a:ext cx="4544022" cy="4057097"/>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7" name="Date Placeholder 6"/>
          <p:cNvSpPr>
            <a:spLocks noGrp="1"/>
          </p:cNvSpPr>
          <p:nvPr>
            <p:ph type="dt" sz="half" idx="10"/>
          </p:nvPr>
        </p:nvSpPr>
        <p:spPr/>
        <p:txBody>
          <a:bodyPr/>
          <a:lstStyle/>
          <a:p>
            <a:fld id="{34AC9E3B-A0EA-4BB1-9678-93C4FF701296}" type="datetimeFigureOut">
              <a:rPr kumimoji="1" lang="ja-JP" altLang="en-US" smtClean="0"/>
              <a:t>2025/4/23</a:t>
            </a:fld>
            <a:endParaRPr kumimoji="1" lang="ja-JP" altLang="en-US"/>
          </a:p>
        </p:txBody>
      </p:sp>
      <p:sp>
        <p:nvSpPr>
          <p:cNvPr id="8" name="Footer Placeholder 7"/>
          <p:cNvSpPr>
            <a:spLocks noGrp="1"/>
          </p:cNvSpPr>
          <p:nvPr>
            <p:ph type="ftr" sz="quarter" idx="11"/>
          </p:nvPr>
        </p:nvSpPr>
        <p:spPr/>
        <p:txBody>
          <a:bodyPr/>
          <a:lstStyle/>
          <a:p>
            <a:endParaRPr kumimoji="1" lang="ja-JP" altLang="en-US"/>
          </a:p>
        </p:txBody>
      </p:sp>
      <p:sp>
        <p:nvSpPr>
          <p:cNvPr id="9" name="Slide Number Placeholder 8"/>
          <p:cNvSpPr>
            <a:spLocks noGrp="1"/>
          </p:cNvSpPr>
          <p:nvPr>
            <p:ph type="sldNum" sz="quarter" idx="12"/>
          </p:nvPr>
        </p:nvSpPr>
        <p:spPr/>
        <p:txBody>
          <a:bodyPr/>
          <a:lstStyle/>
          <a:p>
            <a:fld id="{57C5DBA7-51FB-4B1C-97DF-967734353BB8}" type="slidenum">
              <a:rPr kumimoji="1" lang="ja-JP" altLang="en-US" smtClean="0"/>
              <a:t>‹#›</a:t>
            </a:fld>
            <a:endParaRPr kumimoji="1" lang="ja-JP" altLang="en-US"/>
          </a:p>
        </p:txBody>
      </p:sp>
      <p:sp>
        <p:nvSpPr>
          <p:cNvPr id="10" name="Title 9"/>
          <p:cNvSpPr>
            <a:spLocks noGrp="1"/>
          </p:cNvSpPr>
          <p:nvPr>
            <p:ph type="title"/>
          </p:nvPr>
        </p:nvSpPr>
        <p:spPr/>
        <p:txBody>
          <a:bodyPr/>
          <a:lstStyle/>
          <a:p>
            <a:r>
              <a:rPr lang="ja-JP" altLang="en-US"/>
              <a:t>マスター タイトルの書式設定</a:t>
            </a:r>
            <a:endParaRPr lang="en-US"/>
          </a:p>
        </p:txBody>
      </p:sp>
    </p:spTree>
    <p:extLst>
      <p:ext uri="{BB962C8B-B14F-4D97-AF65-F5344CB8AC3E}">
        <p14:creationId xmlns:p14="http://schemas.microsoft.com/office/powerpoint/2010/main" val="708247573"/>
      </p:ext>
    </p:extLst>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preserve="1">
  <p:cSld name="タイトルのみ">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34AC9E3B-A0EA-4BB1-9678-93C4FF701296}" type="datetimeFigureOut">
              <a:rPr kumimoji="1" lang="ja-JP" altLang="en-US" smtClean="0"/>
              <a:t>2025/4/23</a:t>
            </a:fld>
            <a:endParaRPr kumimoji="1" lang="ja-JP" altLang="en-US"/>
          </a:p>
        </p:txBody>
      </p:sp>
      <p:sp>
        <p:nvSpPr>
          <p:cNvPr id="4" name="Footer Placeholder 3"/>
          <p:cNvSpPr>
            <a:spLocks noGrp="1"/>
          </p:cNvSpPr>
          <p:nvPr>
            <p:ph type="ftr" sz="quarter" idx="11"/>
          </p:nvPr>
        </p:nvSpPr>
        <p:spPr/>
        <p:txBody>
          <a:bodyPr/>
          <a:lstStyle/>
          <a:p>
            <a:endParaRPr kumimoji="1" lang="ja-JP" altLang="en-US"/>
          </a:p>
        </p:txBody>
      </p:sp>
      <p:sp>
        <p:nvSpPr>
          <p:cNvPr id="5" name="Slide Number Placeholder 4"/>
          <p:cNvSpPr>
            <a:spLocks noGrp="1"/>
          </p:cNvSpPr>
          <p:nvPr>
            <p:ph type="sldNum" sz="quarter" idx="12"/>
          </p:nvPr>
        </p:nvSpPr>
        <p:spPr/>
        <p:txBody>
          <a:bodyPr/>
          <a:lstStyle/>
          <a:p>
            <a:fld id="{57C5DBA7-51FB-4B1C-97DF-967734353BB8}" type="slidenum">
              <a:rPr kumimoji="1" lang="ja-JP" altLang="en-US" smtClean="0"/>
              <a:t>‹#›</a:t>
            </a:fld>
            <a:endParaRPr kumimoji="1" lang="ja-JP" altLang="en-US"/>
          </a:p>
        </p:txBody>
      </p:sp>
      <p:sp>
        <p:nvSpPr>
          <p:cNvPr id="6" name="Title 5"/>
          <p:cNvSpPr>
            <a:spLocks noGrp="1"/>
          </p:cNvSpPr>
          <p:nvPr>
            <p:ph type="title"/>
          </p:nvPr>
        </p:nvSpPr>
        <p:spPr/>
        <p:txBody>
          <a:bodyPr/>
          <a:lstStyle/>
          <a:p>
            <a:r>
              <a:rPr lang="ja-JP" altLang="en-US"/>
              <a:t>マスター タイトルの書式設定</a:t>
            </a:r>
            <a:endParaRPr lang="en-US"/>
          </a:p>
        </p:txBody>
      </p:sp>
    </p:spTree>
    <p:extLst>
      <p:ext uri="{BB962C8B-B14F-4D97-AF65-F5344CB8AC3E}">
        <p14:creationId xmlns:p14="http://schemas.microsoft.com/office/powerpoint/2010/main" val="924029922"/>
      </p:ext>
    </p:extLst>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4AC9E3B-A0EA-4BB1-9678-93C4FF701296}" type="datetimeFigureOut">
              <a:rPr kumimoji="1" lang="ja-JP" altLang="en-US" smtClean="0"/>
              <a:t>2025/4/23</a:t>
            </a:fld>
            <a:endParaRPr kumimoji="1" lang="ja-JP" altLang="en-US"/>
          </a:p>
        </p:txBody>
      </p:sp>
      <p:sp>
        <p:nvSpPr>
          <p:cNvPr id="3" name="Footer Placeholder 2"/>
          <p:cNvSpPr>
            <a:spLocks noGrp="1"/>
          </p:cNvSpPr>
          <p:nvPr>
            <p:ph type="ftr" sz="quarter" idx="11"/>
          </p:nvPr>
        </p:nvSpPr>
        <p:spPr/>
        <p:txBody>
          <a:bodyPr/>
          <a:lstStyle/>
          <a:p>
            <a:endParaRPr kumimoji="1" lang="ja-JP" altLang="en-US"/>
          </a:p>
        </p:txBody>
      </p:sp>
      <p:sp>
        <p:nvSpPr>
          <p:cNvPr id="4" name="Slide Number Placeholder 3"/>
          <p:cNvSpPr>
            <a:spLocks noGrp="1"/>
          </p:cNvSpPr>
          <p:nvPr>
            <p:ph type="sldNum" sz="quarter" idx="12"/>
          </p:nvPr>
        </p:nvSpPr>
        <p:spPr/>
        <p:txBody>
          <a:bodyPr/>
          <a:lstStyle/>
          <a:p>
            <a:fld id="{57C5DBA7-51FB-4B1C-97DF-967734353BB8}" type="slidenum">
              <a:rPr kumimoji="1" lang="ja-JP" altLang="en-US" smtClean="0"/>
              <a:t>‹#›</a:t>
            </a:fld>
            <a:endParaRPr kumimoji="1" lang="ja-JP" altLang="en-US"/>
          </a:p>
        </p:txBody>
      </p:sp>
    </p:spTree>
    <p:extLst>
      <p:ext uri="{BB962C8B-B14F-4D97-AF65-F5344CB8AC3E}">
        <p14:creationId xmlns:p14="http://schemas.microsoft.com/office/powerpoint/2010/main" val="496590689"/>
      </p:ext>
    </p:extLst>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737735" y="503980"/>
            <a:ext cx="3448110" cy="1763921"/>
          </a:xfrm>
        </p:spPr>
        <p:txBody>
          <a:bodyPr anchor="b">
            <a:normAutofit/>
          </a:bodyPr>
          <a:lstStyle>
            <a:lvl1pPr>
              <a:defRPr sz="2646" b="0"/>
            </a:lvl1pPr>
          </a:lstStyle>
          <a:p>
            <a:r>
              <a:rPr lang="ja-JP" altLang="en-US"/>
              <a:t>マスター タイトルの書式設定</a:t>
            </a:r>
            <a:endParaRPr lang="en-US"/>
          </a:p>
        </p:txBody>
      </p:sp>
      <p:sp>
        <p:nvSpPr>
          <p:cNvPr id="3" name="Content Placeholder 2"/>
          <p:cNvSpPr>
            <a:spLocks noGrp="1"/>
          </p:cNvSpPr>
          <p:nvPr>
            <p:ph idx="1"/>
          </p:nvPr>
        </p:nvSpPr>
        <p:spPr>
          <a:xfrm>
            <a:off x="4544021" y="1091953"/>
            <a:ext cx="5412730" cy="5375769"/>
          </a:xfrm>
        </p:spPr>
        <p:txBody>
          <a:bodyPr/>
          <a:lstStyle>
            <a:lvl1pPr>
              <a:defRPr sz="2646"/>
            </a:lvl1pPr>
            <a:lvl2pPr>
              <a:defRPr sz="2315"/>
            </a:lvl2pPr>
            <a:lvl3pPr>
              <a:defRPr sz="1984"/>
            </a:lvl3pPr>
            <a:lvl4pPr>
              <a:defRPr sz="1653"/>
            </a:lvl4pPr>
            <a:lvl5pPr>
              <a:defRPr sz="1653"/>
            </a:lvl5pPr>
            <a:lvl6pPr>
              <a:defRPr sz="1653"/>
            </a:lvl6pPr>
            <a:lvl7pPr>
              <a:defRPr sz="1653"/>
            </a:lvl7pPr>
            <a:lvl8pPr>
              <a:defRPr sz="1653"/>
            </a:lvl8pPr>
            <a:lvl9pPr>
              <a:defRPr sz="1653"/>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Text Placeholder 3"/>
          <p:cNvSpPr>
            <a:spLocks noGrp="1"/>
          </p:cNvSpPr>
          <p:nvPr>
            <p:ph type="body" sz="half" idx="2"/>
          </p:nvPr>
        </p:nvSpPr>
        <p:spPr>
          <a:xfrm>
            <a:off x="737735" y="2267902"/>
            <a:ext cx="3448110" cy="4199821"/>
          </a:xfrm>
        </p:spPr>
        <p:txBody>
          <a:bodyPr>
            <a:normAutofit/>
          </a:bodyPr>
          <a:lstStyle>
            <a:lvl1pPr marL="0" indent="0">
              <a:lnSpc>
                <a:spcPct val="90000"/>
              </a:lnSpc>
              <a:buNone/>
              <a:defRPr sz="1323"/>
            </a:lvl1pPr>
            <a:lvl2pPr marL="377979" indent="0">
              <a:buNone/>
              <a:defRPr sz="992"/>
            </a:lvl2pPr>
            <a:lvl3pPr marL="755957" indent="0">
              <a:buNone/>
              <a:defRPr sz="827"/>
            </a:lvl3pPr>
            <a:lvl4pPr marL="1133936" indent="0">
              <a:buNone/>
              <a:defRPr sz="744"/>
            </a:lvl4pPr>
            <a:lvl5pPr marL="1511915" indent="0">
              <a:buNone/>
              <a:defRPr sz="744"/>
            </a:lvl5pPr>
            <a:lvl6pPr marL="1889893" indent="0">
              <a:buNone/>
              <a:defRPr sz="744"/>
            </a:lvl6pPr>
            <a:lvl7pPr marL="2267872" indent="0">
              <a:buNone/>
              <a:defRPr sz="744"/>
            </a:lvl7pPr>
            <a:lvl8pPr marL="2645851" indent="0">
              <a:buNone/>
              <a:defRPr sz="744"/>
            </a:lvl8pPr>
            <a:lvl9pPr marL="3023829" indent="0">
              <a:buNone/>
              <a:defRPr sz="744"/>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34AC9E3B-A0EA-4BB1-9678-93C4FF701296}" type="datetimeFigureOut">
              <a:rPr kumimoji="1" lang="ja-JP" altLang="en-US" smtClean="0"/>
              <a:t>2025/4/23</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57C5DBA7-51FB-4B1C-97DF-967734353BB8}" type="slidenum">
              <a:rPr kumimoji="1" lang="ja-JP" altLang="en-US" smtClean="0"/>
              <a:t>‹#›</a:t>
            </a:fld>
            <a:endParaRPr kumimoji="1" lang="ja-JP" altLang="en-US"/>
          </a:p>
        </p:txBody>
      </p:sp>
    </p:spTree>
    <p:extLst>
      <p:ext uri="{BB962C8B-B14F-4D97-AF65-F5344CB8AC3E}">
        <p14:creationId xmlns:p14="http://schemas.microsoft.com/office/powerpoint/2010/main" val="335405445"/>
      </p:ext>
    </p:extLst>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737735" y="503978"/>
            <a:ext cx="3448110" cy="1763924"/>
          </a:xfrm>
        </p:spPr>
        <p:txBody>
          <a:bodyPr anchor="b">
            <a:normAutofit/>
          </a:bodyPr>
          <a:lstStyle>
            <a:lvl1pPr>
              <a:defRPr sz="2646" b="0"/>
            </a:lvl1pPr>
          </a:lstStyle>
          <a:p>
            <a:r>
              <a:rPr lang="ja-JP" altLang="en-US"/>
              <a:t>マスター タイトルの書式設定</a:t>
            </a:r>
            <a:endParaRPr lang="en-US"/>
          </a:p>
        </p:txBody>
      </p:sp>
      <p:sp>
        <p:nvSpPr>
          <p:cNvPr id="3" name="Picture Placeholder 2"/>
          <p:cNvSpPr>
            <a:spLocks noGrp="1"/>
          </p:cNvSpPr>
          <p:nvPr>
            <p:ph type="pic" idx="1"/>
          </p:nvPr>
        </p:nvSpPr>
        <p:spPr>
          <a:xfrm>
            <a:off x="4544021" y="1091953"/>
            <a:ext cx="5412730" cy="5375769"/>
          </a:xfrm>
        </p:spPr>
        <p:txBody>
          <a:bodyPr/>
          <a:lstStyle>
            <a:lvl1pPr marL="0" indent="0">
              <a:buNone/>
              <a:defRPr sz="2646"/>
            </a:lvl1pPr>
            <a:lvl2pPr marL="377979" indent="0">
              <a:buNone/>
              <a:defRPr sz="2315"/>
            </a:lvl2pPr>
            <a:lvl3pPr marL="755957" indent="0">
              <a:buNone/>
              <a:defRPr sz="1984"/>
            </a:lvl3pPr>
            <a:lvl4pPr marL="1133936" indent="0">
              <a:buNone/>
              <a:defRPr sz="1653"/>
            </a:lvl4pPr>
            <a:lvl5pPr marL="1511915" indent="0">
              <a:buNone/>
              <a:defRPr sz="1653"/>
            </a:lvl5pPr>
            <a:lvl6pPr marL="1889893" indent="0">
              <a:buNone/>
              <a:defRPr sz="1653"/>
            </a:lvl6pPr>
            <a:lvl7pPr marL="2267872" indent="0">
              <a:buNone/>
              <a:defRPr sz="1653"/>
            </a:lvl7pPr>
            <a:lvl8pPr marL="2645851" indent="0">
              <a:buNone/>
              <a:defRPr sz="1653"/>
            </a:lvl8pPr>
            <a:lvl9pPr marL="3023829" indent="0">
              <a:buNone/>
              <a:defRPr sz="1653"/>
            </a:lvl9pPr>
          </a:lstStyle>
          <a:p>
            <a:r>
              <a:rPr lang="ja-JP" altLang="en-US"/>
              <a:t>アイコンをクリックして図を追加</a:t>
            </a:r>
            <a:endParaRPr lang="en-US"/>
          </a:p>
        </p:txBody>
      </p:sp>
      <p:sp>
        <p:nvSpPr>
          <p:cNvPr id="4" name="Text Placeholder 3"/>
          <p:cNvSpPr>
            <a:spLocks noGrp="1"/>
          </p:cNvSpPr>
          <p:nvPr>
            <p:ph type="body" sz="half" idx="2"/>
          </p:nvPr>
        </p:nvSpPr>
        <p:spPr>
          <a:xfrm>
            <a:off x="737735" y="2267903"/>
            <a:ext cx="3448110" cy="4199819"/>
          </a:xfrm>
        </p:spPr>
        <p:txBody>
          <a:bodyPr>
            <a:normAutofit/>
          </a:bodyPr>
          <a:lstStyle>
            <a:lvl1pPr marL="0" indent="0">
              <a:lnSpc>
                <a:spcPct val="90000"/>
              </a:lnSpc>
              <a:buNone/>
              <a:defRPr sz="1323"/>
            </a:lvl1pPr>
            <a:lvl2pPr marL="377979" indent="0">
              <a:buNone/>
              <a:defRPr sz="992"/>
            </a:lvl2pPr>
            <a:lvl3pPr marL="755957" indent="0">
              <a:buNone/>
              <a:defRPr sz="827"/>
            </a:lvl3pPr>
            <a:lvl4pPr marL="1133936" indent="0">
              <a:buNone/>
              <a:defRPr sz="744"/>
            </a:lvl4pPr>
            <a:lvl5pPr marL="1511915" indent="0">
              <a:buNone/>
              <a:defRPr sz="744"/>
            </a:lvl5pPr>
            <a:lvl6pPr marL="1889893" indent="0">
              <a:buNone/>
              <a:defRPr sz="744"/>
            </a:lvl6pPr>
            <a:lvl7pPr marL="2267872" indent="0">
              <a:buNone/>
              <a:defRPr sz="744"/>
            </a:lvl7pPr>
            <a:lvl8pPr marL="2645851" indent="0">
              <a:buNone/>
              <a:defRPr sz="744"/>
            </a:lvl8pPr>
            <a:lvl9pPr marL="3023829" indent="0">
              <a:buNone/>
              <a:defRPr sz="744"/>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34AC9E3B-A0EA-4BB1-9678-93C4FF701296}" type="datetimeFigureOut">
              <a:rPr kumimoji="1" lang="ja-JP" altLang="en-US" smtClean="0"/>
              <a:t>2025/4/23</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57C5DBA7-51FB-4B1C-97DF-967734353BB8}" type="slidenum">
              <a:rPr kumimoji="1" lang="ja-JP" altLang="en-US" smtClean="0"/>
              <a:t>‹#›</a:t>
            </a:fld>
            <a:endParaRPr kumimoji="1" lang="ja-JP" altLang="en-US"/>
          </a:p>
        </p:txBody>
      </p:sp>
    </p:spTree>
    <p:extLst>
      <p:ext uri="{BB962C8B-B14F-4D97-AF65-F5344CB8AC3E}">
        <p14:creationId xmlns:p14="http://schemas.microsoft.com/office/powerpoint/2010/main" val="2973210237"/>
      </p:ext>
    </p:extLst>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Date Placeholder 3"/>
          <p:cNvSpPr>
            <a:spLocks noGrp="1"/>
          </p:cNvSpPr>
          <p:nvPr>
            <p:ph type="dt" sz="half" idx="10"/>
          </p:nvPr>
        </p:nvSpPr>
        <p:spPr/>
        <p:txBody>
          <a:bodyPr/>
          <a:lstStyle/>
          <a:p>
            <a:fld id="{34AC9E3B-A0EA-4BB1-9678-93C4FF701296}" type="datetimeFigureOut">
              <a:rPr kumimoji="1" lang="ja-JP" altLang="en-US" smtClean="0"/>
              <a:t>2025/4/23</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57C5DBA7-51FB-4B1C-97DF-967734353BB8}" type="slidenum">
              <a:rPr kumimoji="1" lang="ja-JP" altLang="en-US" smtClean="0"/>
              <a:t>‹#›</a:t>
            </a:fld>
            <a:endParaRPr kumimoji="1" lang="ja-JP" altLang="en-US"/>
          </a:p>
        </p:txBody>
      </p:sp>
    </p:spTree>
    <p:extLst>
      <p:ext uri="{BB962C8B-B14F-4D97-AF65-F5344CB8AC3E}">
        <p14:creationId xmlns:p14="http://schemas.microsoft.com/office/powerpoint/2010/main" val="1374748490"/>
      </p:ext>
    </p:extLst>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651329" y="397232"/>
            <a:ext cx="2305422" cy="6406475"/>
          </a:xfrm>
        </p:spPr>
        <p:txBody>
          <a:bodyPr vert="eaVert"/>
          <a:lstStyle/>
          <a:p>
            <a:r>
              <a:rPr lang="ja-JP" altLang="en-US"/>
              <a:t>マスター タイトルの書式設定</a:t>
            </a:r>
            <a:endParaRPr lang="en-US"/>
          </a:p>
        </p:txBody>
      </p:sp>
      <p:sp>
        <p:nvSpPr>
          <p:cNvPr id="3" name="Vertical Text Placeholder 2"/>
          <p:cNvSpPr>
            <a:spLocks noGrp="1"/>
          </p:cNvSpPr>
          <p:nvPr>
            <p:ph type="body" orient="vert" idx="1"/>
          </p:nvPr>
        </p:nvSpPr>
        <p:spPr>
          <a:xfrm>
            <a:off x="735063" y="397234"/>
            <a:ext cx="6782619" cy="6406474"/>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Date Placeholder 3"/>
          <p:cNvSpPr>
            <a:spLocks noGrp="1"/>
          </p:cNvSpPr>
          <p:nvPr>
            <p:ph type="dt" sz="half" idx="10"/>
          </p:nvPr>
        </p:nvSpPr>
        <p:spPr/>
        <p:txBody>
          <a:bodyPr/>
          <a:lstStyle/>
          <a:p>
            <a:fld id="{34AC9E3B-A0EA-4BB1-9678-93C4FF701296}" type="datetimeFigureOut">
              <a:rPr kumimoji="1" lang="ja-JP" altLang="en-US" smtClean="0"/>
              <a:t>2025/4/23</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57C5DBA7-51FB-4B1C-97DF-967734353BB8}" type="slidenum">
              <a:rPr kumimoji="1" lang="ja-JP" altLang="en-US" smtClean="0"/>
              <a:t>‹#›</a:t>
            </a:fld>
            <a:endParaRPr kumimoji="1" lang="ja-JP" altLang="en-US"/>
          </a:p>
        </p:txBody>
      </p:sp>
    </p:spTree>
    <p:extLst>
      <p:ext uri="{BB962C8B-B14F-4D97-AF65-F5344CB8AC3E}">
        <p14:creationId xmlns:p14="http://schemas.microsoft.com/office/powerpoint/2010/main" val="415585046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a:extLst>
              <a:ext uri="{FF2B5EF4-FFF2-40B4-BE49-F238E27FC236}">
                <a16:creationId xmlns:a16="http://schemas.microsoft.com/office/drawing/2014/main" id="{EE38529E-A001-4231-C88A-99FB86E216EF}"/>
              </a:ext>
            </a:extLst>
          </p:cNvPr>
          <p:cNvSpPr>
            <a:spLocks noGrp="1"/>
          </p:cNvSpPr>
          <p:nvPr>
            <p:ph type="title" orient="vert"/>
          </p:nvPr>
        </p:nvSpPr>
        <p:spPr>
          <a:xfrm>
            <a:off x="7651750" y="403225"/>
            <a:ext cx="2305050" cy="6405563"/>
          </a:xfrm>
        </p:spPr>
        <p:txBody>
          <a:bodyPr vert="eaVert"/>
          <a:lstStyle/>
          <a:p>
            <a:r>
              <a:rPr kumimoji="1" lang="ja-JP" altLang="en-US"/>
              <a:t>マスター タイトルの書式設定</a:t>
            </a:r>
          </a:p>
        </p:txBody>
      </p:sp>
      <p:sp>
        <p:nvSpPr>
          <p:cNvPr id="3" name="縦書きテキスト プレースホルダー 2">
            <a:extLst>
              <a:ext uri="{FF2B5EF4-FFF2-40B4-BE49-F238E27FC236}">
                <a16:creationId xmlns:a16="http://schemas.microsoft.com/office/drawing/2014/main" id="{CF5BCC42-A202-5AA1-4C00-767B98F7E34B}"/>
              </a:ext>
            </a:extLst>
          </p:cNvPr>
          <p:cNvSpPr>
            <a:spLocks noGrp="1"/>
          </p:cNvSpPr>
          <p:nvPr>
            <p:ph type="body" orient="vert" idx="1"/>
          </p:nvPr>
        </p:nvSpPr>
        <p:spPr>
          <a:xfrm>
            <a:off x="735013" y="403225"/>
            <a:ext cx="6764337" cy="6405563"/>
          </a:xfr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EE81E45E-0F42-E109-4285-D6FC2B5977B3}"/>
              </a:ext>
            </a:extLst>
          </p:cNvPr>
          <p:cNvSpPr>
            <a:spLocks noGrp="1"/>
          </p:cNvSpPr>
          <p:nvPr>
            <p:ph type="dt" sz="half" idx="10"/>
          </p:nvPr>
        </p:nvSpPr>
        <p:spPr/>
        <p:txBody>
          <a:bodyPr/>
          <a:lstStyle/>
          <a:p>
            <a:endParaRPr kumimoji="1" lang="ja-JP" altLang="en-US"/>
          </a:p>
        </p:txBody>
      </p:sp>
      <p:sp>
        <p:nvSpPr>
          <p:cNvPr id="5" name="フッター プレースホルダー 4">
            <a:extLst>
              <a:ext uri="{FF2B5EF4-FFF2-40B4-BE49-F238E27FC236}">
                <a16:creationId xmlns:a16="http://schemas.microsoft.com/office/drawing/2014/main" id="{74466C72-3604-6188-72DF-75EBD780FE77}"/>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FD023373-DF90-28E5-7C14-6CF53F6E5FF7}"/>
              </a:ext>
            </a:extLst>
          </p:cNvPr>
          <p:cNvSpPr>
            <a:spLocks noGrp="1"/>
          </p:cNvSpPr>
          <p:nvPr>
            <p:ph type="sldNum" sz="quarter" idx="12"/>
          </p:nvPr>
        </p:nvSpPr>
        <p:spPr/>
        <p:txBody>
          <a:bodyPr/>
          <a:lstStyle/>
          <a:p>
            <a:fld id="{259C116F-7037-4D8D-A1FC-006557388E58}" type="slidenum">
              <a:rPr kumimoji="1" lang="ja-JP" altLang="en-US" smtClean="0"/>
              <a:t>‹#›</a:t>
            </a:fld>
            <a:endParaRPr kumimoji="1" lang="ja-JP" altLang="en-US"/>
          </a:p>
        </p:txBody>
      </p:sp>
    </p:spTree>
    <p:extLst>
      <p:ext uri="{BB962C8B-B14F-4D97-AF65-F5344CB8AC3E}">
        <p14:creationId xmlns:p14="http://schemas.microsoft.com/office/powerpoint/2010/main" val="251878223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表紙">
    <p:spTree>
      <p:nvGrpSpPr>
        <p:cNvPr id="1" name=""/>
        <p:cNvGrpSpPr/>
        <p:nvPr/>
      </p:nvGrpSpPr>
      <p:grpSpPr>
        <a:xfrm>
          <a:off x="0" y="0"/>
          <a:ext cx="0" cy="0"/>
          <a:chOff x="0" y="0"/>
          <a:chExt cx="0" cy="0"/>
        </a:xfrm>
      </p:grpSpPr>
      <p:sp>
        <p:nvSpPr>
          <p:cNvPr id="7" name="四角形: 角を丸くする 6">
            <a:extLst>
              <a:ext uri="{FF2B5EF4-FFF2-40B4-BE49-F238E27FC236}">
                <a16:creationId xmlns:a16="http://schemas.microsoft.com/office/drawing/2014/main" id="{C4F33A39-73E7-49E0-BF4C-2CE0E2DB7091}"/>
              </a:ext>
            </a:extLst>
          </p:cNvPr>
          <p:cNvSpPr/>
          <p:nvPr userDrawn="1"/>
        </p:nvSpPr>
        <p:spPr>
          <a:xfrm>
            <a:off x="395906" y="395837"/>
            <a:ext cx="9900000" cy="6768000"/>
          </a:xfrm>
          <a:prstGeom prst="roundRect">
            <a:avLst>
              <a:gd name="adj" fmla="val 1501"/>
            </a:avLst>
          </a:prstGeom>
          <a:no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600" dirty="0">
              <a:solidFill>
                <a:schemeClr val="tx1"/>
              </a:solidFill>
            </a:endParaRPr>
          </a:p>
        </p:txBody>
      </p:sp>
      <p:grpSp>
        <p:nvGrpSpPr>
          <p:cNvPr id="8" name="グループ化 7">
            <a:extLst>
              <a:ext uri="{FF2B5EF4-FFF2-40B4-BE49-F238E27FC236}">
                <a16:creationId xmlns:a16="http://schemas.microsoft.com/office/drawing/2014/main" id="{6F38512C-2C72-40C3-B679-1FEABC48B48C}"/>
              </a:ext>
            </a:extLst>
          </p:cNvPr>
          <p:cNvGrpSpPr/>
          <p:nvPr userDrawn="1"/>
        </p:nvGrpSpPr>
        <p:grpSpPr>
          <a:xfrm>
            <a:off x="2456520" y="6300053"/>
            <a:ext cx="5875085" cy="700377"/>
            <a:chOff x="2456520" y="6387031"/>
            <a:chExt cx="5875085" cy="700377"/>
          </a:xfrm>
        </p:grpSpPr>
        <p:pic>
          <p:nvPicPr>
            <p:cNvPr id="9" name="図 8">
              <a:extLst>
                <a:ext uri="{FF2B5EF4-FFF2-40B4-BE49-F238E27FC236}">
                  <a16:creationId xmlns:a16="http://schemas.microsoft.com/office/drawing/2014/main" id="{48EFA85C-A46F-4AC1-8E75-830689451B28}"/>
                </a:ext>
              </a:extLst>
            </p:cNvPr>
            <p:cNvPicPr>
              <a:picLocks noChangeAspect="1"/>
            </p:cNvPicPr>
            <p:nvPr userDrawn="1"/>
          </p:nvPicPr>
          <p:blipFill rotWithShape="1">
            <a:blip r:embed="rId2"/>
            <a:srcRect l="25425" t="26413" r="27381" b="26835"/>
            <a:stretch/>
          </p:blipFill>
          <p:spPr>
            <a:xfrm>
              <a:off x="4927824" y="6387031"/>
              <a:ext cx="991169" cy="700377"/>
            </a:xfrm>
            <a:prstGeom prst="rect">
              <a:avLst/>
            </a:prstGeom>
          </p:spPr>
        </p:pic>
        <p:pic>
          <p:nvPicPr>
            <p:cNvPr id="10" name="図 9">
              <a:extLst>
                <a:ext uri="{FF2B5EF4-FFF2-40B4-BE49-F238E27FC236}">
                  <a16:creationId xmlns:a16="http://schemas.microsoft.com/office/drawing/2014/main" id="{9F5C018F-8455-43E6-B9B6-228E8AD0436B}"/>
                </a:ext>
              </a:extLst>
            </p:cNvPr>
            <p:cNvPicPr>
              <a:picLocks noChangeAspect="1"/>
            </p:cNvPicPr>
            <p:nvPr userDrawn="1"/>
          </p:nvPicPr>
          <p:blipFill>
            <a:blip r:embed="rId3"/>
            <a:stretch>
              <a:fillRect/>
            </a:stretch>
          </p:blipFill>
          <p:spPr>
            <a:xfrm>
              <a:off x="6106890" y="6463627"/>
              <a:ext cx="614647" cy="526500"/>
            </a:xfrm>
            <a:prstGeom prst="rect">
              <a:avLst/>
            </a:prstGeom>
          </p:spPr>
        </p:pic>
        <p:pic>
          <p:nvPicPr>
            <p:cNvPr id="11" name="図 10">
              <a:extLst>
                <a:ext uri="{FF2B5EF4-FFF2-40B4-BE49-F238E27FC236}">
                  <a16:creationId xmlns:a16="http://schemas.microsoft.com/office/drawing/2014/main" id="{34A081C5-EF14-4467-B19D-E35B6B3CBAD1}"/>
                </a:ext>
              </a:extLst>
            </p:cNvPr>
            <p:cNvPicPr>
              <a:picLocks noChangeAspect="1"/>
            </p:cNvPicPr>
            <p:nvPr userDrawn="1"/>
          </p:nvPicPr>
          <p:blipFill>
            <a:blip r:embed="rId4"/>
            <a:stretch>
              <a:fillRect/>
            </a:stretch>
          </p:blipFill>
          <p:spPr>
            <a:xfrm>
              <a:off x="2456520" y="6498254"/>
              <a:ext cx="946944" cy="536322"/>
            </a:xfrm>
            <a:prstGeom prst="rect">
              <a:avLst/>
            </a:prstGeom>
          </p:spPr>
        </p:pic>
        <p:pic>
          <p:nvPicPr>
            <p:cNvPr id="12" name="図 11">
              <a:extLst>
                <a:ext uri="{FF2B5EF4-FFF2-40B4-BE49-F238E27FC236}">
                  <a16:creationId xmlns:a16="http://schemas.microsoft.com/office/drawing/2014/main" id="{353D9AAD-EE32-457B-B8B4-29FF67E0F4E9}"/>
                </a:ext>
              </a:extLst>
            </p:cNvPr>
            <p:cNvPicPr>
              <a:picLocks noChangeAspect="1"/>
            </p:cNvPicPr>
            <p:nvPr userDrawn="1"/>
          </p:nvPicPr>
          <p:blipFill>
            <a:blip r:embed="rId5"/>
            <a:stretch>
              <a:fillRect/>
            </a:stretch>
          </p:blipFill>
          <p:spPr>
            <a:xfrm>
              <a:off x="3635177" y="6432722"/>
              <a:ext cx="1292647" cy="641986"/>
            </a:xfrm>
            <a:prstGeom prst="rect">
              <a:avLst/>
            </a:prstGeom>
          </p:spPr>
        </p:pic>
        <p:pic>
          <p:nvPicPr>
            <p:cNvPr id="13" name="図 12">
              <a:extLst>
                <a:ext uri="{FF2B5EF4-FFF2-40B4-BE49-F238E27FC236}">
                  <a16:creationId xmlns:a16="http://schemas.microsoft.com/office/drawing/2014/main" id="{E3FD0292-C091-43A1-9252-D1D0C6352D0A}"/>
                </a:ext>
              </a:extLst>
            </p:cNvPr>
            <p:cNvPicPr>
              <a:picLocks noChangeAspect="1"/>
            </p:cNvPicPr>
            <p:nvPr userDrawn="1"/>
          </p:nvPicPr>
          <p:blipFill>
            <a:blip r:embed="rId6"/>
            <a:stretch>
              <a:fillRect/>
            </a:stretch>
          </p:blipFill>
          <p:spPr>
            <a:xfrm>
              <a:off x="7044047" y="6463627"/>
              <a:ext cx="1287558" cy="494981"/>
            </a:xfrm>
            <a:prstGeom prst="rect">
              <a:avLst/>
            </a:prstGeom>
          </p:spPr>
        </p:pic>
      </p:grpSp>
      <p:pic>
        <p:nvPicPr>
          <p:cNvPr id="14" name="Picture 2">
            <a:extLst>
              <a:ext uri="{FF2B5EF4-FFF2-40B4-BE49-F238E27FC236}">
                <a16:creationId xmlns:a16="http://schemas.microsoft.com/office/drawing/2014/main" id="{76484A44-3003-4277-9737-236918E2A043}"/>
              </a:ext>
            </a:extLst>
          </p:cNvPr>
          <p:cNvPicPr>
            <a:picLocks noChangeAspect="1" noChangeArrowheads="1"/>
          </p:cNvPicPr>
          <p:nvPr userDrawn="1"/>
        </p:nvPicPr>
        <p:blipFill>
          <a:blip r:embed="rId7">
            <a:extLst>
              <a:ext uri="{28A0092B-C50C-407E-A947-70E740481C1C}">
                <a14:useLocalDpi xmlns:a14="http://schemas.microsoft.com/office/drawing/2010/main" val="0"/>
              </a:ext>
            </a:extLst>
          </a:blip>
          <a:srcRect/>
          <a:stretch>
            <a:fillRect/>
          </a:stretch>
        </p:blipFill>
        <p:spPr bwMode="auto">
          <a:xfrm>
            <a:off x="4366825" y="1499033"/>
            <a:ext cx="1938704" cy="6805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23" name="グループ化 22">
            <a:extLst>
              <a:ext uri="{FF2B5EF4-FFF2-40B4-BE49-F238E27FC236}">
                <a16:creationId xmlns:a16="http://schemas.microsoft.com/office/drawing/2014/main" id="{69427F34-BDBE-48D8-A7F4-1EE85CF4440A}"/>
              </a:ext>
            </a:extLst>
          </p:cNvPr>
          <p:cNvGrpSpPr/>
          <p:nvPr userDrawn="1"/>
        </p:nvGrpSpPr>
        <p:grpSpPr>
          <a:xfrm>
            <a:off x="1034510" y="2991837"/>
            <a:ext cx="8622792" cy="1007999"/>
            <a:chOff x="1034510" y="2991837"/>
            <a:chExt cx="8622792" cy="1007999"/>
          </a:xfrm>
        </p:grpSpPr>
        <p:cxnSp>
          <p:nvCxnSpPr>
            <p:cNvPr id="15" name="直線コネクタ 14">
              <a:extLst>
                <a:ext uri="{FF2B5EF4-FFF2-40B4-BE49-F238E27FC236}">
                  <a16:creationId xmlns:a16="http://schemas.microsoft.com/office/drawing/2014/main" id="{4E3800AC-DAF6-41B1-810E-4A51489649E0}"/>
                </a:ext>
              </a:extLst>
            </p:cNvPr>
            <p:cNvCxnSpPr/>
            <p:nvPr userDrawn="1"/>
          </p:nvCxnSpPr>
          <p:spPr>
            <a:xfrm>
              <a:off x="1034510" y="2991837"/>
              <a:ext cx="8622792" cy="0"/>
            </a:xfrm>
            <a:prstGeom prst="line">
              <a:avLst/>
            </a:prstGeom>
            <a:ln w="28575">
              <a:solidFill>
                <a:schemeClr val="bg2"/>
              </a:solidFill>
            </a:ln>
          </p:spPr>
          <p:style>
            <a:lnRef idx="1">
              <a:schemeClr val="accent1"/>
            </a:lnRef>
            <a:fillRef idx="0">
              <a:schemeClr val="accent1"/>
            </a:fillRef>
            <a:effectRef idx="0">
              <a:schemeClr val="accent1"/>
            </a:effectRef>
            <a:fontRef idx="minor">
              <a:schemeClr val="tx1"/>
            </a:fontRef>
          </p:style>
        </p:cxnSp>
        <p:cxnSp>
          <p:nvCxnSpPr>
            <p:cNvPr id="16" name="直線コネクタ 15">
              <a:extLst>
                <a:ext uri="{FF2B5EF4-FFF2-40B4-BE49-F238E27FC236}">
                  <a16:creationId xmlns:a16="http://schemas.microsoft.com/office/drawing/2014/main" id="{7CF90A11-AE44-4385-824C-1819712F0D92}"/>
                </a:ext>
              </a:extLst>
            </p:cNvPr>
            <p:cNvCxnSpPr/>
            <p:nvPr userDrawn="1"/>
          </p:nvCxnSpPr>
          <p:spPr>
            <a:xfrm>
              <a:off x="1034510" y="3999836"/>
              <a:ext cx="8622792" cy="0"/>
            </a:xfrm>
            <a:prstGeom prst="line">
              <a:avLst/>
            </a:prstGeom>
            <a:ln w="28575">
              <a:solidFill>
                <a:schemeClr val="bg2"/>
              </a:solidFill>
            </a:ln>
          </p:spPr>
          <p:style>
            <a:lnRef idx="1">
              <a:schemeClr val="accent1"/>
            </a:lnRef>
            <a:fillRef idx="0">
              <a:schemeClr val="accent1"/>
            </a:fillRef>
            <a:effectRef idx="0">
              <a:schemeClr val="accent1"/>
            </a:effectRef>
            <a:fontRef idx="minor">
              <a:schemeClr val="tx1"/>
            </a:fontRef>
          </p:style>
        </p:cxnSp>
      </p:grpSp>
      <p:sp>
        <p:nvSpPr>
          <p:cNvPr id="30" name="タイトル 29">
            <a:extLst>
              <a:ext uri="{FF2B5EF4-FFF2-40B4-BE49-F238E27FC236}">
                <a16:creationId xmlns:a16="http://schemas.microsoft.com/office/drawing/2014/main" id="{D7232AF9-EC33-4888-B5A0-D03E836B4382}"/>
              </a:ext>
            </a:extLst>
          </p:cNvPr>
          <p:cNvSpPr>
            <a:spLocks noGrp="1"/>
          </p:cNvSpPr>
          <p:nvPr>
            <p:ph type="title" hasCustomPrompt="1"/>
          </p:nvPr>
        </p:nvSpPr>
        <p:spPr>
          <a:xfrm>
            <a:off x="1034510" y="2991837"/>
            <a:ext cx="8640000" cy="1008000"/>
          </a:xfrm>
          <a:prstGeom prst="rect">
            <a:avLst/>
          </a:prstGeom>
        </p:spPr>
        <p:txBody>
          <a:bodyPr lIns="0" tIns="72000" rIns="0" bIns="0" anchor="ctr" anchorCtr="0">
            <a:normAutofit/>
          </a:bodyPr>
          <a:lstStyle>
            <a:lvl1pPr>
              <a:defRPr lang="ja-JP" altLang="en-US" sz="3600" b="1" dirty="0">
                <a:solidFill>
                  <a:schemeClr val="bg2"/>
                </a:solidFill>
                <a:latin typeface="Meiryo UI" panose="020B0604030504040204" pitchFamily="50" charset="-128"/>
                <a:ea typeface="Meiryo UI" panose="020B0604030504040204" pitchFamily="50" charset="-128"/>
                <a:cs typeface="+mn-cs"/>
              </a:defRPr>
            </a:lvl1pPr>
          </a:lstStyle>
          <a:p>
            <a:pPr marL="0" lvl="0" indent="0" algn="ctr">
              <a:spcBef>
                <a:spcPts val="1102"/>
              </a:spcBef>
              <a:buFontTx/>
            </a:pPr>
            <a:r>
              <a:rPr kumimoji="1" lang="ja-JP" altLang="en-US" dirty="0"/>
              <a:t>表紙タイトル</a:t>
            </a:r>
          </a:p>
        </p:txBody>
      </p:sp>
      <p:sp>
        <p:nvSpPr>
          <p:cNvPr id="27" name="コンテンツ プレースホルダー 21">
            <a:extLst>
              <a:ext uri="{FF2B5EF4-FFF2-40B4-BE49-F238E27FC236}">
                <a16:creationId xmlns:a16="http://schemas.microsoft.com/office/drawing/2014/main" id="{730FB38C-75FA-4F17-A448-34BAAD2B4753}"/>
              </a:ext>
            </a:extLst>
          </p:cNvPr>
          <p:cNvSpPr>
            <a:spLocks noGrp="1"/>
          </p:cNvSpPr>
          <p:nvPr>
            <p:ph sz="quarter" idx="14" hasCustomPrompt="1"/>
          </p:nvPr>
        </p:nvSpPr>
        <p:spPr>
          <a:xfrm>
            <a:off x="1034510" y="4148806"/>
            <a:ext cx="8640000" cy="432000"/>
          </a:xfrm>
          <a:prstGeom prst="rect">
            <a:avLst/>
          </a:prstGeom>
        </p:spPr>
        <p:txBody>
          <a:bodyPr lIns="0" tIns="0" rIns="0" bIns="0" anchor="ctr" anchorCtr="0"/>
          <a:lstStyle>
            <a:lvl1pPr>
              <a:defRPr sz="2000" b="1">
                <a:solidFill>
                  <a:schemeClr val="bg2"/>
                </a:solidFill>
                <a:latin typeface="Meiryo UI" panose="020B0604030504040204" pitchFamily="50" charset="-128"/>
                <a:ea typeface="Meiryo UI" panose="020B0604030504040204" pitchFamily="50" charset="-128"/>
              </a:defRPr>
            </a:lvl1pPr>
          </a:lstStyle>
          <a:p>
            <a:pPr lvl="0"/>
            <a:r>
              <a:rPr kumimoji="1" lang="ja-JP" altLang="en-US" dirty="0"/>
              <a:t>サブタイトル</a:t>
            </a:r>
          </a:p>
        </p:txBody>
      </p:sp>
      <p:sp>
        <p:nvSpPr>
          <p:cNvPr id="31" name="コンテンツ プレースホルダー 21">
            <a:extLst>
              <a:ext uri="{FF2B5EF4-FFF2-40B4-BE49-F238E27FC236}">
                <a16:creationId xmlns:a16="http://schemas.microsoft.com/office/drawing/2014/main" id="{9693F458-7CAF-4411-88EF-755A4D8136DB}"/>
              </a:ext>
            </a:extLst>
          </p:cNvPr>
          <p:cNvSpPr>
            <a:spLocks noGrp="1"/>
          </p:cNvSpPr>
          <p:nvPr>
            <p:ph sz="quarter" idx="15" hasCustomPrompt="1"/>
          </p:nvPr>
        </p:nvSpPr>
        <p:spPr>
          <a:xfrm>
            <a:off x="3554510" y="5436053"/>
            <a:ext cx="3600000" cy="288000"/>
          </a:xfrm>
          <a:prstGeom prst="rect">
            <a:avLst/>
          </a:prstGeom>
        </p:spPr>
        <p:txBody>
          <a:bodyPr lIns="0" tIns="0" rIns="0" bIns="0" anchor="ctr" anchorCtr="0"/>
          <a:lstStyle>
            <a:lvl1pPr>
              <a:defRPr sz="1800" b="0">
                <a:solidFill>
                  <a:schemeClr val="tx1"/>
                </a:solidFill>
                <a:latin typeface="Meiryo UI" panose="020B0604030504040204" pitchFamily="50" charset="-128"/>
                <a:ea typeface="Meiryo UI" panose="020B0604030504040204" pitchFamily="50" charset="-128"/>
              </a:defRPr>
            </a:lvl1pPr>
          </a:lstStyle>
          <a:p>
            <a:pPr lvl="0"/>
            <a:r>
              <a:rPr kumimoji="1" lang="en-US" altLang="ja-JP" dirty="0"/>
              <a:t>0000</a:t>
            </a:r>
            <a:r>
              <a:rPr kumimoji="1" lang="ja-JP" altLang="en-US" dirty="0"/>
              <a:t>年</a:t>
            </a:r>
            <a:r>
              <a:rPr kumimoji="1" lang="en-US" altLang="ja-JP" dirty="0"/>
              <a:t>00</a:t>
            </a:r>
            <a:r>
              <a:rPr kumimoji="1" lang="ja-JP" altLang="en-US" dirty="0"/>
              <a:t>月</a:t>
            </a:r>
            <a:r>
              <a:rPr kumimoji="1" lang="en-US" altLang="ja-JP" dirty="0"/>
              <a:t>00</a:t>
            </a:r>
            <a:r>
              <a:rPr kumimoji="1" lang="ja-JP" altLang="en-US" dirty="0"/>
              <a:t>日</a:t>
            </a:r>
          </a:p>
        </p:txBody>
      </p:sp>
      <p:sp>
        <p:nvSpPr>
          <p:cNvPr id="32" name="コンテンツ プレースホルダー 21">
            <a:extLst>
              <a:ext uri="{FF2B5EF4-FFF2-40B4-BE49-F238E27FC236}">
                <a16:creationId xmlns:a16="http://schemas.microsoft.com/office/drawing/2014/main" id="{1645C6DC-6217-43BE-8989-B6A0BD9C2349}"/>
              </a:ext>
            </a:extLst>
          </p:cNvPr>
          <p:cNvSpPr>
            <a:spLocks noGrp="1"/>
          </p:cNvSpPr>
          <p:nvPr>
            <p:ph sz="quarter" idx="16" hasCustomPrompt="1"/>
          </p:nvPr>
        </p:nvSpPr>
        <p:spPr>
          <a:xfrm>
            <a:off x="3554510" y="5724053"/>
            <a:ext cx="3600000" cy="288000"/>
          </a:xfrm>
          <a:prstGeom prst="rect">
            <a:avLst/>
          </a:prstGeom>
        </p:spPr>
        <p:txBody>
          <a:bodyPr lIns="0" tIns="0" rIns="0" bIns="0" anchor="ctr" anchorCtr="0"/>
          <a:lstStyle>
            <a:lvl1pPr>
              <a:defRPr sz="1800" b="0">
                <a:solidFill>
                  <a:schemeClr val="tx1"/>
                </a:solidFill>
                <a:latin typeface="Meiryo UI" panose="020B0604030504040204" pitchFamily="50" charset="-128"/>
                <a:ea typeface="Meiryo UI" panose="020B0604030504040204" pitchFamily="50" charset="-128"/>
              </a:defRPr>
            </a:lvl1pPr>
          </a:lstStyle>
          <a:p>
            <a:pPr lvl="0"/>
            <a:r>
              <a:rPr kumimoji="1" lang="ja-JP" altLang="en-US" dirty="0"/>
              <a:t>所属　名前</a:t>
            </a:r>
          </a:p>
        </p:txBody>
      </p:sp>
    </p:spTree>
    <p:extLst>
      <p:ext uri="{BB962C8B-B14F-4D97-AF65-F5344CB8AC3E}">
        <p14:creationId xmlns:p14="http://schemas.microsoft.com/office/powerpoint/2010/main" val="32822282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中扉">
    <p:spTree>
      <p:nvGrpSpPr>
        <p:cNvPr id="1" name=""/>
        <p:cNvGrpSpPr/>
        <p:nvPr/>
      </p:nvGrpSpPr>
      <p:grpSpPr>
        <a:xfrm>
          <a:off x="0" y="0"/>
          <a:ext cx="0" cy="0"/>
          <a:chOff x="0" y="0"/>
          <a:chExt cx="0" cy="0"/>
        </a:xfrm>
      </p:grpSpPr>
      <p:sp>
        <p:nvSpPr>
          <p:cNvPr id="3" name="四角形: 角を丸くする 2">
            <a:extLst>
              <a:ext uri="{FF2B5EF4-FFF2-40B4-BE49-F238E27FC236}">
                <a16:creationId xmlns:a16="http://schemas.microsoft.com/office/drawing/2014/main" id="{A41B1502-2511-437B-8D13-C5707D9425E0}"/>
              </a:ext>
            </a:extLst>
          </p:cNvPr>
          <p:cNvSpPr/>
          <p:nvPr userDrawn="1"/>
        </p:nvSpPr>
        <p:spPr>
          <a:xfrm>
            <a:off x="395906" y="395837"/>
            <a:ext cx="9900000" cy="6768000"/>
          </a:xfrm>
          <a:prstGeom prst="roundRect">
            <a:avLst>
              <a:gd name="adj" fmla="val 1501"/>
            </a:avLst>
          </a:prstGeom>
          <a:no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600" dirty="0">
              <a:solidFill>
                <a:schemeClr val="tx1"/>
              </a:solidFill>
            </a:endParaRPr>
          </a:p>
        </p:txBody>
      </p:sp>
      <p:grpSp>
        <p:nvGrpSpPr>
          <p:cNvPr id="4" name="グループ化 3">
            <a:extLst>
              <a:ext uri="{FF2B5EF4-FFF2-40B4-BE49-F238E27FC236}">
                <a16:creationId xmlns:a16="http://schemas.microsoft.com/office/drawing/2014/main" id="{6022BE2B-C94E-4EA1-8D5F-B6FF40A5C82B}"/>
              </a:ext>
            </a:extLst>
          </p:cNvPr>
          <p:cNvGrpSpPr/>
          <p:nvPr userDrawn="1"/>
        </p:nvGrpSpPr>
        <p:grpSpPr>
          <a:xfrm>
            <a:off x="1034510" y="2915837"/>
            <a:ext cx="8622792" cy="1728000"/>
            <a:chOff x="1034510" y="2991837"/>
            <a:chExt cx="8622792" cy="1728000"/>
          </a:xfrm>
        </p:grpSpPr>
        <p:cxnSp>
          <p:nvCxnSpPr>
            <p:cNvPr id="5" name="直線コネクタ 4">
              <a:extLst>
                <a:ext uri="{FF2B5EF4-FFF2-40B4-BE49-F238E27FC236}">
                  <a16:creationId xmlns:a16="http://schemas.microsoft.com/office/drawing/2014/main" id="{4FC838C0-7A1B-42C5-8BB1-69879692B23E}"/>
                </a:ext>
              </a:extLst>
            </p:cNvPr>
            <p:cNvCxnSpPr/>
            <p:nvPr userDrawn="1"/>
          </p:nvCxnSpPr>
          <p:spPr>
            <a:xfrm>
              <a:off x="1034510" y="2991837"/>
              <a:ext cx="8622792" cy="0"/>
            </a:xfrm>
            <a:prstGeom prst="line">
              <a:avLst/>
            </a:prstGeom>
            <a:ln w="28575">
              <a:solidFill>
                <a:schemeClr val="bg2"/>
              </a:solidFill>
            </a:ln>
          </p:spPr>
          <p:style>
            <a:lnRef idx="1">
              <a:schemeClr val="accent1"/>
            </a:lnRef>
            <a:fillRef idx="0">
              <a:schemeClr val="accent1"/>
            </a:fillRef>
            <a:effectRef idx="0">
              <a:schemeClr val="accent1"/>
            </a:effectRef>
            <a:fontRef idx="minor">
              <a:schemeClr val="tx1"/>
            </a:fontRef>
          </p:style>
        </p:cxnSp>
        <p:cxnSp>
          <p:nvCxnSpPr>
            <p:cNvPr id="6" name="直線コネクタ 5">
              <a:extLst>
                <a:ext uri="{FF2B5EF4-FFF2-40B4-BE49-F238E27FC236}">
                  <a16:creationId xmlns:a16="http://schemas.microsoft.com/office/drawing/2014/main" id="{97EB7B27-A3AA-4865-967F-947004C8CF38}"/>
                </a:ext>
              </a:extLst>
            </p:cNvPr>
            <p:cNvCxnSpPr/>
            <p:nvPr userDrawn="1"/>
          </p:nvCxnSpPr>
          <p:spPr>
            <a:xfrm>
              <a:off x="1034510" y="4719837"/>
              <a:ext cx="8622792" cy="0"/>
            </a:xfrm>
            <a:prstGeom prst="line">
              <a:avLst/>
            </a:prstGeom>
            <a:ln w="28575">
              <a:solidFill>
                <a:schemeClr val="bg2"/>
              </a:solidFill>
            </a:ln>
          </p:spPr>
          <p:style>
            <a:lnRef idx="1">
              <a:schemeClr val="accent1"/>
            </a:lnRef>
            <a:fillRef idx="0">
              <a:schemeClr val="accent1"/>
            </a:fillRef>
            <a:effectRef idx="0">
              <a:schemeClr val="accent1"/>
            </a:effectRef>
            <a:fontRef idx="minor">
              <a:schemeClr val="tx1"/>
            </a:fontRef>
          </p:style>
        </p:cxnSp>
      </p:grpSp>
      <p:sp>
        <p:nvSpPr>
          <p:cNvPr id="7" name="タイトル 29">
            <a:extLst>
              <a:ext uri="{FF2B5EF4-FFF2-40B4-BE49-F238E27FC236}">
                <a16:creationId xmlns:a16="http://schemas.microsoft.com/office/drawing/2014/main" id="{99661971-5207-448A-8A45-D3935E63EBC5}"/>
              </a:ext>
            </a:extLst>
          </p:cNvPr>
          <p:cNvSpPr>
            <a:spLocks noGrp="1"/>
          </p:cNvSpPr>
          <p:nvPr>
            <p:ph type="title" hasCustomPrompt="1"/>
          </p:nvPr>
        </p:nvSpPr>
        <p:spPr>
          <a:xfrm>
            <a:off x="1034510" y="2915837"/>
            <a:ext cx="8640000" cy="1728000"/>
          </a:xfrm>
          <a:prstGeom prst="rect">
            <a:avLst/>
          </a:prstGeom>
        </p:spPr>
        <p:txBody>
          <a:bodyPr lIns="0" tIns="72000" rIns="0" bIns="0" anchor="ctr" anchorCtr="0">
            <a:normAutofit/>
          </a:bodyPr>
          <a:lstStyle>
            <a:lvl1pPr>
              <a:defRPr lang="ja-JP" altLang="en-US" sz="3600" b="1" dirty="0">
                <a:solidFill>
                  <a:schemeClr val="bg2"/>
                </a:solidFill>
                <a:latin typeface="Meiryo UI" panose="020B0604030504040204" pitchFamily="50" charset="-128"/>
                <a:ea typeface="Meiryo UI" panose="020B0604030504040204" pitchFamily="50" charset="-128"/>
                <a:cs typeface="+mn-cs"/>
              </a:defRPr>
            </a:lvl1pPr>
          </a:lstStyle>
          <a:p>
            <a:pPr marL="0" lvl="0" indent="0" algn="ctr">
              <a:spcBef>
                <a:spcPts val="1102"/>
              </a:spcBef>
              <a:buFontTx/>
            </a:pPr>
            <a:r>
              <a:rPr kumimoji="1" lang="ja-JP" altLang="en-US" dirty="0"/>
              <a:t>中扉タイトル</a:t>
            </a:r>
          </a:p>
        </p:txBody>
      </p:sp>
      <p:sp>
        <p:nvSpPr>
          <p:cNvPr id="8" name="テキスト ボックス 7">
            <a:extLst>
              <a:ext uri="{FF2B5EF4-FFF2-40B4-BE49-F238E27FC236}">
                <a16:creationId xmlns:a16="http://schemas.microsoft.com/office/drawing/2014/main" id="{F65B5CD1-16BF-4814-9E5A-19B044B6FB5E}"/>
              </a:ext>
            </a:extLst>
          </p:cNvPr>
          <p:cNvSpPr txBox="1"/>
          <p:nvPr userDrawn="1"/>
        </p:nvSpPr>
        <p:spPr>
          <a:xfrm>
            <a:off x="10187813" y="7055675"/>
            <a:ext cx="360000" cy="360000"/>
          </a:xfrm>
          <a:prstGeom prst="rect">
            <a:avLst/>
          </a:prstGeom>
          <a:noFill/>
        </p:spPr>
        <p:txBody>
          <a:bodyPr wrap="none" lIns="0" tIns="0" rIns="0" bIns="0" rtlCol="0" anchor="b" anchorCtr="0">
            <a:noAutofit/>
          </a:bodyPr>
          <a:lstStyle/>
          <a:p>
            <a:pPr algn="ctr"/>
            <a:fld id="{9C1B02FA-3B43-4965-97B5-C29D405C4738}" type="slidenum">
              <a:rPr kumimoji="1" lang="ja-JP" altLang="en-US" sz="2400" b="0" smtClean="0">
                <a:latin typeface="Arial" panose="020B0604020202020204" pitchFamily="34" charset="0"/>
                <a:ea typeface="メイリオ" panose="020B0604030504040204" pitchFamily="50" charset="-128"/>
                <a:cs typeface="Arial" panose="020B0604020202020204" pitchFamily="34" charset="0"/>
              </a:rPr>
              <a:pPr algn="ctr"/>
              <a:t>‹#›</a:t>
            </a:fld>
            <a:endParaRPr kumimoji="1" lang="ja-JP" altLang="en-US" sz="1600" b="0" dirty="0">
              <a:latin typeface="Arial" panose="020B0604020202020204" pitchFamily="34" charset="0"/>
              <a:ea typeface="メイリオ" panose="020B0604030504040204" pitchFamily="50" charset="-128"/>
              <a:cs typeface="Arial" panose="020B0604020202020204" pitchFamily="34" charset="0"/>
            </a:endParaRPr>
          </a:p>
        </p:txBody>
      </p:sp>
    </p:spTree>
    <p:extLst>
      <p:ext uri="{BB962C8B-B14F-4D97-AF65-F5344CB8AC3E}">
        <p14:creationId xmlns:p14="http://schemas.microsoft.com/office/powerpoint/2010/main" val="347605824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目次">
    <p:spTree>
      <p:nvGrpSpPr>
        <p:cNvPr id="1" name=""/>
        <p:cNvGrpSpPr/>
        <p:nvPr/>
      </p:nvGrpSpPr>
      <p:grpSpPr>
        <a:xfrm>
          <a:off x="0" y="0"/>
          <a:ext cx="0" cy="0"/>
          <a:chOff x="0" y="0"/>
          <a:chExt cx="0" cy="0"/>
        </a:xfrm>
      </p:grpSpPr>
      <p:grpSp>
        <p:nvGrpSpPr>
          <p:cNvPr id="2" name="グループ化 1">
            <a:extLst>
              <a:ext uri="{FF2B5EF4-FFF2-40B4-BE49-F238E27FC236}">
                <a16:creationId xmlns:a16="http://schemas.microsoft.com/office/drawing/2014/main" id="{73E2C914-D6BF-434B-B748-5B031C7A75D4}"/>
              </a:ext>
            </a:extLst>
          </p:cNvPr>
          <p:cNvGrpSpPr/>
          <p:nvPr userDrawn="1"/>
        </p:nvGrpSpPr>
        <p:grpSpPr>
          <a:xfrm>
            <a:off x="111919" y="216797"/>
            <a:ext cx="10424028" cy="795336"/>
            <a:chOff x="111919" y="216797"/>
            <a:chExt cx="10424028" cy="795336"/>
          </a:xfrm>
        </p:grpSpPr>
        <p:pic>
          <p:nvPicPr>
            <p:cNvPr id="18" name="Picture 11" descr="ç°å¢ç">
              <a:extLst>
                <a:ext uri="{FF2B5EF4-FFF2-40B4-BE49-F238E27FC236}">
                  <a16:creationId xmlns:a16="http://schemas.microsoft.com/office/drawing/2014/main" id="{4DD819AC-A446-46A2-9201-D9B1AB528E08}"/>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9956006" y="300775"/>
              <a:ext cx="579941" cy="559908"/>
            </a:xfrm>
            <a:prstGeom prst="rect">
              <a:avLst/>
            </a:prstGeom>
            <a:noFill/>
            <a:extLst>
              <a:ext uri="{909E8E84-426E-40DD-AFC4-6F175D3DCCD1}">
                <a14:hiddenFill xmlns:a14="http://schemas.microsoft.com/office/drawing/2010/main">
                  <a:solidFill>
                    <a:srgbClr val="FFFFFF"/>
                  </a:solidFill>
                </a14:hiddenFill>
              </a:ext>
            </a:extLst>
          </p:spPr>
        </p:pic>
        <p:sp>
          <p:nvSpPr>
            <p:cNvPr id="19" name="Freeform 13">
              <a:extLst>
                <a:ext uri="{FF2B5EF4-FFF2-40B4-BE49-F238E27FC236}">
                  <a16:creationId xmlns:a16="http://schemas.microsoft.com/office/drawing/2014/main" id="{9E9EE105-883D-4267-B8FF-D61BDDD6E4FC}"/>
                </a:ext>
              </a:extLst>
            </p:cNvPr>
            <p:cNvSpPr>
              <a:spLocks/>
            </p:cNvSpPr>
            <p:nvPr userDrawn="1"/>
          </p:nvSpPr>
          <p:spPr bwMode="auto">
            <a:xfrm>
              <a:off x="161925" y="284266"/>
              <a:ext cx="10274355" cy="648000"/>
            </a:xfrm>
            <a:custGeom>
              <a:avLst/>
              <a:gdLst>
                <a:gd name="T0" fmla="*/ 38 w 1868"/>
                <a:gd name="T1" fmla="*/ 118 h 118"/>
                <a:gd name="T2" fmla="*/ 48 w 1868"/>
                <a:gd name="T3" fmla="*/ 118 h 118"/>
                <a:gd name="T4" fmla="*/ 155 w 1868"/>
                <a:gd name="T5" fmla="*/ 118 h 118"/>
                <a:gd name="T6" fmla="*/ 1811 w 1868"/>
                <a:gd name="T7" fmla="*/ 118 h 118"/>
                <a:gd name="T8" fmla="*/ 1694 w 1868"/>
                <a:gd name="T9" fmla="*/ 0 h 118"/>
                <a:gd name="T10" fmla="*/ 12 w 1868"/>
                <a:gd name="T11" fmla="*/ 0 h 118"/>
                <a:gd name="T12" fmla="*/ 12 w 1868"/>
                <a:gd name="T13" fmla="*/ 0 h 118"/>
                <a:gd name="T14" fmla="*/ 3 w 1868"/>
                <a:gd name="T15" fmla="*/ 3 h 118"/>
                <a:gd name="T16" fmla="*/ 0 w 1868"/>
                <a:gd name="T17" fmla="*/ 9 h 118"/>
                <a:gd name="T18" fmla="*/ 0 w 1868"/>
                <a:gd name="T19" fmla="*/ 82 h 118"/>
                <a:gd name="T20" fmla="*/ 38 w 1868"/>
                <a:gd name="T21" fmla="*/ 118 h 118"/>
                <a:gd name="T22" fmla="*/ 38 w 1868"/>
                <a:gd name="T23" fmla="*/ 118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68" h="118">
                  <a:moveTo>
                    <a:pt x="38" y="118"/>
                  </a:moveTo>
                  <a:cubicBezTo>
                    <a:pt x="48" y="118"/>
                    <a:pt x="48" y="118"/>
                    <a:pt x="48" y="118"/>
                  </a:cubicBezTo>
                  <a:cubicBezTo>
                    <a:pt x="155" y="118"/>
                    <a:pt x="155" y="118"/>
                    <a:pt x="155" y="118"/>
                  </a:cubicBezTo>
                  <a:cubicBezTo>
                    <a:pt x="1868" y="118"/>
                    <a:pt x="1811" y="118"/>
                    <a:pt x="1811" y="118"/>
                  </a:cubicBezTo>
                  <a:cubicBezTo>
                    <a:pt x="1694" y="0"/>
                    <a:pt x="1694" y="0"/>
                    <a:pt x="1694" y="0"/>
                  </a:cubicBezTo>
                  <a:cubicBezTo>
                    <a:pt x="12" y="0"/>
                    <a:pt x="12" y="0"/>
                    <a:pt x="12" y="0"/>
                  </a:cubicBezTo>
                  <a:cubicBezTo>
                    <a:pt x="12" y="0"/>
                    <a:pt x="12" y="0"/>
                    <a:pt x="12" y="0"/>
                  </a:cubicBezTo>
                  <a:cubicBezTo>
                    <a:pt x="8" y="0"/>
                    <a:pt x="5" y="2"/>
                    <a:pt x="3" y="3"/>
                  </a:cubicBezTo>
                  <a:cubicBezTo>
                    <a:pt x="0" y="9"/>
                    <a:pt x="0" y="9"/>
                    <a:pt x="0" y="9"/>
                  </a:cubicBezTo>
                  <a:cubicBezTo>
                    <a:pt x="0" y="82"/>
                    <a:pt x="0" y="82"/>
                    <a:pt x="0" y="82"/>
                  </a:cubicBezTo>
                  <a:cubicBezTo>
                    <a:pt x="38" y="118"/>
                    <a:pt x="38" y="118"/>
                    <a:pt x="38" y="118"/>
                  </a:cubicBezTo>
                  <a:cubicBezTo>
                    <a:pt x="38" y="118"/>
                    <a:pt x="38" y="118"/>
                    <a:pt x="38" y="118"/>
                  </a:cubicBezTo>
                  <a:close/>
                </a:path>
              </a:pathLst>
            </a:custGeom>
            <a:solidFill>
              <a:schemeClr val="bg2"/>
            </a:solidFill>
            <a:ln>
              <a:noFill/>
            </a:ln>
          </p:spPr>
          <p:txBody>
            <a:bodyPr vert="horz" wrap="square" lIns="0" tIns="0" rIns="0" bIns="0" numCol="1" anchor="t" anchorCtr="0" compatLnSpc="1">
              <a:prstTxWarp prst="textNoShape">
                <a:avLst/>
              </a:prstTxWarp>
            </a:bodyPr>
            <a:lstStyle/>
            <a:p>
              <a:endParaRPr lang="ja-JP" altLang="en-US"/>
            </a:p>
          </p:txBody>
        </p:sp>
        <p:cxnSp>
          <p:nvCxnSpPr>
            <p:cNvPr id="22" name="直線コネクタ 21">
              <a:extLst>
                <a:ext uri="{FF2B5EF4-FFF2-40B4-BE49-F238E27FC236}">
                  <a16:creationId xmlns:a16="http://schemas.microsoft.com/office/drawing/2014/main" id="{CFE261A9-5D80-457A-85AA-206E048CF0DB}"/>
                </a:ext>
              </a:extLst>
            </p:cNvPr>
            <p:cNvCxnSpPr>
              <a:cxnSpLocks/>
            </p:cNvCxnSpPr>
            <p:nvPr userDrawn="1"/>
          </p:nvCxnSpPr>
          <p:spPr>
            <a:xfrm>
              <a:off x="9408319" y="216797"/>
              <a:ext cx="786701" cy="778669"/>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直線コネクタ 22">
              <a:extLst>
                <a:ext uri="{FF2B5EF4-FFF2-40B4-BE49-F238E27FC236}">
                  <a16:creationId xmlns:a16="http://schemas.microsoft.com/office/drawing/2014/main" id="{B3443AF7-632D-41F2-BFF3-7CC6B2F2E6FE}"/>
                </a:ext>
              </a:extLst>
            </p:cNvPr>
            <p:cNvCxnSpPr>
              <a:cxnSpLocks/>
            </p:cNvCxnSpPr>
            <p:nvPr userDrawn="1"/>
          </p:nvCxnSpPr>
          <p:spPr>
            <a:xfrm>
              <a:off x="111919" y="681139"/>
              <a:ext cx="345281" cy="33099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4" name="フリーフォーム: 図形 13">
            <a:extLst>
              <a:ext uri="{FF2B5EF4-FFF2-40B4-BE49-F238E27FC236}">
                <a16:creationId xmlns:a16="http://schemas.microsoft.com/office/drawing/2014/main" id="{665A837A-D774-4985-B30F-35B13836C960}"/>
              </a:ext>
            </a:extLst>
          </p:cNvPr>
          <p:cNvSpPr/>
          <p:nvPr userDrawn="1"/>
        </p:nvSpPr>
        <p:spPr>
          <a:xfrm>
            <a:off x="1078065" y="1786421"/>
            <a:ext cx="0" cy="5040000"/>
          </a:xfrm>
          <a:custGeom>
            <a:avLst/>
            <a:gdLst>
              <a:gd name="connsiteX0" fmla="*/ 0 w 0"/>
              <a:gd name="connsiteY0" fmla="*/ 0 h 5768502"/>
              <a:gd name="connsiteX1" fmla="*/ 0 w 0"/>
              <a:gd name="connsiteY1" fmla="*/ 5768502 h 5768502"/>
            </a:gdLst>
            <a:ahLst/>
            <a:cxnLst>
              <a:cxn ang="0">
                <a:pos x="connsiteX0" y="connsiteY0"/>
              </a:cxn>
              <a:cxn ang="0">
                <a:pos x="connsiteX1" y="connsiteY1"/>
              </a:cxn>
            </a:cxnLst>
            <a:rect l="l" t="t" r="r" b="b"/>
            <a:pathLst>
              <a:path h="5768502">
                <a:moveTo>
                  <a:pt x="0" y="0"/>
                </a:moveTo>
                <a:lnTo>
                  <a:pt x="0" y="5768502"/>
                </a:lnTo>
              </a:path>
            </a:pathLst>
          </a:custGeom>
          <a:noFill/>
          <a:ln w="5715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コンテンツ プレースホルダー 8">
            <a:extLst>
              <a:ext uri="{FF2B5EF4-FFF2-40B4-BE49-F238E27FC236}">
                <a16:creationId xmlns:a16="http://schemas.microsoft.com/office/drawing/2014/main" id="{B04FFEFF-3996-4124-93D0-A0B919888837}"/>
              </a:ext>
            </a:extLst>
          </p:cNvPr>
          <p:cNvSpPr>
            <a:spLocks noGrp="1"/>
          </p:cNvSpPr>
          <p:nvPr userDrawn="1">
            <p:ph sz="quarter" idx="10" hasCustomPrompt="1"/>
          </p:nvPr>
        </p:nvSpPr>
        <p:spPr>
          <a:xfrm>
            <a:off x="1078065" y="1786421"/>
            <a:ext cx="8640000" cy="5040000"/>
          </a:xfrm>
          <a:prstGeom prst="rect">
            <a:avLst/>
          </a:prstGeom>
        </p:spPr>
        <p:txBody>
          <a:bodyPr lIns="360000" tIns="0" rIns="0" bIns="0"/>
          <a:lstStyle>
            <a:lvl1pPr marL="742950" indent="-742950" algn="l">
              <a:lnSpc>
                <a:spcPct val="100000"/>
              </a:lnSpc>
              <a:spcBef>
                <a:spcPts val="1000"/>
              </a:spcBef>
              <a:spcAft>
                <a:spcPts val="0"/>
              </a:spcAft>
              <a:buClr>
                <a:schemeClr val="bg2"/>
              </a:buClr>
              <a:buFont typeface="+mj-lt"/>
              <a:buAutoNum type="arabicPeriod"/>
              <a:defRPr sz="4000" b="1">
                <a:latin typeface="Meiryo UI" panose="020B0604030504040204" pitchFamily="50" charset="-128"/>
                <a:ea typeface="Meiryo UI" panose="020B0604030504040204" pitchFamily="50" charset="-128"/>
              </a:defRPr>
            </a:lvl1pPr>
          </a:lstStyle>
          <a:p>
            <a:pPr lvl="0"/>
            <a:r>
              <a:rPr kumimoji="1" lang="ja-JP" altLang="en-US" dirty="0"/>
              <a:t>章タイトル</a:t>
            </a:r>
          </a:p>
          <a:p>
            <a:pPr lvl="0"/>
            <a:r>
              <a:rPr kumimoji="1" lang="ja-JP" altLang="en-US" dirty="0"/>
              <a:t>章タイトル</a:t>
            </a:r>
          </a:p>
          <a:p>
            <a:pPr lvl="0"/>
            <a:r>
              <a:rPr kumimoji="1" lang="ja-JP" altLang="en-US" dirty="0"/>
              <a:t>章タイトル</a:t>
            </a:r>
          </a:p>
        </p:txBody>
      </p:sp>
      <p:sp>
        <p:nvSpPr>
          <p:cNvPr id="11" name="テキスト ボックス 10">
            <a:extLst>
              <a:ext uri="{FF2B5EF4-FFF2-40B4-BE49-F238E27FC236}">
                <a16:creationId xmlns:a16="http://schemas.microsoft.com/office/drawing/2014/main" id="{5DFA1F2F-14B9-4F01-A5B6-2EF2AFAA50B7}"/>
              </a:ext>
            </a:extLst>
          </p:cNvPr>
          <p:cNvSpPr txBox="1"/>
          <p:nvPr userDrawn="1"/>
        </p:nvSpPr>
        <p:spPr>
          <a:xfrm>
            <a:off x="10187813" y="7055675"/>
            <a:ext cx="360000" cy="360000"/>
          </a:xfrm>
          <a:prstGeom prst="rect">
            <a:avLst/>
          </a:prstGeom>
          <a:noFill/>
        </p:spPr>
        <p:txBody>
          <a:bodyPr wrap="none" lIns="0" tIns="0" rIns="0" bIns="0" rtlCol="0" anchor="b" anchorCtr="0">
            <a:noAutofit/>
          </a:bodyPr>
          <a:lstStyle/>
          <a:p>
            <a:pPr algn="ctr"/>
            <a:fld id="{9C1B02FA-3B43-4965-97B5-C29D405C4738}" type="slidenum">
              <a:rPr kumimoji="1" lang="ja-JP" altLang="en-US" sz="2400" b="0" smtClean="0">
                <a:latin typeface="Arial" panose="020B0604020202020204" pitchFamily="34" charset="0"/>
                <a:ea typeface="メイリオ" panose="020B0604030504040204" pitchFamily="50" charset="-128"/>
                <a:cs typeface="Arial" panose="020B0604020202020204" pitchFamily="34" charset="0"/>
              </a:rPr>
              <a:pPr algn="ctr"/>
              <a:t>‹#›</a:t>
            </a:fld>
            <a:endParaRPr kumimoji="1" lang="ja-JP" altLang="en-US" sz="1600" b="0" dirty="0">
              <a:latin typeface="Arial" panose="020B0604020202020204" pitchFamily="34" charset="0"/>
              <a:ea typeface="メイリオ" panose="020B0604030504040204" pitchFamily="50" charset="-128"/>
              <a:cs typeface="Arial" panose="020B0604020202020204" pitchFamily="34" charset="0"/>
            </a:endParaRPr>
          </a:p>
        </p:txBody>
      </p:sp>
      <p:sp>
        <p:nvSpPr>
          <p:cNvPr id="12" name="タイトル 1">
            <a:extLst>
              <a:ext uri="{FF2B5EF4-FFF2-40B4-BE49-F238E27FC236}">
                <a16:creationId xmlns:a16="http://schemas.microsoft.com/office/drawing/2014/main" id="{066210EB-D44E-4903-B9C4-9EC74DA6CEBD}"/>
              </a:ext>
            </a:extLst>
          </p:cNvPr>
          <p:cNvSpPr>
            <a:spLocks noGrp="1"/>
          </p:cNvSpPr>
          <p:nvPr userDrawn="1">
            <p:ph type="title" hasCustomPrompt="1"/>
          </p:nvPr>
        </p:nvSpPr>
        <p:spPr bwMode="white">
          <a:xfrm>
            <a:off x="161926" y="284266"/>
            <a:ext cx="9288000" cy="648000"/>
          </a:xfrm>
          <a:prstGeom prst="rect">
            <a:avLst/>
          </a:prstGeom>
        </p:spPr>
        <p:txBody>
          <a:bodyPr lIns="252000" tIns="36000" rIns="0" bIns="0" anchor="ctr" anchorCtr="0"/>
          <a:lstStyle>
            <a:lvl1pPr algn="l">
              <a:defRPr sz="2800" b="1">
                <a:solidFill>
                  <a:schemeClr val="bg1"/>
                </a:solidFill>
                <a:latin typeface="Meiryo UI" panose="020B0604030504040204" pitchFamily="50" charset="-128"/>
                <a:ea typeface="Meiryo UI" panose="020B0604030504040204" pitchFamily="50" charset="-128"/>
              </a:defRPr>
            </a:lvl1pPr>
          </a:lstStyle>
          <a:p>
            <a:r>
              <a:rPr kumimoji="1" lang="ja-JP" altLang="en-US" dirty="0"/>
              <a:t>ページタイトル</a:t>
            </a:r>
          </a:p>
        </p:txBody>
      </p:sp>
    </p:spTree>
    <p:extLst>
      <p:ext uri="{BB962C8B-B14F-4D97-AF65-F5344CB8AC3E}">
        <p14:creationId xmlns:p14="http://schemas.microsoft.com/office/powerpoint/2010/main" val="39155569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通常">
    <p:spTree>
      <p:nvGrpSpPr>
        <p:cNvPr id="1" name=""/>
        <p:cNvGrpSpPr/>
        <p:nvPr/>
      </p:nvGrpSpPr>
      <p:grpSpPr>
        <a:xfrm>
          <a:off x="0" y="0"/>
          <a:ext cx="0" cy="0"/>
          <a:chOff x="0" y="0"/>
          <a:chExt cx="0" cy="0"/>
        </a:xfrm>
      </p:grpSpPr>
      <p:grpSp>
        <p:nvGrpSpPr>
          <p:cNvPr id="11" name="グループ化 10">
            <a:extLst>
              <a:ext uri="{FF2B5EF4-FFF2-40B4-BE49-F238E27FC236}">
                <a16:creationId xmlns:a16="http://schemas.microsoft.com/office/drawing/2014/main" id="{84E94A25-457B-4C69-BCBB-B6E75CF3EAE9}"/>
              </a:ext>
            </a:extLst>
          </p:cNvPr>
          <p:cNvGrpSpPr/>
          <p:nvPr userDrawn="1"/>
        </p:nvGrpSpPr>
        <p:grpSpPr>
          <a:xfrm>
            <a:off x="111919" y="216797"/>
            <a:ext cx="10424028" cy="795336"/>
            <a:chOff x="111919" y="216797"/>
            <a:chExt cx="10424028" cy="795336"/>
          </a:xfrm>
        </p:grpSpPr>
        <p:pic>
          <p:nvPicPr>
            <p:cNvPr id="12" name="Picture 11" descr="ç°å¢ç">
              <a:extLst>
                <a:ext uri="{FF2B5EF4-FFF2-40B4-BE49-F238E27FC236}">
                  <a16:creationId xmlns:a16="http://schemas.microsoft.com/office/drawing/2014/main" id="{07D0D304-6149-4CE8-9131-6501AD8C4DBA}"/>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9956006" y="300775"/>
              <a:ext cx="579941" cy="559908"/>
            </a:xfrm>
            <a:prstGeom prst="rect">
              <a:avLst/>
            </a:prstGeom>
            <a:noFill/>
            <a:extLst>
              <a:ext uri="{909E8E84-426E-40DD-AFC4-6F175D3DCCD1}">
                <a14:hiddenFill xmlns:a14="http://schemas.microsoft.com/office/drawing/2010/main">
                  <a:solidFill>
                    <a:srgbClr val="FFFFFF"/>
                  </a:solidFill>
                </a14:hiddenFill>
              </a:ext>
            </a:extLst>
          </p:spPr>
        </p:pic>
        <p:sp>
          <p:nvSpPr>
            <p:cNvPr id="13" name="Freeform 13">
              <a:extLst>
                <a:ext uri="{FF2B5EF4-FFF2-40B4-BE49-F238E27FC236}">
                  <a16:creationId xmlns:a16="http://schemas.microsoft.com/office/drawing/2014/main" id="{9C11AADA-214E-4AA2-A50B-CB0C5BCCD0BD}"/>
                </a:ext>
              </a:extLst>
            </p:cNvPr>
            <p:cNvSpPr>
              <a:spLocks/>
            </p:cNvSpPr>
            <p:nvPr userDrawn="1"/>
          </p:nvSpPr>
          <p:spPr bwMode="auto">
            <a:xfrm>
              <a:off x="161925" y="284266"/>
              <a:ext cx="10274355" cy="648000"/>
            </a:xfrm>
            <a:custGeom>
              <a:avLst/>
              <a:gdLst>
                <a:gd name="T0" fmla="*/ 38 w 1868"/>
                <a:gd name="T1" fmla="*/ 118 h 118"/>
                <a:gd name="T2" fmla="*/ 48 w 1868"/>
                <a:gd name="T3" fmla="*/ 118 h 118"/>
                <a:gd name="T4" fmla="*/ 155 w 1868"/>
                <a:gd name="T5" fmla="*/ 118 h 118"/>
                <a:gd name="T6" fmla="*/ 1811 w 1868"/>
                <a:gd name="T7" fmla="*/ 118 h 118"/>
                <a:gd name="T8" fmla="*/ 1694 w 1868"/>
                <a:gd name="T9" fmla="*/ 0 h 118"/>
                <a:gd name="T10" fmla="*/ 12 w 1868"/>
                <a:gd name="T11" fmla="*/ 0 h 118"/>
                <a:gd name="T12" fmla="*/ 12 w 1868"/>
                <a:gd name="T13" fmla="*/ 0 h 118"/>
                <a:gd name="T14" fmla="*/ 3 w 1868"/>
                <a:gd name="T15" fmla="*/ 3 h 118"/>
                <a:gd name="T16" fmla="*/ 0 w 1868"/>
                <a:gd name="T17" fmla="*/ 9 h 118"/>
                <a:gd name="T18" fmla="*/ 0 w 1868"/>
                <a:gd name="T19" fmla="*/ 82 h 118"/>
                <a:gd name="T20" fmla="*/ 38 w 1868"/>
                <a:gd name="T21" fmla="*/ 118 h 118"/>
                <a:gd name="T22" fmla="*/ 38 w 1868"/>
                <a:gd name="T23" fmla="*/ 118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68" h="118">
                  <a:moveTo>
                    <a:pt x="38" y="118"/>
                  </a:moveTo>
                  <a:cubicBezTo>
                    <a:pt x="48" y="118"/>
                    <a:pt x="48" y="118"/>
                    <a:pt x="48" y="118"/>
                  </a:cubicBezTo>
                  <a:cubicBezTo>
                    <a:pt x="155" y="118"/>
                    <a:pt x="155" y="118"/>
                    <a:pt x="155" y="118"/>
                  </a:cubicBezTo>
                  <a:cubicBezTo>
                    <a:pt x="1868" y="118"/>
                    <a:pt x="1811" y="118"/>
                    <a:pt x="1811" y="118"/>
                  </a:cubicBezTo>
                  <a:cubicBezTo>
                    <a:pt x="1694" y="0"/>
                    <a:pt x="1694" y="0"/>
                    <a:pt x="1694" y="0"/>
                  </a:cubicBezTo>
                  <a:cubicBezTo>
                    <a:pt x="12" y="0"/>
                    <a:pt x="12" y="0"/>
                    <a:pt x="12" y="0"/>
                  </a:cubicBezTo>
                  <a:cubicBezTo>
                    <a:pt x="12" y="0"/>
                    <a:pt x="12" y="0"/>
                    <a:pt x="12" y="0"/>
                  </a:cubicBezTo>
                  <a:cubicBezTo>
                    <a:pt x="8" y="0"/>
                    <a:pt x="5" y="2"/>
                    <a:pt x="3" y="3"/>
                  </a:cubicBezTo>
                  <a:cubicBezTo>
                    <a:pt x="0" y="9"/>
                    <a:pt x="0" y="9"/>
                    <a:pt x="0" y="9"/>
                  </a:cubicBezTo>
                  <a:cubicBezTo>
                    <a:pt x="0" y="82"/>
                    <a:pt x="0" y="82"/>
                    <a:pt x="0" y="82"/>
                  </a:cubicBezTo>
                  <a:cubicBezTo>
                    <a:pt x="38" y="118"/>
                    <a:pt x="38" y="118"/>
                    <a:pt x="38" y="118"/>
                  </a:cubicBezTo>
                  <a:cubicBezTo>
                    <a:pt x="38" y="118"/>
                    <a:pt x="38" y="118"/>
                    <a:pt x="38" y="118"/>
                  </a:cubicBezTo>
                  <a:close/>
                </a:path>
              </a:pathLst>
            </a:custGeom>
            <a:solidFill>
              <a:schemeClr val="bg2"/>
            </a:solidFill>
            <a:ln>
              <a:noFill/>
            </a:ln>
          </p:spPr>
          <p:txBody>
            <a:bodyPr vert="horz" wrap="square" lIns="0" tIns="0" rIns="0" bIns="0" numCol="1" anchor="t" anchorCtr="0" compatLnSpc="1">
              <a:prstTxWarp prst="textNoShape">
                <a:avLst/>
              </a:prstTxWarp>
            </a:bodyPr>
            <a:lstStyle/>
            <a:p>
              <a:endParaRPr lang="ja-JP" altLang="en-US"/>
            </a:p>
          </p:txBody>
        </p:sp>
        <p:cxnSp>
          <p:nvCxnSpPr>
            <p:cNvPr id="14" name="直線コネクタ 13">
              <a:extLst>
                <a:ext uri="{FF2B5EF4-FFF2-40B4-BE49-F238E27FC236}">
                  <a16:creationId xmlns:a16="http://schemas.microsoft.com/office/drawing/2014/main" id="{C3EA7B83-0BC5-41C6-B977-EBF87258066E}"/>
                </a:ext>
              </a:extLst>
            </p:cNvPr>
            <p:cNvCxnSpPr>
              <a:cxnSpLocks/>
            </p:cNvCxnSpPr>
            <p:nvPr userDrawn="1"/>
          </p:nvCxnSpPr>
          <p:spPr>
            <a:xfrm>
              <a:off x="9408319" y="216797"/>
              <a:ext cx="786701" cy="778669"/>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直線コネクタ 14">
              <a:extLst>
                <a:ext uri="{FF2B5EF4-FFF2-40B4-BE49-F238E27FC236}">
                  <a16:creationId xmlns:a16="http://schemas.microsoft.com/office/drawing/2014/main" id="{DCF51C44-4554-4691-96EB-AB4829C3282E}"/>
                </a:ext>
              </a:extLst>
            </p:cNvPr>
            <p:cNvCxnSpPr>
              <a:cxnSpLocks/>
            </p:cNvCxnSpPr>
            <p:nvPr userDrawn="1"/>
          </p:nvCxnSpPr>
          <p:spPr>
            <a:xfrm>
              <a:off x="111919" y="681139"/>
              <a:ext cx="345281" cy="33099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 name="タイトル 1">
            <a:extLst>
              <a:ext uri="{FF2B5EF4-FFF2-40B4-BE49-F238E27FC236}">
                <a16:creationId xmlns:a16="http://schemas.microsoft.com/office/drawing/2014/main" id="{353FE00A-A374-4293-8C01-F22FC8857B61}"/>
              </a:ext>
            </a:extLst>
          </p:cNvPr>
          <p:cNvSpPr>
            <a:spLocks noGrp="1"/>
          </p:cNvSpPr>
          <p:nvPr userDrawn="1">
            <p:ph type="title" hasCustomPrompt="1"/>
          </p:nvPr>
        </p:nvSpPr>
        <p:spPr bwMode="white">
          <a:xfrm>
            <a:off x="161925" y="284266"/>
            <a:ext cx="9288000" cy="648000"/>
          </a:xfrm>
          <a:prstGeom prst="rect">
            <a:avLst/>
          </a:prstGeom>
        </p:spPr>
        <p:txBody>
          <a:bodyPr lIns="252000" tIns="36000" rIns="0" bIns="0" anchor="ctr" anchorCtr="0"/>
          <a:lstStyle>
            <a:lvl1pPr algn="l">
              <a:defRPr sz="2800" b="1">
                <a:solidFill>
                  <a:schemeClr val="bg1"/>
                </a:solidFill>
                <a:latin typeface="Meiryo UI" panose="020B0604030504040204" pitchFamily="50" charset="-128"/>
                <a:ea typeface="Meiryo UI" panose="020B0604030504040204" pitchFamily="50" charset="-128"/>
              </a:defRPr>
            </a:lvl1pPr>
          </a:lstStyle>
          <a:p>
            <a:r>
              <a:rPr kumimoji="1" lang="ja-JP" altLang="en-US" dirty="0"/>
              <a:t>ページタイトル</a:t>
            </a:r>
          </a:p>
        </p:txBody>
      </p:sp>
      <p:sp>
        <p:nvSpPr>
          <p:cNvPr id="28" name="コンテンツ プレースホルダー 3">
            <a:extLst>
              <a:ext uri="{FF2B5EF4-FFF2-40B4-BE49-F238E27FC236}">
                <a16:creationId xmlns:a16="http://schemas.microsoft.com/office/drawing/2014/main" id="{217043BF-6B11-4540-B78A-D1AECDE4B04F}"/>
              </a:ext>
            </a:extLst>
          </p:cNvPr>
          <p:cNvSpPr>
            <a:spLocks noGrp="1"/>
          </p:cNvSpPr>
          <p:nvPr userDrawn="1">
            <p:ph sz="quarter" idx="12" hasCustomPrompt="1"/>
          </p:nvPr>
        </p:nvSpPr>
        <p:spPr>
          <a:xfrm>
            <a:off x="161925" y="1110920"/>
            <a:ext cx="10367963" cy="634941"/>
          </a:xfrm>
          <a:prstGeom prst="rect">
            <a:avLst/>
          </a:prstGeom>
          <a:ln w="19050">
            <a:solidFill>
              <a:schemeClr val="tx2"/>
            </a:solidFill>
          </a:ln>
        </p:spPr>
        <p:txBody>
          <a:bodyPr wrap="square" lIns="180000" tIns="180000" rIns="180000" bIns="144000" anchor="t" anchorCtr="0">
            <a:spAutoFit/>
          </a:bodyPr>
          <a:lstStyle>
            <a:lvl1pPr marL="285750" indent="-285750" algn="l">
              <a:lnSpc>
                <a:spcPct val="100000"/>
              </a:lnSpc>
              <a:spcBef>
                <a:spcPts val="600"/>
              </a:spcBef>
              <a:spcAft>
                <a:spcPts val="0"/>
              </a:spcAft>
              <a:buFont typeface="Wingdings" panose="05000000000000000000" pitchFamily="2" charset="2"/>
              <a:buChar char="n"/>
              <a:defRPr sz="2000" b="0">
                <a:solidFill>
                  <a:schemeClr val="tx1"/>
                </a:solidFill>
                <a:latin typeface="Meiryo UI" panose="020B0604030504040204" pitchFamily="50" charset="-128"/>
                <a:ea typeface="Meiryo UI" panose="020B0604030504040204" pitchFamily="50" charset="-128"/>
              </a:defRPr>
            </a:lvl1pPr>
          </a:lstStyle>
          <a:p>
            <a:pPr lvl="0"/>
            <a:r>
              <a:rPr kumimoji="1" lang="ja-JP" altLang="en-US" dirty="0"/>
              <a:t>リードリードリードリードリードリードリードリードリードリードリードリードリードリードリードリードリードリード</a:t>
            </a:r>
          </a:p>
        </p:txBody>
      </p:sp>
      <p:sp>
        <p:nvSpPr>
          <p:cNvPr id="10" name="テキスト ボックス 9">
            <a:extLst>
              <a:ext uri="{FF2B5EF4-FFF2-40B4-BE49-F238E27FC236}">
                <a16:creationId xmlns:a16="http://schemas.microsoft.com/office/drawing/2014/main" id="{7520773C-E087-4FC7-A90E-8421A85140B2}"/>
              </a:ext>
            </a:extLst>
          </p:cNvPr>
          <p:cNvSpPr txBox="1"/>
          <p:nvPr userDrawn="1"/>
        </p:nvSpPr>
        <p:spPr>
          <a:xfrm>
            <a:off x="10187813" y="7055675"/>
            <a:ext cx="360000" cy="360000"/>
          </a:xfrm>
          <a:prstGeom prst="rect">
            <a:avLst/>
          </a:prstGeom>
          <a:noFill/>
        </p:spPr>
        <p:txBody>
          <a:bodyPr wrap="none" lIns="0" tIns="0" rIns="0" bIns="0" rtlCol="0" anchor="b" anchorCtr="0">
            <a:noAutofit/>
          </a:bodyPr>
          <a:lstStyle/>
          <a:p>
            <a:pPr algn="ctr"/>
            <a:fld id="{9C1B02FA-3B43-4965-97B5-C29D405C4738}" type="slidenum">
              <a:rPr kumimoji="1" lang="ja-JP" altLang="en-US" sz="2400" b="0" smtClean="0">
                <a:latin typeface="Arial" panose="020B0604020202020204" pitchFamily="34" charset="0"/>
                <a:ea typeface="メイリオ" panose="020B0604030504040204" pitchFamily="50" charset="-128"/>
                <a:cs typeface="Arial" panose="020B0604020202020204" pitchFamily="34" charset="0"/>
              </a:rPr>
              <a:pPr algn="ctr"/>
              <a:t>‹#›</a:t>
            </a:fld>
            <a:endParaRPr kumimoji="1" lang="ja-JP" altLang="en-US" sz="1600" b="0" dirty="0">
              <a:latin typeface="Arial" panose="020B0604020202020204" pitchFamily="34" charset="0"/>
              <a:ea typeface="メイリオ" panose="020B0604030504040204" pitchFamily="50" charset="-128"/>
              <a:cs typeface="Arial" panose="020B0604020202020204" pitchFamily="34" charset="0"/>
            </a:endParaRPr>
          </a:p>
        </p:txBody>
      </p:sp>
    </p:spTree>
    <p:extLst>
      <p:ext uri="{BB962C8B-B14F-4D97-AF65-F5344CB8AC3E}">
        <p14:creationId xmlns:p14="http://schemas.microsoft.com/office/powerpoint/2010/main" val="39016658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1_NIES">
    <p:spTree>
      <p:nvGrpSpPr>
        <p:cNvPr id="1" name=""/>
        <p:cNvGrpSpPr/>
        <p:nvPr/>
      </p:nvGrpSpPr>
      <p:grpSpPr>
        <a:xfrm>
          <a:off x="0" y="0"/>
          <a:ext cx="0" cy="0"/>
          <a:chOff x="0" y="0"/>
          <a:chExt cx="0" cy="0"/>
        </a:xfrm>
      </p:grpSpPr>
      <p:sp>
        <p:nvSpPr>
          <p:cNvPr id="2" name="タイトル 1"/>
          <p:cNvSpPr>
            <a:spLocks noGrp="1"/>
          </p:cNvSpPr>
          <p:nvPr>
            <p:ph type="title"/>
          </p:nvPr>
        </p:nvSpPr>
        <p:spPr>
          <a:xfrm>
            <a:off x="0" y="127992"/>
            <a:ext cx="10691813" cy="1461188"/>
          </a:xfrm>
        </p:spPr>
        <p:txBody>
          <a:bodyPr>
            <a:normAutofit/>
          </a:bodyPr>
          <a:lstStyle>
            <a:lvl1pPr marL="198414">
              <a:defRPr sz="3086" b="1">
                <a:solidFill>
                  <a:srgbClr val="0070C0"/>
                </a:solidFill>
              </a:defRPr>
            </a:lvl1pPr>
          </a:lstStyle>
          <a:p>
            <a:r>
              <a:rPr kumimoji="1" lang="ja-JP" altLang="en-US" dirty="0"/>
              <a:t>マスター タイトルの書式設定</a:t>
            </a:r>
          </a:p>
        </p:txBody>
      </p:sp>
      <p:sp>
        <p:nvSpPr>
          <p:cNvPr id="5" name="スライド番号プレースホルダー 4"/>
          <p:cNvSpPr>
            <a:spLocks noGrp="1"/>
          </p:cNvSpPr>
          <p:nvPr>
            <p:ph type="sldNum" sz="quarter" idx="12"/>
          </p:nvPr>
        </p:nvSpPr>
        <p:spPr>
          <a:xfrm>
            <a:off x="8263880" y="7146694"/>
            <a:ext cx="2405658" cy="402483"/>
          </a:xfrm>
        </p:spPr>
        <p:txBody>
          <a:bodyPr/>
          <a:lstStyle/>
          <a:p>
            <a:pPr defTabSz="1007943"/>
            <a:fld id="{66F6F5A3-2017-4170-902B-D1F77411E903}" type="slidenum">
              <a:rPr lang="ja-JP" altLang="en-US" smtClean="0">
                <a:solidFill>
                  <a:prstClr val="black">
                    <a:tint val="75000"/>
                  </a:prstClr>
                </a:solidFill>
              </a:rPr>
              <a:pPr defTabSz="1007943"/>
              <a:t>‹#›</a:t>
            </a:fld>
            <a:endParaRPr lang="ja-JP" altLang="en-US" dirty="0">
              <a:solidFill>
                <a:prstClr val="black">
                  <a:tint val="75000"/>
                </a:prstClr>
              </a:solidFill>
            </a:endParaRPr>
          </a:p>
        </p:txBody>
      </p:sp>
      <p:sp>
        <p:nvSpPr>
          <p:cNvPr id="10" name="正方形/長方形 9">
            <a:extLst>
              <a:ext uri="{FF2B5EF4-FFF2-40B4-BE49-F238E27FC236}">
                <a16:creationId xmlns:a16="http://schemas.microsoft.com/office/drawing/2014/main" id="{281C31DE-2852-4E89-BCC7-2F0FCBE8D691}"/>
              </a:ext>
            </a:extLst>
          </p:cNvPr>
          <p:cNvSpPr/>
          <p:nvPr userDrawn="1"/>
        </p:nvSpPr>
        <p:spPr>
          <a:xfrm>
            <a:off x="0" y="0"/>
            <a:ext cx="10691813" cy="142673"/>
          </a:xfrm>
          <a:prstGeom prst="rect">
            <a:avLst/>
          </a:prstGeom>
          <a:solidFill>
            <a:srgbClr val="66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07943" rtl="0" eaLnBrk="1" fontAlgn="auto" latinLnBrk="0" hangingPunct="1">
              <a:lnSpc>
                <a:spcPct val="100000"/>
              </a:lnSpc>
              <a:spcBef>
                <a:spcPts val="0"/>
              </a:spcBef>
              <a:spcAft>
                <a:spcPts val="0"/>
              </a:spcAft>
              <a:buClrTx/>
              <a:buSzTx/>
              <a:buFontTx/>
              <a:buNone/>
              <a:tabLst/>
              <a:defRPr/>
            </a:pPr>
            <a:endParaRPr kumimoji="1" lang="ja-JP" altLang="en-US" sz="1984" b="0" i="0" u="none" strike="noStrike" kern="1200" cap="none" spc="0" normalizeH="0" baseline="0" noProof="0" dirty="0">
              <a:ln>
                <a:noFill/>
              </a:ln>
              <a:solidFill>
                <a:prstClr val="white"/>
              </a:solidFill>
              <a:effectLst/>
              <a:uLnTx/>
              <a:uFillTx/>
              <a:latin typeface="Meiryo UI"/>
              <a:ea typeface="Meiryo UI"/>
              <a:cs typeface="+mn-cs"/>
            </a:endParaRPr>
          </a:p>
        </p:txBody>
      </p:sp>
      <p:sp>
        <p:nvSpPr>
          <p:cNvPr id="11" name="正方形/長方形 10">
            <a:extLst>
              <a:ext uri="{FF2B5EF4-FFF2-40B4-BE49-F238E27FC236}">
                <a16:creationId xmlns:a16="http://schemas.microsoft.com/office/drawing/2014/main" id="{4669E64A-B805-477B-8163-3F8E2AD799E1}"/>
              </a:ext>
            </a:extLst>
          </p:cNvPr>
          <p:cNvSpPr/>
          <p:nvPr userDrawn="1"/>
        </p:nvSpPr>
        <p:spPr>
          <a:xfrm>
            <a:off x="0" y="142672"/>
            <a:ext cx="10691813" cy="142673"/>
          </a:xfrm>
          <a:prstGeom prst="rect">
            <a:avLst/>
          </a:prstGeom>
          <a:solidFill>
            <a:srgbClr val="CCE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07943" rtl="0" eaLnBrk="1" fontAlgn="auto" latinLnBrk="0" hangingPunct="1">
              <a:lnSpc>
                <a:spcPct val="100000"/>
              </a:lnSpc>
              <a:spcBef>
                <a:spcPts val="0"/>
              </a:spcBef>
              <a:spcAft>
                <a:spcPts val="0"/>
              </a:spcAft>
              <a:buClrTx/>
              <a:buSzTx/>
              <a:buFontTx/>
              <a:buNone/>
              <a:tabLst/>
              <a:defRPr/>
            </a:pPr>
            <a:endParaRPr kumimoji="1" lang="ja-JP" altLang="en-US" sz="1984" b="0" i="0" u="none" strike="noStrike" kern="1200" cap="none" spc="0" normalizeH="0" baseline="0" noProof="0" dirty="0">
              <a:ln>
                <a:noFill/>
              </a:ln>
              <a:solidFill>
                <a:prstClr val="white"/>
              </a:solidFill>
              <a:effectLst/>
              <a:uLnTx/>
              <a:uFillTx/>
              <a:latin typeface="Meiryo UI"/>
              <a:ea typeface="Meiryo UI"/>
              <a:cs typeface="+mn-cs"/>
            </a:endParaRPr>
          </a:p>
        </p:txBody>
      </p:sp>
      <p:sp>
        <p:nvSpPr>
          <p:cNvPr id="14" name="テキスト プレースホルダー 13"/>
          <p:cNvSpPr>
            <a:spLocks noGrp="1"/>
          </p:cNvSpPr>
          <p:nvPr>
            <p:ph type="body" sz="quarter" idx="13"/>
          </p:nvPr>
        </p:nvSpPr>
        <p:spPr>
          <a:xfrm>
            <a:off x="386093" y="1239531"/>
            <a:ext cx="9875077" cy="2309901"/>
          </a:xfrm>
        </p:spPr>
        <p:txBody>
          <a:bodyPr/>
          <a:lstStyle>
            <a:lvl1pPr marL="0" indent="0">
              <a:buNone/>
              <a:defRPr sz="2425"/>
            </a:lvl1pPr>
            <a:lvl2pPr marL="503972" indent="0">
              <a:buNone/>
              <a:defRPr/>
            </a:lvl2pPr>
            <a:lvl3pPr marL="1007943" indent="0">
              <a:buNone/>
              <a:defRPr/>
            </a:lvl3pPr>
            <a:lvl4pPr marL="1511915" indent="0">
              <a:buNone/>
              <a:defRPr/>
            </a:lvl4pPr>
            <a:lvl5pPr marL="2015886" indent="0">
              <a:buNone/>
              <a:defRPr/>
            </a:lvl5pPr>
          </a:lstStyle>
          <a:p>
            <a:pPr lvl="0"/>
            <a:r>
              <a:rPr kumimoji="1" lang="ja-JP" altLang="en-US" dirty="0"/>
              <a:t>マスター テキストの書式設定</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p>
          <a:p>
            <a:pPr lvl="4"/>
            <a:r>
              <a:rPr kumimoji="1" lang="ja-JP" altLang="en-US" dirty="0"/>
              <a:t>第 </a:t>
            </a:r>
            <a:r>
              <a:rPr kumimoji="1" lang="en-US" altLang="ja-JP" dirty="0"/>
              <a:t>5 </a:t>
            </a:r>
            <a:r>
              <a:rPr kumimoji="1" lang="ja-JP" altLang="en-US" dirty="0"/>
              <a:t>レベル</a:t>
            </a:r>
          </a:p>
        </p:txBody>
      </p:sp>
      <p:sp>
        <p:nvSpPr>
          <p:cNvPr id="15" name="テキスト プレースホルダー 13"/>
          <p:cNvSpPr>
            <a:spLocks noGrp="1"/>
          </p:cNvSpPr>
          <p:nvPr>
            <p:ph type="body" sz="quarter" idx="14"/>
          </p:nvPr>
        </p:nvSpPr>
        <p:spPr>
          <a:xfrm>
            <a:off x="386093" y="7139693"/>
            <a:ext cx="9771129" cy="363984"/>
          </a:xfrm>
        </p:spPr>
        <p:txBody>
          <a:bodyPr anchor="ctr">
            <a:normAutofit/>
          </a:bodyPr>
          <a:lstStyle>
            <a:lvl1pPr marL="0" indent="0">
              <a:lnSpc>
                <a:spcPct val="100000"/>
              </a:lnSpc>
              <a:spcBef>
                <a:spcPts val="0"/>
              </a:spcBef>
              <a:buFontTx/>
              <a:buNone/>
              <a:defRPr sz="992">
                <a:solidFill>
                  <a:schemeClr val="tx1"/>
                </a:solidFill>
              </a:defRPr>
            </a:lvl1pPr>
          </a:lstStyle>
          <a:p>
            <a:pPr lvl="0"/>
            <a:r>
              <a:rPr kumimoji="1" lang="ja-JP" altLang="en-US" dirty="0"/>
              <a:t>マスター テキストの書式設定</a:t>
            </a:r>
          </a:p>
        </p:txBody>
      </p:sp>
      <p:sp>
        <p:nvSpPr>
          <p:cNvPr id="4" name="テキスト プレースホルダー 3"/>
          <p:cNvSpPr>
            <a:spLocks noGrp="1"/>
          </p:cNvSpPr>
          <p:nvPr>
            <p:ph type="body" sz="quarter" idx="16"/>
          </p:nvPr>
        </p:nvSpPr>
        <p:spPr>
          <a:xfrm>
            <a:off x="5275371" y="283488"/>
            <a:ext cx="5416443" cy="395483"/>
          </a:xfrm>
        </p:spPr>
        <p:txBody>
          <a:bodyPr>
            <a:noAutofit/>
          </a:bodyPr>
          <a:lstStyle>
            <a:lvl1pPr marL="0" indent="0" algn="r">
              <a:buNone/>
              <a:defRPr sz="2205" b="1"/>
            </a:lvl1pPr>
          </a:lstStyle>
          <a:p>
            <a:pPr lvl="0"/>
            <a:r>
              <a:rPr kumimoji="1" lang="ja-JP" altLang="en-US" dirty="0"/>
              <a:t>マスター テキストの書式設定</a:t>
            </a:r>
          </a:p>
        </p:txBody>
      </p:sp>
    </p:spTree>
    <p:extLst>
      <p:ext uri="{BB962C8B-B14F-4D97-AF65-F5344CB8AC3E}">
        <p14:creationId xmlns:p14="http://schemas.microsoft.com/office/powerpoint/2010/main" val="10592574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階層あり">
    <p:spTree>
      <p:nvGrpSpPr>
        <p:cNvPr id="1" name=""/>
        <p:cNvGrpSpPr/>
        <p:nvPr/>
      </p:nvGrpSpPr>
      <p:grpSpPr>
        <a:xfrm>
          <a:off x="0" y="0"/>
          <a:ext cx="0" cy="0"/>
          <a:chOff x="0" y="0"/>
          <a:chExt cx="0" cy="0"/>
        </a:xfrm>
      </p:grpSpPr>
      <p:sp>
        <p:nvSpPr>
          <p:cNvPr id="13" name="テキスト ボックス 12">
            <a:extLst>
              <a:ext uri="{FF2B5EF4-FFF2-40B4-BE49-F238E27FC236}">
                <a16:creationId xmlns:a16="http://schemas.microsoft.com/office/drawing/2014/main" id="{8FD50C7F-9ACA-4B30-8C3B-E73A326DFDE0}"/>
              </a:ext>
            </a:extLst>
          </p:cNvPr>
          <p:cNvSpPr txBox="1"/>
          <p:nvPr userDrawn="1"/>
        </p:nvSpPr>
        <p:spPr>
          <a:xfrm>
            <a:off x="10187813" y="7055675"/>
            <a:ext cx="360000" cy="360000"/>
          </a:xfrm>
          <a:prstGeom prst="rect">
            <a:avLst/>
          </a:prstGeom>
          <a:noFill/>
        </p:spPr>
        <p:txBody>
          <a:bodyPr wrap="none" lIns="0" tIns="0" rIns="0" bIns="0" rtlCol="0" anchor="b" anchorCtr="0">
            <a:noAutofit/>
          </a:bodyPr>
          <a:lstStyle/>
          <a:p>
            <a:pPr algn="ctr"/>
            <a:fld id="{9C1B02FA-3B43-4965-97B5-C29D405C4738}" type="slidenum">
              <a:rPr kumimoji="1" lang="ja-JP" altLang="en-US" sz="2400" b="0" smtClean="0">
                <a:latin typeface="Arial" panose="020B0604020202020204" pitchFamily="34" charset="0"/>
                <a:ea typeface="メイリオ" panose="020B0604030504040204" pitchFamily="50" charset="-128"/>
                <a:cs typeface="Arial" panose="020B0604020202020204" pitchFamily="34" charset="0"/>
              </a:rPr>
              <a:pPr algn="ctr"/>
              <a:t>‹#›</a:t>
            </a:fld>
            <a:endParaRPr kumimoji="1" lang="ja-JP" altLang="en-US" sz="1600" b="0" dirty="0">
              <a:latin typeface="Arial" panose="020B0604020202020204" pitchFamily="34" charset="0"/>
              <a:ea typeface="メイリオ" panose="020B0604030504040204" pitchFamily="50" charset="-128"/>
              <a:cs typeface="Arial" panose="020B0604020202020204" pitchFamily="34" charset="0"/>
            </a:endParaRPr>
          </a:p>
        </p:txBody>
      </p:sp>
      <p:sp>
        <p:nvSpPr>
          <p:cNvPr id="53" name="コンテンツ プレースホルダー 3">
            <a:extLst>
              <a:ext uri="{FF2B5EF4-FFF2-40B4-BE49-F238E27FC236}">
                <a16:creationId xmlns:a16="http://schemas.microsoft.com/office/drawing/2014/main" id="{7038EB8A-9FB3-4B3E-A554-367E9CB41E9D}"/>
              </a:ext>
            </a:extLst>
          </p:cNvPr>
          <p:cNvSpPr>
            <a:spLocks noGrp="1"/>
          </p:cNvSpPr>
          <p:nvPr userDrawn="1">
            <p:ph sz="quarter" idx="10" hasCustomPrompt="1"/>
          </p:nvPr>
        </p:nvSpPr>
        <p:spPr>
          <a:xfrm>
            <a:off x="161925" y="32266"/>
            <a:ext cx="9288000" cy="252000"/>
          </a:xfrm>
          <a:prstGeom prst="rect">
            <a:avLst/>
          </a:prstGeom>
        </p:spPr>
        <p:txBody>
          <a:bodyPr lIns="0" tIns="0" rIns="0" bIns="0" anchor="ctr" anchorCtr="0"/>
          <a:lstStyle>
            <a:lvl1pPr algn="l">
              <a:defRPr sz="1400" b="1">
                <a:solidFill>
                  <a:schemeClr val="bg2"/>
                </a:solidFill>
                <a:latin typeface="Meiryo UI" panose="020B0604030504040204" pitchFamily="50" charset="-128"/>
                <a:ea typeface="Meiryo UI" panose="020B0604030504040204" pitchFamily="50" charset="-128"/>
              </a:defRPr>
            </a:lvl1pPr>
          </a:lstStyle>
          <a:p>
            <a:pPr lvl="0"/>
            <a:r>
              <a:rPr kumimoji="1" lang="ja-JP" altLang="en-US" dirty="0"/>
              <a:t>第</a:t>
            </a:r>
            <a:r>
              <a:rPr kumimoji="1" lang="en-US" altLang="ja-JP" dirty="0"/>
              <a:t>1</a:t>
            </a:r>
            <a:r>
              <a:rPr kumimoji="1" lang="ja-JP" altLang="en-US" dirty="0"/>
              <a:t>階層（例：表紙タイトル）</a:t>
            </a:r>
          </a:p>
        </p:txBody>
      </p:sp>
      <p:grpSp>
        <p:nvGrpSpPr>
          <p:cNvPr id="2" name="グループ化 1">
            <a:extLst>
              <a:ext uri="{FF2B5EF4-FFF2-40B4-BE49-F238E27FC236}">
                <a16:creationId xmlns:a16="http://schemas.microsoft.com/office/drawing/2014/main" id="{6736CFC0-A6A1-408C-90D0-5F3C3EDABEFD}"/>
              </a:ext>
            </a:extLst>
          </p:cNvPr>
          <p:cNvGrpSpPr/>
          <p:nvPr userDrawn="1"/>
        </p:nvGrpSpPr>
        <p:grpSpPr>
          <a:xfrm>
            <a:off x="111919" y="216797"/>
            <a:ext cx="10424028" cy="795336"/>
            <a:chOff x="111919" y="216797"/>
            <a:chExt cx="10424028" cy="795336"/>
          </a:xfrm>
        </p:grpSpPr>
        <p:pic>
          <p:nvPicPr>
            <p:cNvPr id="15" name="Picture 11" descr="ç°å¢ç">
              <a:extLst>
                <a:ext uri="{FF2B5EF4-FFF2-40B4-BE49-F238E27FC236}">
                  <a16:creationId xmlns:a16="http://schemas.microsoft.com/office/drawing/2014/main" id="{2BF78C1F-895C-47B9-BFD6-D818DFB88518}"/>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9956006" y="300775"/>
              <a:ext cx="579941" cy="559908"/>
            </a:xfrm>
            <a:prstGeom prst="rect">
              <a:avLst/>
            </a:prstGeom>
            <a:noFill/>
            <a:extLst>
              <a:ext uri="{909E8E84-426E-40DD-AFC4-6F175D3DCCD1}">
                <a14:hiddenFill xmlns:a14="http://schemas.microsoft.com/office/drawing/2010/main">
                  <a:solidFill>
                    <a:srgbClr val="FFFFFF"/>
                  </a:solidFill>
                </a14:hiddenFill>
              </a:ext>
            </a:extLst>
          </p:spPr>
        </p:pic>
        <p:sp>
          <p:nvSpPr>
            <p:cNvPr id="16" name="Freeform 13">
              <a:extLst>
                <a:ext uri="{FF2B5EF4-FFF2-40B4-BE49-F238E27FC236}">
                  <a16:creationId xmlns:a16="http://schemas.microsoft.com/office/drawing/2014/main" id="{4B2D3E9F-0217-41CA-A745-B0B8FBABC286}"/>
                </a:ext>
              </a:extLst>
            </p:cNvPr>
            <p:cNvSpPr>
              <a:spLocks/>
            </p:cNvSpPr>
            <p:nvPr userDrawn="1"/>
          </p:nvSpPr>
          <p:spPr bwMode="auto">
            <a:xfrm>
              <a:off x="161925" y="284266"/>
              <a:ext cx="10274355" cy="648000"/>
            </a:xfrm>
            <a:custGeom>
              <a:avLst/>
              <a:gdLst>
                <a:gd name="T0" fmla="*/ 38 w 1868"/>
                <a:gd name="T1" fmla="*/ 118 h 118"/>
                <a:gd name="T2" fmla="*/ 48 w 1868"/>
                <a:gd name="T3" fmla="*/ 118 h 118"/>
                <a:gd name="T4" fmla="*/ 155 w 1868"/>
                <a:gd name="T5" fmla="*/ 118 h 118"/>
                <a:gd name="T6" fmla="*/ 1811 w 1868"/>
                <a:gd name="T7" fmla="*/ 118 h 118"/>
                <a:gd name="T8" fmla="*/ 1694 w 1868"/>
                <a:gd name="T9" fmla="*/ 0 h 118"/>
                <a:gd name="T10" fmla="*/ 12 w 1868"/>
                <a:gd name="T11" fmla="*/ 0 h 118"/>
                <a:gd name="T12" fmla="*/ 12 w 1868"/>
                <a:gd name="T13" fmla="*/ 0 h 118"/>
                <a:gd name="T14" fmla="*/ 3 w 1868"/>
                <a:gd name="T15" fmla="*/ 3 h 118"/>
                <a:gd name="T16" fmla="*/ 0 w 1868"/>
                <a:gd name="T17" fmla="*/ 9 h 118"/>
                <a:gd name="T18" fmla="*/ 0 w 1868"/>
                <a:gd name="T19" fmla="*/ 82 h 118"/>
                <a:gd name="T20" fmla="*/ 38 w 1868"/>
                <a:gd name="T21" fmla="*/ 118 h 118"/>
                <a:gd name="T22" fmla="*/ 38 w 1868"/>
                <a:gd name="T23" fmla="*/ 118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68" h="118">
                  <a:moveTo>
                    <a:pt x="38" y="118"/>
                  </a:moveTo>
                  <a:cubicBezTo>
                    <a:pt x="48" y="118"/>
                    <a:pt x="48" y="118"/>
                    <a:pt x="48" y="118"/>
                  </a:cubicBezTo>
                  <a:cubicBezTo>
                    <a:pt x="155" y="118"/>
                    <a:pt x="155" y="118"/>
                    <a:pt x="155" y="118"/>
                  </a:cubicBezTo>
                  <a:cubicBezTo>
                    <a:pt x="1868" y="118"/>
                    <a:pt x="1811" y="118"/>
                    <a:pt x="1811" y="118"/>
                  </a:cubicBezTo>
                  <a:cubicBezTo>
                    <a:pt x="1694" y="0"/>
                    <a:pt x="1694" y="0"/>
                    <a:pt x="1694" y="0"/>
                  </a:cubicBezTo>
                  <a:cubicBezTo>
                    <a:pt x="12" y="0"/>
                    <a:pt x="12" y="0"/>
                    <a:pt x="12" y="0"/>
                  </a:cubicBezTo>
                  <a:cubicBezTo>
                    <a:pt x="12" y="0"/>
                    <a:pt x="12" y="0"/>
                    <a:pt x="12" y="0"/>
                  </a:cubicBezTo>
                  <a:cubicBezTo>
                    <a:pt x="8" y="0"/>
                    <a:pt x="5" y="2"/>
                    <a:pt x="3" y="3"/>
                  </a:cubicBezTo>
                  <a:cubicBezTo>
                    <a:pt x="0" y="9"/>
                    <a:pt x="0" y="9"/>
                    <a:pt x="0" y="9"/>
                  </a:cubicBezTo>
                  <a:cubicBezTo>
                    <a:pt x="0" y="82"/>
                    <a:pt x="0" y="82"/>
                    <a:pt x="0" y="82"/>
                  </a:cubicBezTo>
                  <a:cubicBezTo>
                    <a:pt x="38" y="118"/>
                    <a:pt x="38" y="118"/>
                    <a:pt x="38" y="118"/>
                  </a:cubicBezTo>
                  <a:cubicBezTo>
                    <a:pt x="38" y="118"/>
                    <a:pt x="38" y="118"/>
                    <a:pt x="38" y="118"/>
                  </a:cubicBezTo>
                  <a:close/>
                </a:path>
              </a:pathLst>
            </a:custGeom>
            <a:solidFill>
              <a:schemeClr val="tx2">
                <a:lumMod val="75000"/>
              </a:schemeClr>
            </a:solidFill>
            <a:ln>
              <a:noFill/>
            </a:ln>
          </p:spPr>
          <p:txBody>
            <a:bodyPr vert="horz" wrap="square" lIns="0" tIns="0" rIns="0" bIns="0" numCol="1" anchor="t" anchorCtr="0" compatLnSpc="1">
              <a:prstTxWarp prst="textNoShape">
                <a:avLst/>
              </a:prstTxWarp>
            </a:bodyPr>
            <a:lstStyle/>
            <a:p>
              <a:endParaRPr lang="ja-JP" altLang="en-US"/>
            </a:p>
          </p:txBody>
        </p:sp>
        <p:sp>
          <p:nvSpPr>
            <p:cNvPr id="49" name="フリーフォーム: 図形 48">
              <a:extLst>
                <a:ext uri="{FF2B5EF4-FFF2-40B4-BE49-F238E27FC236}">
                  <a16:creationId xmlns:a16="http://schemas.microsoft.com/office/drawing/2014/main" id="{90B7366C-0173-451D-B260-B9E47C44ACBC}"/>
                </a:ext>
              </a:extLst>
            </p:cNvPr>
            <p:cNvSpPr/>
            <p:nvPr userDrawn="1"/>
          </p:nvSpPr>
          <p:spPr>
            <a:xfrm>
              <a:off x="161925" y="536266"/>
              <a:ext cx="9961283" cy="396000"/>
            </a:xfrm>
            <a:custGeom>
              <a:avLst/>
              <a:gdLst>
                <a:gd name="connsiteX0" fmla="*/ 0 w 9946927"/>
                <a:gd name="connsiteY0" fmla="*/ 0 h 396000"/>
                <a:gd name="connsiteX1" fmla="*/ 9554213 w 9946927"/>
                <a:gd name="connsiteY1" fmla="*/ 0 h 396000"/>
                <a:gd name="connsiteX2" fmla="*/ 9575411 w 9946927"/>
                <a:gd name="connsiteY2" fmla="*/ 21375 h 396000"/>
                <a:gd name="connsiteX3" fmla="*/ 9946927 w 9946927"/>
                <a:gd name="connsiteY3" fmla="*/ 396000 h 396000"/>
                <a:gd name="connsiteX4" fmla="*/ 9942003 w 9946927"/>
                <a:gd name="connsiteY4" fmla="*/ 396000 h 396000"/>
                <a:gd name="connsiteX5" fmla="*/ 9848834 w 9946927"/>
                <a:gd name="connsiteY5" fmla="*/ 396000 h 396000"/>
                <a:gd name="connsiteX6" fmla="*/ 9549825 w 9946927"/>
                <a:gd name="connsiteY6" fmla="*/ 396000 h 396000"/>
                <a:gd name="connsiteX7" fmla="*/ 8927381 w 9946927"/>
                <a:gd name="connsiteY7" fmla="*/ 396000 h 396000"/>
                <a:gd name="connsiteX8" fmla="*/ 8458122 w 9946927"/>
                <a:gd name="connsiteY8" fmla="*/ 396000 h 396000"/>
                <a:gd name="connsiteX9" fmla="*/ 7863906 w 9946927"/>
                <a:gd name="connsiteY9" fmla="*/ 396000 h 396000"/>
                <a:gd name="connsiteX10" fmla="*/ 7130032 w 9946927"/>
                <a:gd name="connsiteY10" fmla="*/ 396000 h 396000"/>
                <a:gd name="connsiteX11" fmla="*/ 6241804 w 9946927"/>
                <a:gd name="connsiteY11" fmla="*/ 396000 h 396000"/>
                <a:gd name="connsiteX12" fmla="*/ 5184519 w 9946927"/>
                <a:gd name="connsiteY12" fmla="*/ 396000 h 396000"/>
                <a:gd name="connsiteX13" fmla="*/ 3943480 w 9946927"/>
                <a:gd name="connsiteY13" fmla="*/ 396000 h 396000"/>
                <a:gd name="connsiteX14" fmla="*/ 2503986 w 9946927"/>
                <a:gd name="connsiteY14" fmla="*/ 396000 h 396000"/>
                <a:gd name="connsiteX15" fmla="*/ 851339 w 9946927"/>
                <a:gd name="connsiteY15" fmla="*/ 396000 h 396000"/>
                <a:gd name="connsiteX16" fmla="*/ 777876 w 9946927"/>
                <a:gd name="connsiteY16" fmla="*/ 396000 h 396000"/>
                <a:gd name="connsiteX17" fmla="*/ 603403 w 9946927"/>
                <a:gd name="connsiteY17" fmla="*/ 396000 h 396000"/>
                <a:gd name="connsiteX18" fmla="*/ 263640 w 9946927"/>
                <a:gd name="connsiteY18" fmla="*/ 396000 h 396000"/>
                <a:gd name="connsiteX19" fmla="*/ 208715 w 9946927"/>
                <a:gd name="connsiteY19" fmla="*/ 396000 h 396000"/>
                <a:gd name="connsiteX20" fmla="*/ 0 w 9946927"/>
                <a:gd name="connsiteY20" fmla="*/ 198305 h 396000"/>
                <a:gd name="connsiteX21" fmla="*/ 0 w 9946927"/>
                <a:gd name="connsiteY21" fmla="*/ 29183 h 39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9946927" h="396000">
                  <a:moveTo>
                    <a:pt x="0" y="0"/>
                  </a:moveTo>
                  <a:lnTo>
                    <a:pt x="9554213" y="0"/>
                  </a:lnTo>
                  <a:lnTo>
                    <a:pt x="9575411" y="21375"/>
                  </a:lnTo>
                  <a:cubicBezTo>
                    <a:pt x="9665779" y="112500"/>
                    <a:pt x="9786271" y="234000"/>
                    <a:pt x="9946927" y="396000"/>
                  </a:cubicBezTo>
                  <a:lnTo>
                    <a:pt x="9942003" y="396000"/>
                  </a:lnTo>
                  <a:lnTo>
                    <a:pt x="9848834" y="396000"/>
                  </a:lnTo>
                  <a:lnTo>
                    <a:pt x="9549825" y="396000"/>
                  </a:lnTo>
                  <a:lnTo>
                    <a:pt x="8927381" y="396000"/>
                  </a:lnTo>
                  <a:lnTo>
                    <a:pt x="8458122" y="396000"/>
                  </a:lnTo>
                  <a:lnTo>
                    <a:pt x="7863906" y="396000"/>
                  </a:lnTo>
                  <a:lnTo>
                    <a:pt x="7130032" y="396000"/>
                  </a:lnTo>
                  <a:lnTo>
                    <a:pt x="6241804" y="396000"/>
                  </a:lnTo>
                  <a:lnTo>
                    <a:pt x="5184519" y="396000"/>
                  </a:lnTo>
                  <a:lnTo>
                    <a:pt x="3943480" y="396000"/>
                  </a:lnTo>
                  <a:lnTo>
                    <a:pt x="2503986" y="396000"/>
                  </a:lnTo>
                  <a:lnTo>
                    <a:pt x="851339" y="396000"/>
                  </a:lnTo>
                  <a:lnTo>
                    <a:pt x="777876" y="396000"/>
                  </a:lnTo>
                  <a:lnTo>
                    <a:pt x="603403" y="396000"/>
                  </a:lnTo>
                  <a:lnTo>
                    <a:pt x="263640" y="396000"/>
                  </a:lnTo>
                  <a:lnTo>
                    <a:pt x="208715" y="396000"/>
                  </a:lnTo>
                  <a:cubicBezTo>
                    <a:pt x="208715" y="396000"/>
                    <a:pt x="208715" y="396000"/>
                    <a:pt x="0" y="198305"/>
                  </a:cubicBezTo>
                  <a:cubicBezTo>
                    <a:pt x="0" y="198305"/>
                    <a:pt x="0" y="198305"/>
                    <a:pt x="0" y="29183"/>
                  </a:cubicBezTo>
                  <a:close/>
                </a:path>
              </a:pathLst>
            </a:cu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17" name="直線コネクタ 16">
              <a:extLst>
                <a:ext uri="{FF2B5EF4-FFF2-40B4-BE49-F238E27FC236}">
                  <a16:creationId xmlns:a16="http://schemas.microsoft.com/office/drawing/2014/main" id="{34DB3166-9AB5-43FB-8591-93246638EB08}"/>
                </a:ext>
              </a:extLst>
            </p:cNvPr>
            <p:cNvCxnSpPr>
              <a:cxnSpLocks/>
            </p:cNvCxnSpPr>
            <p:nvPr userDrawn="1"/>
          </p:nvCxnSpPr>
          <p:spPr>
            <a:xfrm>
              <a:off x="9408319" y="216797"/>
              <a:ext cx="786701" cy="778669"/>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直線コネクタ 17">
              <a:extLst>
                <a:ext uri="{FF2B5EF4-FFF2-40B4-BE49-F238E27FC236}">
                  <a16:creationId xmlns:a16="http://schemas.microsoft.com/office/drawing/2014/main" id="{D40C9C0E-769C-4D22-A484-B325C7ECE503}"/>
                </a:ext>
              </a:extLst>
            </p:cNvPr>
            <p:cNvCxnSpPr>
              <a:cxnSpLocks/>
            </p:cNvCxnSpPr>
            <p:nvPr userDrawn="1"/>
          </p:nvCxnSpPr>
          <p:spPr>
            <a:xfrm>
              <a:off x="111919" y="681139"/>
              <a:ext cx="345281" cy="33099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52" name="タイトル 1">
            <a:extLst>
              <a:ext uri="{FF2B5EF4-FFF2-40B4-BE49-F238E27FC236}">
                <a16:creationId xmlns:a16="http://schemas.microsoft.com/office/drawing/2014/main" id="{ED4B86B0-3BB3-4009-9A6E-83BD54068242}"/>
              </a:ext>
            </a:extLst>
          </p:cNvPr>
          <p:cNvSpPr>
            <a:spLocks noGrp="1"/>
          </p:cNvSpPr>
          <p:nvPr userDrawn="1">
            <p:ph type="title" hasCustomPrompt="1"/>
          </p:nvPr>
        </p:nvSpPr>
        <p:spPr bwMode="white">
          <a:xfrm>
            <a:off x="161925" y="536266"/>
            <a:ext cx="9288000" cy="396000"/>
          </a:xfrm>
          <a:prstGeom prst="rect">
            <a:avLst/>
          </a:prstGeom>
        </p:spPr>
        <p:txBody>
          <a:bodyPr lIns="252000" tIns="0" rIns="0" bIns="0" anchor="ctr" anchorCtr="0"/>
          <a:lstStyle>
            <a:lvl1pPr algn="l">
              <a:defRPr sz="2400" b="1">
                <a:solidFill>
                  <a:schemeClr val="bg1"/>
                </a:solidFill>
                <a:latin typeface="Meiryo UI" panose="020B0604030504040204" pitchFamily="50" charset="-128"/>
                <a:ea typeface="Meiryo UI" panose="020B0604030504040204" pitchFamily="50" charset="-128"/>
              </a:defRPr>
            </a:lvl1pPr>
          </a:lstStyle>
          <a:p>
            <a:r>
              <a:rPr kumimoji="1" lang="ja-JP" altLang="en-US" dirty="0"/>
              <a:t>ページタイトル</a:t>
            </a:r>
          </a:p>
        </p:txBody>
      </p:sp>
      <p:sp>
        <p:nvSpPr>
          <p:cNvPr id="54" name="コンテンツ プレースホルダー 3">
            <a:extLst>
              <a:ext uri="{FF2B5EF4-FFF2-40B4-BE49-F238E27FC236}">
                <a16:creationId xmlns:a16="http://schemas.microsoft.com/office/drawing/2014/main" id="{F530AFF5-0F75-4301-B416-E2BDE7D4B1D3}"/>
              </a:ext>
            </a:extLst>
          </p:cNvPr>
          <p:cNvSpPr>
            <a:spLocks noGrp="1"/>
          </p:cNvSpPr>
          <p:nvPr userDrawn="1">
            <p:ph sz="quarter" idx="11" hasCustomPrompt="1"/>
          </p:nvPr>
        </p:nvSpPr>
        <p:spPr bwMode="white">
          <a:xfrm>
            <a:off x="161925" y="284266"/>
            <a:ext cx="9288000" cy="252000"/>
          </a:xfrm>
          <a:prstGeom prst="rect">
            <a:avLst/>
          </a:prstGeom>
        </p:spPr>
        <p:txBody>
          <a:bodyPr lIns="252000" tIns="0" rIns="0" bIns="0" anchor="ctr" anchorCtr="0"/>
          <a:lstStyle>
            <a:lvl1pPr algn="l">
              <a:defRPr sz="1400" b="1">
                <a:solidFill>
                  <a:schemeClr val="bg1"/>
                </a:solidFill>
                <a:latin typeface="Meiryo UI" panose="020B0604030504040204" pitchFamily="50" charset="-128"/>
                <a:ea typeface="Meiryo UI" panose="020B0604030504040204" pitchFamily="50" charset="-128"/>
              </a:defRPr>
            </a:lvl1pPr>
          </a:lstStyle>
          <a:p>
            <a:pPr lvl="0"/>
            <a:r>
              <a:rPr kumimoji="1" lang="ja-JP" altLang="en-US" dirty="0"/>
              <a:t>第</a:t>
            </a:r>
            <a:r>
              <a:rPr kumimoji="1" lang="en-US" altLang="ja-JP" dirty="0"/>
              <a:t>2</a:t>
            </a:r>
            <a:r>
              <a:rPr kumimoji="1" lang="ja-JP" altLang="en-US" dirty="0"/>
              <a:t>階層（例：章タイトル）</a:t>
            </a:r>
          </a:p>
        </p:txBody>
      </p:sp>
      <p:sp>
        <p:nvSpPr>
          <p:cNvPr id="19" name="コンテンツ プレースホルダー 3">
            <a:extLst>
              <a:ext uri="{FF2B5EF4-FFF2-40B4-BE49-F238E27FC236}">
                <a16:creationId xmlns:a16="http://schemas.microsoft.com/office/drawing/2014/main" id="{EDF4FE31-3A07-443C-9CD8-C81650AD9D2F}"/>
              </a:ext>
            </a:extLst>
          </p:cNvPr>
          <p:cNvSpPr>
            <a:spLocks noGrp="1"/>
          </p:cNvSpPr>
          <p:nvPr>
            <p:ph sz="quarter" idx="12" hasCustomPrompt="1"/>
          </p:nvPr>
        </p:nvSpPr>
        <p:spPr>
          <a:xfrm>
            <a:off x="161925" y="1110920"/>
            <a:ext cx="10367963" cy="634941"/>
          </a:xfrm>
          <a:prstGeom prst="rect">
            <a:avLst/>
          </a:prstGeom>
          <a:ln w="19050">
            <a:solidFill>
              <a:schemeClr val="tx2"/>
            </a:solidFill>
          </a:ln>
        </p:spPr>
        <p:txBody>
          <a:bodyPr wrap="square" lIns="180000" tIns="180000" rIns="180000" bIns="144000" anchor="t" anchorCtr="0">
            <a:spAutoFit/>
          </a:bodyPr>
          <a:lstStyle>
            <a:lvl1pPr marL="285750" indent="-285750" algn="l">
              <a:lnSpc>
                <a:spcPct val="100000"/>
              </a:lnSpc>
              <a:spcBef>
                <a:spcPts val="600"/>
              </a:spcBef>
              <a:spcAft>
                <a:spcPts val="0"/>
              </a:spcAft>
              <a:buFont typeface="Wingdings" panose="05000000000000000000" pitchFamily="2" charset="2"/>
              <a:buChar char="n"/>
              <a:defRPr sz="2000" b="0">
                <a:solidFill>
                  <a:schemeClr val="tx1"/>
                </a:solidFill>
                <a:latin typeface="Meiryo UI" panose="020B0604030504040204" pitchFamily="50" charset="-128"/>
                <a:ea typeface="Meiryo UI" panose="020B0604030504040204" pitchFamily="50" charset="-128"/>
              </a:defRPr>
            </a:lvl1pPr>
          </a:lstStyle>
          <a:p>
            <a:pPr lvl="0"/>
            <a:r>
              <a:rPr kumimoji="1" lang="ja-JP" altLang="en-US" dirty="0"/>
              <a:t>リードリードリードリードリードリードリードリードリードリードリードリードリードリードリードリードリードリード</a:t>
            </a:r>
          </a:p>
        </p:txBody>
      </p:sp>
    </p:spTree>
    <p:extLst>
      <p:ext uri="{BB962C8B-B14F-4D97-AF65-F5344CB8AC3E}">
        <p14:creationId xmlns:p14="http://schemas.microsoft.com/office/powerpoint/2010/main" val="403613197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シンプル">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353FE00A-A374-4293-8C01-F22FC8857B61}"/>
              </a:ext>
            </a:extLst>
          </p:cNvPr>
          <p:cNvSpPr>
            <a:spLocks noGrp="1"/>
          </p:cNvSpPr>
          <p:nvPr userDrawn="1">
            <p:ph type="title" hasCustomPrompt="1"/>
          </p:nvPr>
        </p:nvSpPr>
        <p:spPr>
          <a:xfrm>
            <a:off x="161925" y="189756"/>
            <a:ext cx="9720000" cy="324000"/>
          </a:xfrm>
          <a:prstGeom prst="rect">
            <a:avLst/>
          </a:prstGeom>
        </p:spPr>
        <p:txBody>
          <a:bodyPr lIns="72000" tIns="36000" rIns="0" bIns="0" anchor="ctr" anchorCtr="0"/>
          <a:lstStyle>
            <a:lvl1pPr algn="l">
              <a:defRPr sz="1800" b="1">
                <a:solidFill>
                  <a:schemeClr val="bg2"/>
                </a:solidFill>
                <a:latin typeface="Meiryo UI" panose="020B0604030504040204" pitchFamily="50" charset="-128"/>
                <a:ea typeface="Meiryo UI" panose="020B0604030504040204" pitchFamily="50" charset="-128"/>
              </a:defRPr>
            </a:lvl1pPr>
          </a:lstStyle>
          <a:p>
            <a:r>
              <a:rPr kumimoji="1" lang="ja-JP" altLang="en-US" dirty="0"/>
              <a:t>ページタイトル</a:t>
            </a:r>
          </a:p>
        </p:txBody>
      </p:sp>
      <p:sp>
        <p:nvSpPr>
          <p:cNvPr id="28" name="コンテンツ プレースホルダー 3">
            <a:extLst>
              <a:ext uri="{FF2B5EF4-FFF2-40B4-BE49-F238E27FC236}">
                <a16:creationId xmlns:a16="http://schemas.microsoft.com/office/drawing/2014/main" id="{217043BF-6B11-4540-B78A-D1AECDE4B04F}"/>
              </a:ext>
            </a:extLst>
          </p:cNvPr>
          <p:cNvSpPr>
            <a:spLocks noGrp="1"/>
          </p:cNvSpPr>
          <p:nvPr>
            <p:ph sz="quarter" idx="12" hasCustomPrompt="1"/>
          </p:nvPr>
        </p:nvSpPr>
        <p:spPr>
          <a:xfrm>
            <a:off x="161925" y="585756"/>
            <a:ext cx="10368000" cy="469905"/>
          </a:xfrm>
          <a:prstGeom prst="rect">
            <a:avLst/>
          </a:prstGeom>
          <a:ln w="19050">
            <a:solidFill>
              <a:schemeClr val="tx2"/>
            </a:solidFill>
          </a:ln>
        </p:spPr>
        <p:txBody>
          <a:bodyPr lIns="144000" tIns="144000" rIns="144000" bIns="108000" anchor="t" anchorCtr="0">
            <a:spAutoFit/>
          </a:bodyPr>
          <a:lstStyle>
            <a:lvl1pPr marL="190500" indent="-190500" algn="l">
              <a:lnSpc>
                <a:spcPct val="100000"/>
              </a:lnSpc>
              <a:spcBef>
                <a:spcPts val="600"/>
              </a:spcBef>
              <a:buFont typeface="Wingdings" panose="05000000000000000000" pitchFamily="2" charset="2"/>
              <a:buChar char="n"/>
              <a:defRPr sz="1400" b="0">
                <a:solidFill>
                  <a:schemeClr val="tx1"/>
                </a:solidFill>
                <a:latin typeface="Meiryo UI" panose="020B0604030504040204" pitchFamily="50" charset="-128"/>
                <a:ea typeface="Meiryo UI" panose="020B0604030504040204" pitchFamily="50" charset="-128"/>
              </a:defRPr>
            </a:lvl1pPr>
          </a:lstStyle>
          <a:p>
            <a:pPr lvl="0"/>
            <a:r>
              <a:rPr kumimoji="1" lang="ja-JP" altLang="en-US" dirty="0"/>
              <a:t>リードリードリードリードリードリードリードリードリードリードリードリードリードリードリードリードリードリードリードリードリードリードリードリードリードリード</a:t>
            </a:r>
          </a:p>
        </p:txBody>
      </p:sp>
      <p:cxnSp>
        <p:nvCxnSpPr>
          <p:cNvPr id="13" name="直線コネクタ 12">
            <a:extLst>
              <a:ext uri="{FF2B5EF4-FFF2-40B4-BE49-F238E27FC236}">
                <a16:creationId xmlns:a16="http://schemas.microsoft.com/office/drawing/2014/main" id="{9C3C82BE-DD9A-46A4-A9AA-9E36F501B193}"/>
              </a:ext>
            </a:extLst>
          </p:cNvPr>
          <p:cNvCxnSpPr>
            <a:cxnSpLocks/>
          </p:cNvCxnSpPr>
          <p:nvPr userDrawn="1"/>
        </p:nvCxnSpPr>
        <p:spPr>
          <a:xfrm flipH="1">
            <a:off x="179388" y="503388"/>
            <a:ext cx="10332000" cy="10368"/>
          </a:xfrm>
          <a:prstGeom prst="line">
            <a:avLst/>
          </a:prstGeom>
          <a:ln w="3175">
            <a:solidFill>
              <a:schemeClr val="tx1"/>
            </a:solidFill>
            <a:prstDash val="dash"/>
          </a:ln>
        </p:spPr>
        <p:style>
          <a:lnRef idx="1">
            <a:schemeClr val="accent1"/>
          </a:lnRef>
          <a:fillRef idx="0">
            <a:schemeClr val="accent1"/>
          </a:fillRef>
          <a:effectRef idx="0">
            <a:schemeClr val="accent1"/>
          </a:effectRef>
          <a:fontRef idx="minor">
            <a:schemeClr val="tx1"/>
          </a:fontRef>
        </p:style>
      </p:cxnSp>
      <p:pic>
        <p:nvPicPr>
          <p:cNvPr id="14" name="Picture 11" descr="ç°å¢ç">
            <a:extLst>
              <a:ext uri="{FF2B5EF4-FFF2-40B4-BE49-F238E27FC236}">
                <a16:creationId xmlns:a16="http://schemas.microsoft.com/office/drawing/2014/main" id="{0CF6094D-B943-4965-A2F6-67DD6FF3FF53}"/>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7572" b="6659"/>
          <a:stretch/>
        </p:blipFill>
        <p:spPr bwMode="auto">
          <a:xfrm>
            <a:off x="10139629" y="152064"/>
            <a:ext cx="397939" cy="329519"/>
          </a:xfrm>
          <a:prstGeom prst="rect">
            <a:avLst/>
          </a:prstGeom>
          <a:noFill/>
          <a:extLst>
            <a:ext uri="{909E8E84-426E-40DD-AFC4-6F175D3DCCD1}">
              <a14:hiddenFill xmlns:a14="http://schemas.microsoft.com/office/drawing/2010/main">
                <a:solidFill>
                  <a:srgbClr val="FFFFFF"/>
                </a:solidFill>
              </a14:hiddenFill>
            </a:ext>
          </a:extLst>
        </p:spPr>
      </p:pic>
      <p:sp>
        <p:nvSpPr>
          <p:cNvPr id="7" name="テキスト ボックス 6">
            <a:extLst>
              <a:ext uri="{FF2B5EF4-FFF2-40B4-BE49-F238E27FC236}">
                <a16:creationId xmlns:a16="http://schemas.microsoft.com/office/drawing/2014/main" id="{E84D1288-0306-4500-A9D7-D150B7340281}"/>
              </a:ext>
            </a:extLst>
          </p:cNvPr>
          <p:cNvSpPr txBox="1"/>
          <p:nvPr userDrawn="1"/>
        </p:nvSpPr>
        <p:spPr>
          <a:xfrm>
            <a:off x="10187813" y="7055675"/>
            <a:ext cx="360000" cy="360000"/>
          </a:xfrm>
          <a:prstGeom prst="rect">
            <a:avLst/>
          </a:prstGeom>
          <a:noFill/>
        </p:spPr>
        <p:txBody>
          <a:bodyPr wrap="none" lIns="0" tIns="0" rIns="0" bIns="0" rtlCol="0" anchor="b" anchorCtr="0">
            <a:noAutofit/>
          </a:bodyPr>
          <a:lstStyle/>
          <a:p>
            <a:pPr algn="ctr"/>
            <a:fld id="{9C1B02FA-3B43-4965-97B5-C29D405C4738}" type="slidenum">
              <a:rPr kumimoji="1" lang="ja-JP" altLang="en-US" sz="2400" b="0" smtClean="0">
                <a:latin typeface="Arial" panose="020B0604020202020204" pitchFamily="34" charset="0"/>
                <a:ea typeface="メイリオ" panose="020B0604030504040204" pitchFamily="50" charset="-128"/>
                <a:cs typeface="Arial" panose="020B0604020202020204" pitchFamily="34" charset="0"/>
              </a:rPr>
              <a:pPr algn="ctr"/>
              <a:t>‹#›</a:t>
            </a:fld>
            <a:endParaRPr kumimoji="1" lang="ja-JP" altLang="en-US" sz="1600" b="0" dirty="0">
              <a:latin typeface="Arial" panose="020B0604020202020204" pitchFamily="34" charset="0"/>
              <a:ea typeface="メイリオ" panose="020B0604030504040204" pitchFamily="50" charset="-128"/>
              <a:cs typeface="Arial" panose="020B0604020202020204" pitchFamily="34" charset="0"/>
            </a:endParaRPr>
          </a:p>
        </p:txBody>
      </p:sp>
    </p:spTree>
    <p:extLst>
      <p:ext uri="{BB962C8B-B14F-4D97-AF65-F5344CB8AC3E}">
        <p14:creationId xmlns:p14="http://schemas.microsoft.com/office/powerpoint/2010/main" val="337121299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予算ポンチ絵">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353FE00A-A374-4293-8C01-F22FC8857B61}"/>
              </a:ext>
            </a:extLst>
          </p:cNvPr>
          <p:cNvSpPr>
            <a:spLocks noGrp="1"/>
          </p:cNvSpPr>
          <p:nvPr>
            <p:ph type="title" hasCustomPrompt="1"/>
          </p:nvPr>
        </p:nvSpPr>
        <p:spPr>
          <a:xfrm>
            <a:off x="161925" y="189756"/>
            <a:ext cx="9914356" cy="324000"/>
          </a:xfrm>
          <a:prstGeom prst="rect">
            <a:avLst/>
          </a:prstGeom>
        </p:spPr>
        <p:txBody>
          <a:bodyPr lIns="72000" tIns="36000" rIns="0" bIns="0" anchor="ctr" anchorCtr="0"/>
          <a:lstStyle>
            <a:lvl1pPr algn="l">
              <a:defRPr sz="1800" b="1">
                <a:solidFill>
                  <a:schemeClr val="bg2"/>
                </a:solidFill>
                <a:latin typeface="Meiryo UI" panose="020B0604030504040204" pitchFamily="50" charset="-128"/>
                <a:ea typeface="Meiryo UI" panose="020B0604030504040204" pitchFamily="50" charset="-128"/>
              </a:defRPr>
            </a:lvl1pPr>
          </a:lstStyle>
          <a:p>
            <a:r>
              <a:rPr kumimoji="1" lang="ja-JP" altLang="en-US" dirty="0"/>
              <a:t>事業名を記入（○○省連携事業）</a:t>
            </a:r>
          </a:p>
        </p:txBody>
      </p:sp>
      <p:pic>
        <p:nvPicPr>
          <p:cNvPr id="11" name="グラフィックス 4">
            <a:extLst>
              <a:ext uri="{FF2B5EF4-FFF2-40B4-BE49-F238E27FC236}">
                <a16:creationId xmlns:a16="http://schemas.microsoft.com/office/drawing/2014/main" id="{3A88E330-170F-4EB6-B0EE-6B45EEBC0B9C}"/>
              </a:ext>
            </a:extLst>
          </p:cNvPr>
          <p:cNvPicPr>
            <a:picLocks/>
          </p:cNvPicPr>
          <p:nvPr userDrawn="1"/>
        </p:nvPicPr>
        <p:blipFill>
          <a:blip r:embed="rId2">
            <a:extLst>
              <a:ext uri="{96DAC541-7B7A-43D3-8B79-37D633B846F1}">
                <asvg:svgBlip xmlns:asvg="http://schemas.microsoft.com/office/drawing/2016/SVG/main" r:embed="rId3"/>
              </a:ext>
            </a:extLst>
          </a:blip>
          <a:stretch>
            <a:fillRect/>
          </a:stretch>
        </p:blipFill>
        <p:spPr>
          <a:xfrm>
            <a:off x="161925" y="7020288"/>
            <a:ext cx="10367963" cy="360000"/>
          </a:xfrm>
          <a:prstGeom prst="rect">
            <a:avLst/>
          </a:prstGeom>
          <a:ln>
            <a:noFill/>
          </a:ln>
        </p:spPr>
      </p:pic>
      <p:sp>
        <p:nvSpPr>
          <p:cNvPr id="12" name="テキスト ボックス 11">
            <a:extLst>
              <a:ext uri="{FF2B5EF4-FFF2-40B4-BE49-F238E27FC236}">
                <a16:creationId xmlns:a16="http://schemas.microsoft.com/office/drawing/2014/main" id="{94A05131-CD38-4DAA-A727-2378740DE858}"/>
              </a:ext>
            </a:extLst>
          </p:cNvPr>
          <p:cNvSpPr txBox="1"/>
          <p:nvPr userDrawn="1"/>
        </p:nvSpPr>
        <p:spPr bwMode="white">
          <a:xfrm>
            <a:off x="170408" y="7020288"/>
            <a:ext cx="1164253" cy="360000"/>
          </a:xfrm>
          <a:prstGeom prst="rect">
            <a:avLst/>
          </a:prstGeom>
          <a:noFill/>
        </p:spPr>
        <p:txBody>
          <a:bodyPr wrap="square" lIns="108000" tIns="0" rIns="0" bIns="0" rtlCol="0" anchor="ctr">
            <a:noAutofit/>
          </a:bodyPr>
          <a:lstStyle/>
          <a:p>
            <a:r>
              <a:rPr lang="ja-JP" altLang="en-US" sz="1200" b="1" dirty="0">
                <a:solidFill>
                  <a:schemeClr val="bg1"/>
                </a:solidFill>
                <a:latin typeface="Meiryo UI" panose="020B0604030504040204" pitchFamily="50" charset="-128"/>
                <a:ea typeface="Meiryo UI" panose="020B0604030504040204" pitchFamily="50" charset="-128"/>
              </a:rPr>
              <a:t>お問合せ先：</a:t>
            </a:r>
          </a:p>
        </p:txBody>
      </p:sp>
      <p:sp>
        <p:nvSpPr>
          <p:cNvPr id="15" name="テキスト ボックス 14">
            <a:extLst>
              <a:ext uri="{FF2B5EF4-FFF2-40B4-BE49-F238E27FC236}">
                <a16:creationId xmlns:a16="http://schemas.microsoft.com/office/drawing/2014/main" id="{2BD77E91-C9FE-4338-9D09-008455B00AB5}"/>
              </a:ext>
            </a:extLst>
          </p:cNvPr>
          <p:cNvSpPr txBox="1"/>
          <p:nvPr userDrawn="1"/>
        </p:nvSpPr>
        <p:spPr>
          <a:xfrm>
            <a:off x="159173" y="2395810"/>
            <a:ext cx="5420215" cy="288000"/>
          </a:xfrm>
          <a:prstGeom prst="rect">
            <a:avLst/>
          </a:prstGeom>
          <a:noFill/>
        </p:spPr>
        <p:txBody>
          <a:bodyPr wrap="square" lIns="0" tIns="0" bIns="72000" rtlCol="0" anchor="b" anchorCtr="0">
            <a:noAutofit/>
          </a:bodyPr>
          <a:lstStyle/>
          <a:p>
            <a:r>
              <a:rPr lang="en-US" altLang="ja-JP" sz="1511" b="1" dirty="0">
                <a:solidFill>
                  <a:schemeClr val="bg2"/>
                </a:solidFill>
                <a:latin typeface="Meiryo UI" panose="020B0604030504040204" pitchFamily="50" charset="-128"/>
                <a:ea typeface="Meiryo UI" panose="020B0604030504040204" pitchFamily="50" charset="-128"/>
              </a:rPr>
              <a:t>2. </a:t>
            </a:r>
            <a:r>
              <a:rPr lang="ja-JP" altLang="en-US" sz="1511" b="1" dirty="0">
                <a:solidFill>
                  <a:schemeClr val="bg2"/>
                </a:solidFill>
                <a:latin typeface="Meiryo UI" panose="020B0604030504040204" pitchFamily="50" charset="-128"/>
                <a:ea typeface="Meiryo UI" panose="020B0604030504040204" pitchFamily="50" charset="-128"/>
              </a:rPr>
              <a:t>事業内容</a:t>
            </a:r>
          </a:p>
        </p:txBody>
      </p:sp>
      <p:sp>
        <p:nvSpPr>
          <p:cNvPr id="17" name="テキスト プレースホルダー 37">
            <a:extLst>
              <a:ext uri="{FF2B5EF4-FFF2-40B4-BE49-F238E27FC236}">
                <a16:creationId xmlns:a16="http://schemas.microsoft.com/office/drawing/2014/main" id="{B025C42B-6C2E-46D5-B3BF-74CB50E2240D}"/>
              </a:ext>
            </a:extLst>
          </p:cNvPr>
          <p:cNvSpPr>
            <a:spLocks noGrp="1"/>
          </p:cNvSpPr>
          <p:nvPr>
            <p:ph type="body" sz="quarter" idx="13" hasCustomPrompt="1"/>
          </p:nvPr>
        </p:nvSpPr>
        <p:spPr>
          <a:xfrm>
            <a:off x="1428847" y="6016788"/>
            <a:ext cx="4320000" cy="252000"/>
          </a:xfrm>
        </p:spPr>
        <p:txBody>
          <a:bodyPr lIns="0" tIns="0" rIns="0" bIns="0" anchor="ctr">
            <a:normAutofit/>
          </a:bodyPr>
          <a:lstStyle>
            <a:lvl1pPr marL="0" indent="0" algn="l">
              <a:lnSpc>
                <a:spcPct val="120000"/>
              </a:lnSpc>
              <a:spcBef>
                <a:spcPts val="0"/>
              </a:spcBef>
              <a:buFont typeface="Wingdings" panose="05000000000000000000" pitchFamily="2" charset="2"/>
              <a:buNone/>
              <a:defRPr sz="1295">
                <a:solidFill>
                  <a:schemeClr val="tx1"/>
                </a:solidFill>
                <a:latin typeface="Meiryo UI" panose="020B0604030504040204" pitchFamily="50" charset="-128"/>
                <a:ea typeface="Meiryo UI" panose="020B0604030504040204" pitchFamily="50" charset="-128"/>
              </a:defRPr>
            </a:lvl1pPr>
          </a:lstStyle>
          <a:p>
            <a:pPr lvl="0"/>
            <a:r>
              <a:rPr kumimoji="1" lang="ja-JP" altLang="en-US" dirty="0"/>
              <a:t>赤色の吹出しに示した選択肢の中から選択して記載</a:t>
            </a:r>
            <a:endParaRPr kumimoji="1" lang="en-US" altLang="ja-JP" dirty="0"/>
          </a:p>
        </p:txBody>
      </p:sp>
      <p:sp>
        <p:nvSpPr>
          <p:cNvPr id="18" name="テキスト プレースホルダー 37">
            <a:extLst>
              <a:ext uri="{FF2B5EF4-FFF2-40B4-BE49-F238E27FC236}">
                <a16:creationId xmlns:a16="http://schemas.microsoft.com/office/drawing/2014/main" id="{E3E103C1-FA4F-413B-B322-F7A71AB7D111}"/>
              </a:ext>
            </a:extLst>
          </p:cNvPr>
          <p:cNvSpPr>
            <a:spLocks noGrp="1"/>
          </p:cNvSpPr>
          <p:nvPr>
            <p:ph type="body" sz="quarter" idx="14" hasCustomPrompt="1"/>
          </p:nvPr>
        </p:nvSpPr>
        <p:spPr>
          <a:xfrm>
            <a:off x="161925" y="2681570"/>
            <a:ext cx="5417463" cy="2840112"/>
          </a:xfrm>
        </p:spPr>
        <p:txBody>
          <a:bodyPr lIns="0" tIns="72000" rIns="0" bIns="0" anchor="t">
            <a:noAutofit/>
          </a:bodyPr>
          <a:lstStyle>
            <a:lvl1pPr marL="0" indent="0" algn="l">
              <a:lnSpc>
                <a:spcPct val="120000"/>
              </a:lnSpc>
              <a:spcBef>
                <a:spcPts val="0"/>
              </a:spcBef>
              <a:buFont typeface="Arial" panose="020B0604020202020204" pitchFamily="34" charset="0"/>
              <a:buNone/>
              <a:defRPr sz="1200">
                <a:solidFill>
                  <a:schemeClr val="tx1"/>
                </a:solidFill>
                <a:latin typeface="Meiryo UI" panose="020B0604030504040204" pitchFamily="50" charset="-128"/>
                <a:ea typeface="Meiryo UI" panose="020B0604030504040204" pitchFamily="50" charset="-128"/>
              </a:defRPr>
            </a:lvl1pPr>
          </a:lstStyle>
          <a:p>
            <a:pPr lvl="0"/>
            <a:r>
              <a:rPr kumimoji="1" lang="ja-JP" altLang="en-US" dirty="0"/>
              <a:t>事業内容を説明</a:t>
            </a:r>
            <a:endParaRPr kumimoji="1" lang="en-US" altLang="ja-JP" dirty="0"/>
          </a:p>
        </p:txBody>
      </p:sp>
      <p:sp>
        <p:nvSpPr>
          <p:cNvPr id="19" name="テキスト プレースホルダー 37">
            <a:extLst>
              <a:ext uri="{FF2B5EF4-FFF2-40B4-BE49-F238E27FC236}">
                <a16:creationId xmlns:a16="http://schemas.microsoft.com/office/drawing/2014/main" id="{6F2F8E83-D6AE-4DFB-A6DE-B46846AD141C}"/>
              </a:ext>
            </a:extLst>
          </p:cNvPr>
          <p:cNvSpPr>
            <a:spLocks noGrp="1"/>
          </p:cNvSpPr>
          <p:nvPr>
            <p:ph type="body" sz="quarter" idx="15" hasCustomPrompt="1"/>
          </p:nvPr>
        </p:nvSpPr>
        <p:spPr>
          <a:xfrm>
            <a:off x="1300696" y="1362747"/>
            <a:ext cx="9519451" cy="720000"/>
          </a:xfrm>
        </p:spPr>
        <p:txBody>
          <a:bodyPr lIns="108000" tIns="36000" rIns="0" bIns="0" anchor="t" anchorCtr="0">
            <a:noAutofit/>
          </a:bodyPr>
          <a:lstStyle>
            <a:lvl1pPr marL="246728" indent="-246728" algn="l">
              <a:lnSpc>
                <a:spcPct val="120000"/>
              </a:lnSpc>
              <a:spcBef>
                <a:spcPts val="0"/>
              </a:spcBef>
              <a:buFont typeface="+mj-ea"/>
              <a:buAutoNum type="circleNumDbPlain"/>
              <a:defRPr sz="1200">
                <a:solidFill>
                  <a:schemeClr val="tx1"/>
                </a:solidFill>
                <a:latin typeface="Meiryo UI" panose="020B0604030504040204" pitchFamily="50" charset="-128"/>
                <a:ea typeface="Meiryo UI" panose="020B0604030504040204" pitchFamily="50" charset="-128"/>
              </a:defRPr>
            </a:lvl1pPr>
          </a:lstStyle>
          <a:p>
            <a:pPr lvl="0"/>
            <a:r>
              <a:rPr kumimoji="1" lang="ja-JP" altLang="en-US" dirty="0"/>
              <a:t>事業の目的を箇条書きで記載。</a:t>
            </a:r>
            <a:endParaRPr kumimoji="1" lang="en-US" altLang="ja-JP" dirty="0"/>
          </a:p>
          <a:p>
            <a:pPr lvl="0"/>
            <a:r>
              <a:rPr kumimoji="1" lang="ja-JP" altLang="en-US" dirty="0"/>
              <a:t>　</a:t>
            </a:r>
            <a:endParaRPr kumimoji="1" lang="en-US" altLang="ja-JP" dirty="0"/>
          </a:p>
          <a:p>
            <a:pPr lvl="0"/>
            <a:r>
              <a:rPr kumimoji="1" lang="ja-JP" altLang="en-US" dirty="0"/>
              <a:t>　</a:t>
            </a:r>
          </a:p>
          <a:p>
            <a:pPr lvl="0"/>
            <a:endParaRPr kumimoji="1" lang="en-US" altLang="ja-JP" dirty="0"/>
          </a:p>
        </p:txBody>
      </p:sp>
      <p:cxnSp>
        <p:nvCxnSpPr>
          <p:cNvPr id="20" name="直線コネクタ 19">
            <a:extLst>
              <a:ext uri="{FF2B5EF4-FFF2-40B4-BE49-F238E27FC236}">
                <a16:creationId xmlns:a16="http://schemas.microsoft.com/office/drawing/2014/main" id="{575E979F-E9D2-4856-B687-9C1FF17E73ED}"/>
              </a:ext>
            </a:extLst>
          </p:cNvPr>
          <p:cNvCxnSpPr/>
          <p:nvPr userDrawn="1"/>
        </p:nvCxnSpPr>
        <p:spPr>
          <a:xfrm flipV="1">
            <a:off x="1300696" y="1362747"/>
            <a:ext cx="0" cy="720000"/>
          </a:xfrm>
          <a:prstGeom prst="line">
            <a:avLst/>
          </a:prstGeom>
          <a:ln w="12700">
            <a:solidFill>
              <a:schemeClr val="bg2"/>
            </a:solidFill>
          </a:ln>
          <a:effectLst/>
        </p:spPr>
        <p:style>
          <a:lnRef idx="1">
            <a:schemeClr val="accent1"/>
          </a:lnRef>
          <a:fillRef idx="0">
            <a:schemeClr val="accent1"/>
          </a:fillRef>
          <a:effectRef idx="0">
            <a:schemeClr val="accent1"/>
          </a:effectRef>
          <a:fontRef idx="minor">
            <a:schemeClr val="tx1"/>
          </a:fontRef>
        </p:style>
      </p:cxnSp>
      <p:sp>
        <p:nvSpPr>
          <p:cNvPr id="21" name="テキスト ボックス 20">
            <a:extLst>
              <a:ext uri="{FF2B5EF4-FFF2-40B4-BE49-F238E27FC236}">
                <a16:creationId xmlns:a16="http://schemas.microsoft.com/office/drawing/2014/main" id="{7EAAD990-8616-4EFB-8C8F-39F44D2719A7}"/>
              </a:ext>
            </a:extLst>
          </p:cNvPr>
          <p:cNvSpPr txBox="1"/>
          <p:nvPr userDrawn="1"/>
        </p:nvSpPr>
        <p:spPr>
          <a:xfrm>
            <a:off x="161925" y="1542747"/>
            <a:ext cx="1138771" cy="360000"/>
          </a:xfrm>
          <a:prstGeom prst="rect">
            <a:avLst/>
          </a:prstGeom>
          <a:noFill/>
        </p:spPr>
        <p:txBody>
          <a:bodyPr wrap="square" lIns="0" tIns="0" rIns="0" bIns="0" rtlCol="0" anchor="ctr">
            <a:noAutofit/>
          </a:bodyPr>
          <a:lstStyle/>
          <a:p>
            <a:r>
              <a:rPr lang="en-US" altLang="ja-JP" sz="1511" b="1" dirty="0">
                <a:solidFill>
                  <a:schemeClr val="bg2"/>
                </a:solidFill>
                <a:latin typeface="Meiryo UI" panose="020B0604030504040204" pitchFamily="50" charset="-128"/>
                <a:ea typeface="Meiryo UI" panose="020B0604030504040204" pitchFamily="50" charset="-128"/>
              </a:rPr>
              <a:t>1. </a:t>
            </a:r>
            <a:r>
              <a:rPr lang="ja-JP" altLang="en-US" sz="1511" b="1" dirty="0">
                <a:solidFill>
                  <a:schemeClr val="bg2"/>
                </a:solidFill>
                <a:latin typeface="Meiryo UI" panose="020B0604030504040204" pitchFamily="50" charset="-128"/>
                <a:ea typeface="Meiryo UI" panose="020B0604030504040204" pitchFamily="50" charset="-128"/>
              </a:rPr>
              <a:t>事業目的</a:t>
            </a:r>
          </a:p>
        </p:txBody>
      </p:sp>
      <p:sp>
        <p:nvSpPr>
          <p:cNvPr id="22" name="テキスト プレースホルダー 36">
            <a:extLst>
              <a:ext uri="{FF2B5EF4-FFF2-40B4-BE49-F238E27FC236}">
                <a16:creationId xmlns:a16="http://schemas.microsoft.com/office/drawing/2014/main" id="{6B374390-D51B-435B-BC83-E2B9C6EF2D83}"/>
              </a:ext>
            </a:extLst>
          </p:cNvPr>
          <p:cNvSpPr>
            <a:spLocks noGrp="1"/>
          </p:cNvSpPr>
          <p:nvPr>
            <p:ph type="body" sz="quarter" idx="24" hasCustomPrompt="1"/>
          </p:nvPr>
        </p:nvSpPr>
        <p:spPr bwMode="white">
          <a:xfrm>
            <a:off x="1220099" y="7020288"/>
            <a:ext cx="9288000" cy="360000"/>
          </a:xfrm>
        </p:spPr>
        <p:txBody>
          <a:bodyPr lIns="0" tIns="18000" rIns="108000" bIns="0" anchor="ctr">
            <a:noAutofit/>
          </a:bodyPr>
          <a:lstStyle>
            <a:lvl1pPr marL="0" indent="0" algn="l">
              <a:buNone/>
              <a:defRPr sz="1200" b="1">
                <a:solidFill>
                  <a:schemeClr val="bg1"/>
                </a:solidFill>
                <a:latin typeface="Meiryo UI" panose="020B0604030504040204" pitchFamily="50" charset="-128"/>
                <a:ea typeface="Meiryo UI" panose="020B0604030504040204" pitchFamily="50" charset="-128"/>
              </a:defRPr>
            </a:lvl1pPr>
          </a:lstStyle>
          <a:p>
            <a:pPr lvl="0"/>
            <a:r>
              <a:rPr kumimoji="1" lang="ja-JP" altLang="en-US" dirty="0"/>
              <a:t>問合せ先を記載</a:t>
            </a:r>
          </a:p>
        </p:txBody>
      </p:sp>
      <p:sp>
        <p:nvSpPr>
          <p:cNvPr id="23" name="テキスト ボックス 22">
            <a:extLst>
              <a:ext uri="{FF2B5EF4-FFF2-40B4-BE49-F238E27FC236}">
                <a16:creationId xmlns:a16="http://schemas.microsoft.com/office/drawing/2014/main" id="{3300BF32-8B86-43CF-9624-64796ABDAC3D}"/>
              </a:ext>
            </a:extLst>
          </p:cNvPr>
          <p:cNvSpPr txBox="1"/>
          <p:nvPr userDrawn="1"/>
        </p:nvSpPr>
        <p:spPr>
          <a:xfrm>
            <a:off x="436257" y="6016788"/>
            <a:ext cx="972000" cy="252000"/>
          </a:xfrm>
          <a:prstGeom prst="rect">
            <a:avLst/>
          </a:prstGeom>
          <a:noFill/>
        </p:spPr>
        <p:txBody>
          <a:bodyPr wrap="none" lIns="0" tIns="0" rIns="0" bIns="0" rtlCol="0" anchor="ctr">
            <a:noAutofit/>
          </a:bodyPr>
          <a:lstStyle/>
          <a:p>
            <a:pPr algn="dist"/>
            <a:r>
              <a:rPr lang="ja-JP" altLang="en-US" sz="1295" dirty="0">
                <a:solidFill>
                  <a:schemeClr val="tx1"/>
                </a:solidFill>
                <a:latin typeface="Meiryo UI" panose="020B0604030504040204" pitchFamily="50" charset="-128"/>
                <a:ea typeface="Meiryo UI" panose="020B0604030504040204" pitchFamily="50" charset="-128"/>
              </a:rPr>
              <a:t>■事業形態：</a:t>
            </a:r>
          </a:p>
        </p:txBody>
      </p:sp>
      <p:sp>
        <p:nvSpPr>
          <p:cNvPr id="24" name="テキスト プレースホルダー 37">
            <a:extLst>
              <a:ext uri="{FF2B5EF4-FFF2-40B4-BE49-F238E27FC236}">
                <a16:creationId xmlns:a16="http://schemas.microsoft.com/office/drawing/2014/main" id="{31F24937-C017-44CE-9CF8-846D2BCE722E}"/>
              </a:ext>
            </a:extLst>
          </p:cNvPr>
          <p:cNvSpPr>
            <a:spLocks noGrp="1"/>
          </p:cNvSpPr>
          <p:nvPr>
            <p:ph type="body" sz="quarter" idx="27" hasCustomPrompt="1"/>
          </p:nvPr>
        </p:nvSpPr>
        <p:spPr>
          <a:xfrm>
            <a:off x="1428847" y="6302538"/>
            <a:ext cx="4320000" cy="252000"/>
          </a:xfrm>
        </p:spPr>
        <p:txBody>
          <a:bodyPr lIns="0" tIns="0" rIns="0" bIns="0" anchor="ctr">
            <a:normAutofit/>
          </a:bodyPr>
          <a:lstStyle>
            <a:lvl1pPr marL="0" indent="0" algn="l">
              <a:lnSpc>
                <a:spcPct val="120000"/>
              </a:lnSpc>
              <a:spcBef>
                <a:spcPts val="0"/>
              </a:spcBef>
              <a:buFont typeface="Wingdings" panose="05000000000000000000" pitchFamily="2" charset="2"/>
              <a:buNone/>
              <a:defRPr sz="1295">
                <a:solidFill>
                  <a:schemeClr val="tx1"/>
                </a:solidFill>
                <a:latin typeface="Meiryo UI" panose="020B0604030504040204" pitchFamily="50" charset="-128"/>
                <a:ea typeface="Meiryo UI" panose="020B0604030504040204" pitchFamily="50" charset="-128"/>
              </a:defRPr>
            </a:lvl1pPr>
          </a:lstStyle>
          <a:p>
            <a:pPr lvl="0"/>
            <a:r>
              <a:rPr kumimoji="1" lang="ja-JP" altLang="en-US" dirty="0"/>
              <a:t>橙色の吹出しに示した選択肢の中から選択して記載</a:t>
            </a:r>
          </a:p>
        </p:txBody>
      </p:sp>
      <p:sp>
        <p:nvSpPr>
          <p:cNvPr id="25" name="テキスト プレースホルダー 37">
            <a:extLst>
              <a:ext uri="{FF2B5EF4-FFF2-40B4-BE49-F238E27FC236}">
                <a16:creationId xmlns:a16="http://schemas.microsoft.com/office/drawing/2014/main" id="{ABBEB580-4D48-42D5-8B77-AE5AFC4BFD24}"/>
              </a:ext>
            </a:extLst>
          </p:cNvPr>
          <p:cNvSpPr>
            <a:spLocks noGrp="1"/>
          </p:cNvSpPr>
          <p:nvPr>
            <p:ph type="body" sz="quarter" idx="28" hasCustomPrompt="1"/>
          </p:nvPr>
        </p:nvSpPr>
        <p:spPr>
          <a:xfrm>
            <a:off x="1428847" y="6588288"/>
            <a:ext cx="4320000" cy="252000"/>
          </a:xfrm>
        </p:spPr>
        <p:txBody>
          <a:bodyPr lIns="0" tIns="0" rIns="0" bIns="0" anchor="ctr">
            <a:normAutofit/>
          </a:bodyPr>
          <a:lstStyle>
            <a:lvl1pPr marL="0" indent="0" algn="l">
              <a:lnSpc>
                <a:spcPct val="120000"/>
              </a:lnSpc>
              <a:spcBef>
                <a:spcPts val="0"/>
              </a:spcBef>
              <a:buFont typeface="Wingdings" panose="05000000000000000000" pitchFamily="2" charset="2"/>
              <a:buNone/>
              <a:defRPr sz="1295">
                <a:solidFill>
                  <a:schemeClr val="tx1"/>
                </a:solidFill>
                <a:latin typeface="Meiryo UI" panose="020B0604030504040204" pitchFamily="50" charset="-128"/>
                <a:ea typeface="Meiryo UI" panose="020B0604030504040204" pitchFamily="50" charset="-128"/>
              </a:defRPr>
            </a:lvl1pPr>
          </a:lstStyle>
          <a:p>
            <a:pPr lvl="0"/>
            <a:r>
              <a:rPr kumimoji="1" lang="ja-JP" altLang="en-US" dirty="0"/>
              <a:t>令和２年度～令和○年度（予定）　と記載</a:t>
            </a:r>
          </a:p>
        </p:txBody>
      </p:sp>
      <p:sp>
        <p:nvSpPr>
          <p:cNvPr id="26" name="テキスト ボックス 25">
            <a:extLst>
              <a:ext uri="{FF2B5EF4-FFF2-40B4-BE49-F238E27FC236}">
                <a16:creationId xmlns:a16="http://schemas.microsoft.com/office/drawing/2014/main" id="{0CA0E264-5881-41CB-8BC4-C831A2A4DFEB}"/>
              </a:ext>
            </a:extLst>
          </p:cNvPr>
          <p:cNvSpPr txBox="1"/>
          <p:nvPr userDrawn="1"/>
        </p:nvSpPr>
        <p:spPr>
          <a:xfrm>
            <a:off x="436257" y="6588288"/>
            <a:ext cx="972000" cy="252000"/>
          </a:xfrm>
          <a:prstGeom prst="rect">
            <a:avLst/>
          </a:prstGeom>
          <a:noFill/>
        </p:spPr>
        <p:txBody>
          <a:bodyPr wrap="none" lIns="0" tIns="0" rIns="0" bIns="0" rtlCol="0" anchor="ctr">
            <a:noAutofit/>
          </a:bodyPr>
          <a:lstStyle/>
          <a:p>
            <a:pPr algn="dist"/>
            <a:r>
              <a:rPr lang="ja-JP" altLang="en-US" sz="1295" dirty="0">
                <a:solidFill>
                  <a:schemeClr val="tx1"/>
                </a:solidFill>
                <a:latin typeface="Meiryo UI" panose="020B0604030504040204" pitchFamily="50" charset="-128"/>
                <a:ea typeface="Meiryo UI" panose="020B0604030504040204" pitchFamily="50" charset="-128"/>
              </a:rPr>
              <a:t>■実施期間：</a:t>
            </a:r>
          </a:p>
        </p:txBody>
      </p:sp>
      <p:cxnSp>
        <p:nvCxnSpPr>
          <p:cNvPr id="27" name="直線コネクタ 26">
            <a:extLst>
              <a:ext uri="{FF2B5EF4-FFF2-40B4-BE49-F238E27FC236}">
                <a16:creationId xmlns:a16="http://schemas.microsoft.com/office/drawing/2014/main" id="{49DD02CD-CB82-437F-852D-57086C0391BD}"/>
              </a:ext>
            </a:extLst>
          </p:cNvPr>
          <p:cNvCxnSpPr>
            <a:cxnSpLocks/>
          </p:cNvCxnSpPr>
          <p:nvPr userDrawn="1"/>
        </p:nvCxnSpPr>
        <p:spPr>
          <a:xfrm flipH="1">
            <a:off x="159173" y="493020"/>
            <a:ext cx="10352215" cy="20736"/>
          </a:xfrm>
          <a:prstGeom prst="line">
            <a:avLst/>
          </a:prstGeom>
          <a:ln w="3175">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29" name="テキスト プレースホルダー 37">
            <a:extLst>
              <a:ext uri="{FF2B5EF4-FFF2-40B4-BE49-F238E27FC236}">
                <a16:creationId xmlns:a16="http://schemas.microsoft.com/office/drawing/2014/main" id="{8F4CACCF-DF59-40E0-8B22-3CC88D955CF8}"/>
              </a:ext>
            </a:extLst>
          </p:cNvPr>
          <p:cNvSpPr>
            <a:spLocks noGrp="1"/>
          </p:cNvSpPr>
          <p:nvPr>
            <p:ph type="body" sz="quarter" idx="17" hasCustomPrompt="1"/>
          </p:nvPr>
        </p:nvSpPr>
        <p:spPr>
          <a:xfrm>
            <a:off x="159172" y="493020"/>
            <a:ext cx="9647759" cy="324000"/>
          </a:xfrm>
        </p:spPr>
        <p:txBody>
          <a:bodyPr lIns="0" tIns="0" rIns="0" bIns="0" anchor="ctr" anchorCtr="0">
            <a:normAutofit/>
          </a:bodyPr>
          <a:lstStyle>
            <a:lvl1pPr marL="0" indent="0" algn="r">
              <a:lnSpc>
                <a:spcPct val="120000"/>
              </a:lnSpc>
              <a:spcBef>
                <a:spcPts val="0"/>
              </a:spcBef>
              <a:buFont typeface="Arial" panose="020B0604020202020204" pitchFamily="34" charset="0"/>
              <a:buNone/>
              <a:defRPr sz="1295">
                <a:solidFill>
                  <a:schemeClr val="tx1"/>
                </a:solidFill>
                <a:latin typeface="Meiryo UI" panose="020B0604030504040204" pitchFamily="50" charset="-128"/>
                <a:ea typeface="Meiryo UI" panose="020B0604030504040204" pitchFamily="50" charset="-128"/>
              </a:defRPr>
            </a:lvl1pPr>
          </a:lstStyle>
          <a:p>
            <a:pPr lvl="0"/>
            <a:r>
              <a:rPr kumimoji="1" lang="en-US" altLang="ja-JP" dirty="0"/>
              <a:t>【</a:t>
            </a:r>
            <a:r>
              <a:rPr kumimoji="1" lang="ja-JP" altLang="en-US" dirty="0"/>
              <a:t>令和２年度要求額 </a:t>
            </a:r>
            <a:r>
              <a:rPr kumimoji="1" lang="en-US" altLang="ja-JP" dirty="0"/>
              <a:t>0,000</a:t>
            </a:r>
            <a:r>
              <a:rPr kumimoji="1" lang="ja-JP" altLang="en-US" dirty="0"/>
              <a:t>百万円（</a:t>
            </a:r>
            <a:r>
              <a:rPr kumimoji="1" lang="en-US" altLang="ja-JP" dirty="0"/>
              <a:t>0,000</a:t>
            </a:r>
            <a:r>
              <a:rPr kumimoji="1" lang="ja-JP" altLang="en-US" dirty="0"/>
              <a:t>百万円）</a:t>
            </a:r>
            <a:r>
              <a:rPr kumimoji="1" lang="en-US" altLang="ja-JP" dirty="0"/>
              <a:t>】</a:t>
            </a:r>
          </a:p>
        </p:txBody>
      </p:sp>
      <p:cxnSp>
        <p:nvCxnSpPr>
          <p:cNvPr id="30" name="直線コネクタ 29">
            <a:extLst>
              <a:ext uri="{FF2B5EF4-FFF2-40B4-BE49-F238E27FC236}">
                <a16:creationId xmlns:a16="http://schemas.microsoft.com/office/drawing/2014/main" id="{EC97E369-E6B0-4356-818A-927158B52DA6}"/>
              </a:ext>
            </a:extLst>
          </p:cNvPr>
          <p:cNvCxnSpPr/>
          <p:nvPr userDrawn="1"/>
        </p:nvCxnSpPr>
        <p:spPr>
          <a:xfrm>
            <a:off x="161925" y="2681570"/>
            <a:ext cx="5400000" cy="0"/>
          </a:xfrm>
          <a:prstGeom prst="line">
            <a:avLst/>
          </a:prstGeom>
          <a:ln w="12700">
            <a:solidFill>
              <a:schemeClr val="bg2"/>
            </a:solidFill>
          </a:ln>
          <a:effectLst/>
        </p:spPr>
        <p:style>
          <a:lnRef idx="1">
            <a:schemeClr val="accent1"/>
          </a:lnRef>
          <a:fillRef idx="0">
            <a:schemeClr val="accent1"/>
          </a:fillRef>
          <a:effectRef idx="0">
            <a:schemeClr val="accent1"/>
          </a:effectRef>
          <a:fontRef idx="minor">
            <a:schemeClr val="tx1"/>
          </a:fontRef>
        </p:style>
      </p:cxnSp>
      <p:sp>
        <p:nvSpPr>
          <p:cNvPr id="32" name="テキスト プレースホルダー 37">
            <a:extLst>
              <a:ext uri="{FF2B5EF4-FFF2-40B4-BE49-F238E27FC236}">
                <a16:creationId xmlns:a16="http://schemas.microsoft.com/office/drawing/2014/main" id="{05AEDB54-2F1F-4D55-B5C5-B02A1E6CADAB}"/>
              </a:ext>
            </a:extLst>
          </p:cNvPr>
          <p:cNvSpPr>
            <a:spLocks noGrp="1"/>
          </p:cNvSpPr>
          <p:nvPr>
            <p:ph type="body" sz="quarter" idx="29" hasCustomPrompt="1"/>
          </p:nvPr>
        </p:nvSpPr>
        <p:spPr>
          <a:xfrm>
            <a:off x="6007116" y="2681570"/>
            <a:ext cx="4522771" cy="4140000"/>
          </a:xfrm>
        </p:spPr>
        <p:txBody>
          <a:bodyPr lIns="0" tIns="72000" rIns="0" bIns="0" anchor="t">
            <a:noAutofit/>
          </a:bodyPr>
          <a:lstStyle>
            <a:lvl1pPr marL="0" indent="0" algn="l">
              <a:lnSpc>
                <a:spcPct val="120000"/>
              </a:lnSpc>
              <a:spcBef>
                <a:spcPts val="0"/>
              </a:spcBef>
              <a:buFont typeface="Arial" panose="020B0604020202020204" pitchFamily="34" charset="0"/>
              <a:buNone/>
              <a:defRPr sz="1200">
                <a:solidFill>
                  <a:schemeClr val="tx1"/>
                </a:solidFill>
                <a:latin typeface="Meiryo UI" panose="020B0604030504040204" pitchFamily="50" charset="-128"/>
                <a:ea typeface="Meiryo UI" panose="020B0604030504040204" pitchFamily="50" charset="-128"/>
              </a:defRPr>
            </a:lvl1pPr>
          </a:lstStyle>
          <a:p>
            <a:pPr lvl="0"/>
            <a:r>
              <a:rPr kumimoji="1" lang="ja-JP" altLang="en-US" dirty="0"/>
              <a:t>図・写真等を交えつつ、このスペースに納まるよう記述</a:t>
            </a:r>
          </a:p>
        </p:txBody>
      </p:sp>
      <p:cxnSp>
        <p:nvCxnSpPr>
          <p:cNvPr id="33" name="直線コネクタ 32">
            <a:extLst>
              <a:ext uri="{FF2B5EF4-FFF2-40B4-BE49-F238E27FC236}">
                <a16:creationId xmlns:a16="http://schemas.microsoft.com/office/drawing/2014/main" id="{93ABC200-7A3B-4D6E-9A7A-DD056E784D0D}"/>
              </a:ext>
            </a:extLst>
          </p:cNvPr>
          <p:cNvCxnSpPr/>
          <p:nvPr userDrawn="1"/>
        </p:nvCxnSpPr>
        <p:spPr>
          <a:xfrm>
            <a:off x="5993888" y="2681570"/>
            <a:ext cx="4536000" cy="0"/>
          </a:xfrm>
          <a:prstGeom prst="line">
            <a:avLst/>
          </a:prstGeom>
          <a:ln w="12700">
            <a:solidFill>
              <a:schemeClr val="bg2"/>
            </a:solidFill>
          </a:ln>
          <a:effectLst/>
        </p:spPr>
        <p:style>
          <a:lnRef idx="1">
            <a:schemeClr val="accent1"/>
          </a:lnRef>
          <a:fillRef idx="0">
            <a:schemeClr val="accent1"/>
          </a:fillRef>
          <a:effectRef idx="0">
            <a:schemeClr val="accent1"/>
          </a:effectRef>
          <a:fontRef idx="minor">
            <a:schemeClr val="tx1"/>
          </a:fontRef>
        </p:style>
      </p:cxnSp>
      <p:sp>
        <p:nvSpPr>
          <p:cNvPr id="34" name="テキスト ボックス 33">
            <a:extLst>
              <a:ext uri="{FF2B5EF4-FFF2-40B4-BE49-F238E27FC236}">
                <a16:creationId xmlns:a16="http://schemas.microsoft.com/office/drawing/2014/main" id="{9DABB4ED-B7E1-4C29-AC71-063748A973FB}"/>
              </a:ext>
            </a:extLst>
          </p:cNvPr>
          <p:cNvSpPr txBox="1"/>
          <p:nvPr userDrawn="1"/>
        </p:nvSpPr>
        <p:spPr>
          <a:xfrm>
            <a:off x="436256" y="6302538"/>
            <a:ext cx="972000" cy="252000"/>
          </a:xfrm>
          <a:prstGeom prst="rect">
            <a:avLst/>
          </a:prstGeom>
          <a:noFill/>
        </p:spPr>
        <p:txBody>
          <a:bodyPr wrap="none" lIns="0" tIns="0" rIns="0" bIns="0" rtlCol="0" anchor="ctr">
            <a:noAutofit/>
          </a:bodyPr>
          <a:lstStyle/>
          <a:p>
            <a:pPr algn="dist" defTabSz="179388">
              <a:tabLst/>
            </a:pPr>
            <a:r>
              <a:rPr lang="ja-JP" altLang="en-US" sz="1295" dirty="0">
                <a:solidFill>
                  <a:schemeClr val="tx1"/>
                </a:solidFill>
                <a:latin typeface="Meiryo UI" panose="020B0604030504040204" pitchFamily="50" charset="-128"/>
                <a:ea typeface="Meiryo UI" panose="020B0604030504040204" pitchFamily="50" charset="-128"/>
              </a:rPr>
              <a:t>■選　　　択：</a:t>
            </a:r>
          </a:p>
        </p:txBody>
      </p:sp>
      <p:sp>
        <p:nvSpPr>
          <p:cNvPr id="35" name="テキスト ボックス 34">
            <a:extLst>
              <a:ext uri="{FF2B5EF4-FFF2-40B4-BE49-F238E27FC236}">
                <a16:creationId xmlns:a16="http://schemas.microsoft.com/office/drawing/2014/main" id="{B52C3A3B-D331-4FA9-B49C-4CE55D8902BF}"/>
              </a:ext>
            </a:extLst>
          </p:cNvPr>
          <p:cNvSpPr txBox="1"/>
          <p:nvPr userDrawn="1"/>
        </p:nvSpPr>
        <p:spPr>
          <a:xfrm>
            <a:off x="159173" y="5637164"/>
            <a:ext cx="5600215" cy="288000"/>
          </a:xfrm>
          <a:prstGeom prst="rect">
            <a:avLst/>
          </a:prstGeom>
          <a:noFill/>
        </p:spPr>
        <p:txBody>
          <a:bodyPr wrap="square" lIns="0" tIns="0" bIns="72000" rtlCol="0" anchor="b" anchorCtr="0">
            <a:noAutofit/>
          </a:bodyPr>
          <a:lstStyle/>
          <a:p>
            <a:r>
              <a:rPr lang="en-US" altLang="ja-JP" sz="1511" b="1" dirty="0">
                <a:solidFill>
                  <a:schemeClr val="bg2"/>
                </a:solidFill>
                <a:latin typeface="Meiryo UI" panose="020B0604030504040204" pitchFamily="50" charset="-128"/>
                <a:ea typeface="Meiryo UI" panose="020B0604030504040204" pitchFamily="50" charset="-128"/>
              </a:rPr>
              <a:t>3. </a:t>
            </a:r>
            <a:r>
              <a:rPr lang="ja-JP" altLang="en-US" sz="1511" b="1" dirty="0">
                <a:solidFill>
                  <a:schemeClr val="bg2"/>
                </a:solidFill>
                <a:latin typeface="Meiryo UI" panose="020B0604030504040204" pitchFamily="50" charset="-128"/>
                <a:ea typeface="Meiryo UI" panose="020B0604030504040204" pitchFamily="50" charset="-128"/>
              </a:rPr>
              <a:t>事業スキーム</a:t>
            </a:r>
          </a:p>
        </p:txBody>
      </p:sp>
      <p:cxnSp>
        <p:nvCxnSpPr>
          <p:cNvPr id="36" name="直線コネクタ 35">
            <a:extLst>
              <a:ext uri="{FF2B5EF4-FFF2-40B4-BE49-F238E27FC236}">
                <a16:creationId xmlns:a16="http://schemas.microsoft.com/office/drawing/2014/main" id="{E1BEDD27-520F-4457-AAA7-263233F32CAB}"/>
              </a:ext>
            </a:extLst>
          </p:cNvPr>
          <p:cNvCxnSpPr/>
          <p:nvPr userDrawn="1"/>
        </p:nvCxnSpPr>
        <p:spPr>
          <a:xfrm>
            <a:off x="179388" y="5925164"/>
            <a:ext cx="5580000" cy="0"/>
          </a:xfrm>
          <a:prstGeom prst="line">
            <a:avLst/>
          </a:prstGeom>
          <a:ln w="12700">
            <a:solidFill>
              <a:schemeClr val="bg2"/>
            </a:solidFill>
          </a:ln>
          <a:effectLst/>
        </p:spPr>
        <p:style>
          <a:lnRef idx="1">
            <a:schemeClr val="accent1"/>
          </a:lnRef>
          <a:fillRef idx="0">
            <a:schemeClr val="accent1"/>
          </a:fillRef>
          <a:effectRef idx="0">
            <a:schemeClr val="accent1"/>
          </a:effectRef>
          <a:fontRef idx="minor">
            <a:schemeClr val="tx1"/>
          </a:fontRef>
        </p:style>
      </p:cxnSp>
      <p:pic>
        <p:nvPicPr>
          <p:cNvPr id="37" name="グラフィックス 4">
            <a:extLst>
              <a:ext uri="{FF2B5EF4-FFF2-40B4-BE49-F238E27FC236}">
                <a16:creationId xmlns:a16="http://schemas.microsoft.com/office/drawing/2014/main" id="{716B933F-57EE-4D45-A154-8C5C4C4E1984}"/>
              </a:ext>
            </a:extLst>
          </p:cNvPr>
          <p:cNvPicPr>
            <a:picLocks/>
          </p:cNvPicPr>
          <p:nvPr userDrawn="1"/>
        </p:nvPicPr>
        <p:blipFill>
          <a:blip r:embed="rId4">
            <a:extLst>
              <a:ext uri="{96DAC541-7B7A-43D3-8B79-37D633B846F1}">
                <asvg:svgBlip xmlns:asvg="http://schemas.microsoft.com/office/drawing/2016/SVG/main" r:embed="rId5"/>
              </a:ext>
            </a:extLst>
          </a:blip>
          <a:stretch>
            <a:fillRect/>
          </a:stretch>
        </p:blipFill>
        <p:spPr>
          <a:xfrm>
            <a:off x="161924" y="890697"/>
            <a:ext cx="10367961" cy="360000"/>
          </a:xfrm>
          <a:prstGeom prst="rect">
            <a:avLst/>
          </a:prstGeom>
          <a:ln>
            <a:noFill/>
          </a:ln>
        </p:spPr>
      </p:pic>
      <p:sp>
        <p:nvSpPr>
          <p:cNvPr id="38" name="テキスト プレースホルダー 36">
            <a:extLst>
              <a:ext uri="{FF2B5EF4-FFF2-40B4-BE49-F238E27FC236}">
                <a16:creationId xmlns:a16="http://schemas.microsoft.com/office/drawing/2014/main" id="{5A2EDDF3-3029-44F5-ADC4-AAC9B3CDA9BD}"/>
              </a:ext>
            </a:extLst>
          </p:cNvPr>
          <p:cNvSpPr>
            <a:spLocks noGrp="1"/>
          </p:cNvSpPr>
          <p:nvPr>
            <p:ph type="body" sz="quarter" idx="16" hasCustomPrompt="1"/>
          </p:nvPr>
        </p:nvSpPr>
        <p:spPr>
          <a:xfrm>
            <a:off x="161925" y="890696"/>
            <a:ext cx="10349461" cy="360000"/>
          </a:xfrm>
        </p:spPr>
        <p:txBody>
          <a:bodyPr lIns="108000" tIns="36000" rIns="108000" bIns="0" anchor="ctr">
            <a:noAutofit/>
          </a:bodyPr>
          <a:lstStyle>
            <a:lvl1pPr marL="0" indent="0" algn="l">
              <a:buNone/>
              <a:defRPr sz="1400" b="1">
                <a:solidFill>
                  <a:schemeClr val="bg2"/>
                </a:solidFill>
                <a:latin typeface="Meiryo UI" panose="020B0604030504040204" pitchFamily="50" charset="-128"/>
                <a:ea typeface="Meiryo UI" panose="020B0604030504040204" pitchFamily="50" charset="-128"/>
              </a:defRPr>
            </a:lvl1pPr>
          </a:lstStyle>
          <a:p>
            <a:pPr lvl="0"/>
            <a:r>
              <a:rPr kumimoji="1" lang="ja-JP" altLang="en-US" dirty="0"/>
              <a:t>事業のポイントを簡潔に記載</a:t>
            </a:r>
          </a:p>
        </p:txBody>
      </p:sp>
      <p:pic>
        <p:nvPicPr>
          <p:cNvPr id="8" name="Picture 11" descr="ç°å¢ç">
            <a:extLst>
              <a:ext uri="{FF2B5EF4-FFF2-40B4-BE49-F238E27FC236}">
                <a16:creationId xmlns:a16="http://schemas.microsoft.com/office/drawing/2014/main" id="{E4524634-FD36-4E22-9D09-12B514CD191F}"/>
              </a:ext>
            </a:extLst>
          </p:cNvPr>
          <p:cNvPicPr>
            <a:picLocks noChangeAspect="1" noChangeArrowheads="1"/>
          </p:cNvPicPr>
          <p:nvPr userDrawn="1"/>
        </p:nvPicPr>
        <p:blipFill>
          <a:blip r:embed="rId6" cstate="print">
            <a:extLst>
              <a:ext uri="{28A0092B-C50C-407E-A947-70E740481C1C}">
                <a14:useLocalDpi xmlns:a14="http://schemas.microsoft.com/office/drawing/2010/main" val="0"/>
              </a:ext>
            </a:extLst>
          </a:blip>
          <a:srcRect/>
          <a:stretch>
            <a:fillRect/>
          </a:stretch>
        </p:blipFill>
        <p:spPr bwMode="auto">
          <a:xfrm>
            <a:off x="9806931" y="146434"/>
            <a:ext cx="725709" cy="743303"/>
          </a:xfrm>
          <a:prstGeom prst="rect">
            <a:avLst/>
          </a:prstGeom>
          <a:noFill/>
          <a:extLst>
            <a:ext uri="{909E8E84-426E-40DD-AFC4-6F175D3DCCD1}">
              <a14:hiddenFill xmlns:a14="http://schemas.microsoft.com/office/drawing/2010/main">
                <a:solidFill>
                  <a:srgbClr val="FFFFFF"/>
                </a:solidFill>
              </a14:hiddenFill>
            </a:ext>
          </a:extLst>
        </p:spPr>
      </p:pic>
      <p:sp>
        <p:nvSpPr>
          <p:cNvPr id="16" name="テキスト プレースホルダー 36">
            <a:extLst>
              <a:ext uri="{FF2B5EF4-FFF2-40B4-BE49-F238E27FC236}">
                <a16:creationId xmlns:a16="http://schemas.microsoft.com/office/drawing/2014/main" id="{9B97E414-CE64-463C-8703-5E74B265F930}"/>
              </a:ext>
            </a:extLst>
          </p:cNvPr>
          <p:cNvSpPr>
            <a:spLocks noGrp="1"/>
          </p:cNvSpPr>
          <p:nvPr>
            <p:ph type="body" sz="quarter" idx="12" hasCustomPrompt="1"/>
          </p:nvPr>
        </p:nvSpPr>
        <p:spPr>
          <a:xfrm>
            <a:off x="6259117" y="2395810"/>
            <a:ext cx="4248000" cy="288000"/>
          </a:xfrm>
        </p:spPr>
        <p:txBody>
          <a:bodyPr lIns="0" tIns="0" rIns="0" bIns="72000" anchor="b" anchorCtr="0">
            <a:normAutofit/>
          </a:bodyPr>
          <a:lstStyle>
            <a:lvl1pPr marL="0" indent="0" algn="l">
              <a:buNone/>
              <a:defRPr sz="1511" b="1">
                <a:solidFill>
                  <a:schemeClr val="bg2"/>
                </a:solidFill>
                <a:latin typeface="Meiryo UI" panose="020B0604030504040204" pitchFamily="50" charset="-128"/>
                <a:ea typeface="Meiryo UI" panose="020B0604030504040204" pitchFamily="50" charset="-128"/>
                <a:cs typeface="Arial" panose="020B0604020202020204" pitchFamily="34" charset="0"/>
              </a:defRPr>
            </a:lvl1pPr>
          </a:lstStyle>
          <a:p>
            <a:pPr lvl="0"/>
            <a:r>
              <a:rPr kumimoji="1" lang="ja-JP" altLang="en-US" dirty="0"/>
              <a:t>補助対象、支援対象の例、事業イメージ </a:t>
            </a:r>
            <a:r>
              <a:rPr kumimoji="1" lang="en-US" altLang="ja-JP" dirty="0"/>
              <a:t>etc.</a:t>
            </a:r>
            <a:endParaRPr kumimoji="1" lang="ja-JP" altLang="en-US" dirty="0"/>
          </a:p>
        </p:txBody>
      </p:sp>
      <p:sp>
        <p:nvSpPr>
          <p:cNvPr id="39" name="テキスト ボックス 38">
            <a:extLst>
              <a:ext uri="{FF2B5EF4-FFF2-40B4-BE49-F238E27FC236}">
                <a16:creationId xmlns:a16="http://schemas.microsoft.com/office/drawing/2014/main" id="{44AB8DD7-62C0-4DA8-85A3-8FFC2554F26A}"/>
              </a:ext>
            </a:extLst>
          </p:cNvPr>
          <p:cNvSpPr txBox="1"/>
          <p:nvPr userDrawn="1"/>
        </p:nvSpPr>
        <p:spPr>
          <a:xfrm>
            <a:off x="6007117" y="2395810"/>
            <a:ext cx="4500000" cy="288000"/>
          </a:xfrm>
          <a:prstGeom prst="rect">
            <a:avLst/>
          </a:prstGeom>
          <a:noFill/>
        </p:spPr>
        <p:txBody>
          <a:bodyPr wrap="square" lIns="0" tIns="0" bIns="72000" rtlCol="0" anchor="b" anchorCtr="0">
            <a:noAutofit/>
          </a:bodyPr>
          <a:lstStyle/>
          <a:p>
            <a:pPr algn="l"/>
            <a:r>
              <a:rPr lang="en-US" altLang="ja-JP" sz="1511" b="1" dirty="0">
                <a:solidFill>
                  <a:schemeClr val="bg2"/>
                </a:solidFill>
                <a:latin typeface="Meiryo UI" panose="020B0604030504040204" pitchFamily="50" charset="-128"/>
                <a:ea typeface="Meiryo UI" panose="020B0604030504040204" pitchFamily="50" charset="-128"/>
              </a:rPr>
              <a:t>4. </a:t>
            </a:r>
          </a:p>
        </p:txBody>
      </p:sp>
    </p:spTree>
    <p:extLst>
      <p:ext uri="{BB962C8B-B14F-4D97-AF65-F5344CB8AC3E}">
        <p14:creationId xmlns:p14="http://schemas.microsoft.com/office/powerpoint/2010/main" val="214040713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裏表紙">
    <p:spTree>
      <p:nvGrpSpPr>
        <p:cNvPr id="1" name=""/>
        <p:cNvGrpSpPr/>
        <p:nvPr/>
      </p:nvGrpSpPr>
      <p:grpSpPr>
        <a:xfrm>
          <a:off x="0" y="0"/>
          <a:ext cx="0" cy="0"/>
          <a:chOff x="0" y="0"/>
          <a:chExt cx="0" cy="0"/>
        </a:xfrm>
      </p:grpSpPr>
      <p:sp>
        <p:nvSpPr>
          <p:cNvPr id="7" name="四角形: 角を丸くする 6">
            <a:extLst>
              <a:ext uri="{FF2B5EF4-FFF2-40B4-BE49-F238E27FC236}">
                <a16:creationId xmlns:a16="http://schemas.microsoft.com/office/drawing/2014/main" id="{C4F33A39-73E7-49E0-BF4C-2CE0E2DB7091}"/>
              </a:ext>
            </a:extLst>
          </p:cNvPr>
          <p:cNvSpPr/>
          <p:nvPr userDrawn="1"/>
        </p:nvSpPr>
        <p:spPr>
          <a:xfrm>
            <a:off x="395906" y="395837"/>
            <a:ext cx="9900000" cy="6768000"/>
          </a:xfrm>
          <a:prstGeom prst="roundRect">
            <a:avLst>
              <a:gd name="adj" fmla="val 1501"/>
            </a:avLst>
          </a:prstGeom>
          <a:no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600" dirty="0">
              <a:solidFill>
                <a:schemeClr val="tx1"/>
              </a:solidFill>
            </a:endParaRPr>
          </a:p>
        </p:txBody>
      </p:sp>
      <p:pic>
        <p:nvPicPr>
          <p:cNvPr id="17" name="Picture 2">
            <a:extLst>
              <a:ext uri="{FF2B5EF4-FFF2-40B4-BE49-F238E27FC236}">
                <a16:creationId xmlns:a16="http://schemas.microsoft.com/office/drawing/2014/main" id="{763CBD03-2A6D-45D7-9768-1358FBBD1C80}"/>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376554" y="3439579"/>
            <a:ext cx="1938704" cy="6805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5343416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内容説明用スライド_タイトルのみ">
    <p:spTree>
      <p:nvGrpSpPr>
        <p:cNvPr id="1" name=""/>
        <p:cNvGrpSpPr/>
        <p:nvPr/>
      </p:nvGrpSpPr>
      <p:grpSpPr>
        <a:xfrm>
          <a:off x="0" y="0"/>
          <a:ext cx="0" cy="0"/>
          <a:chOff x="0" y="0"/>
          <a:chExt cx="0" cy="0"/>
        </a:xfrm>
      </p:grpSpPr>
      <p:pic>
        <p:nvPicPr>
          <p:cNvPr id="7" name="Picture 11" descr="ç°å¢ç">
            <a:extLst>
              <a:ext uri="{FF2B5EF4-FFF2-40B4-BE49-F238E27FC236}">
                <a16:creationId xmlns:a16="http://schemas.microsoft.com/office/drawing/2014/main" id="{A36EA33E-F10C-8847-BD79-6A62721F9997}"/>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9657433" y="301967"/>
            <a:ext cx="578758" cy="592789"/>
          </a:xfrm>
          <a:prstGeom prst="rect">
            <a:avLst/>
          </a:prstGeom>
          <a:noFill/>
          <a:extLst>
            <a:ext uri="{909E8E84-426E-40DD-AFC4-6F175D3DCCD1}">
              <a14:hiddenFill xmlns:a14="http://schemas.microsoft.com/office/drawing/2010/main">
                <a:solidFill>
                  <a:srgbClr val="FFFFFF"/>
                </a:solidFill>
              </a14:hiddenFill>
            </a:ext>
          </a:extLst>
        </p:spPr>
      </p:pic>
      <p:pic>
        <p:nvPicPr>
          <p:cNvPr id="4" name="グラフィックス 3">
            <a:extLst>
              <a:ext uri="{FF2B5EF4-FFF2-40B4-BE49-F238E27FC236}">
                <a16:creationId xmlns:a16="http://schemas.microsoft.com/office/drawing/2014/main" id="{DFC3FEA0-0269-A340-8AC0-2EE9382B6D7F}"/>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349980" y="390419"/>
            <a:ext cx="9404184" cy="508461"/>
          </a:xfrm>
          <a:prstGeom prst="rect">
            <a:avLst/>
          </a:prstGeom>
        </p:spPr>
      </p:pic>
      <p:cxnSp>
        <p:nvCxnSpPr>
          <p:cNvPr id="5" name="直線コネクタ 4">
            <a:extLst>
              <a:ext uri="{FF2B5EF4-FFF2-40B4-BE49-F238E27FC236}">
                <a16:creationId xmlns:a16="http://schemas.microsoft.com/office/drawing/2014/main" id="{EBCF4434-9025-3445-AC58-7DECDD0D5A3D}"/>
              </a:ext>
            </a:extLst>
          </p:cNvPr>
          <p:cNvCxnSpPr>
            <a:cxnSpLocks/>
          </p:cNvCxnSpPr>
          <p:nvPr userDrawn="1"/>
        </p:nvCxnSpPr>
        <p:spPr>
          <a:xfrm>
            <a:off x="269829" y="586521"/>
            <a:ext cx="387743" cy="388717"/>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直線コネクタ 7">
            <a:extLst>
              <a:ext uri="{FF2B5EF4-FFF2-40B4-BE49-F238E27FC236}">
                <a16:creationId xmlns:a16="http://schemas.microsoft.com/office/drawing/2014/main" id="{9F081F0C-555C-6443-8F74-0430630E7B15}"/>
              </a:ext>
            </a:extLst>
          </p:cNvPr>
          <p:cNvCxnSpPr>
            <a:cxnSpLocks/>
          </p:cNvCxnSpPr>
          <p:nvPr userDrawn="1"/>
        </p:nvCxnSpPr>
        <p:spPr>
          <a:xfrm>
            <a:off x="9150055" y="289257"/>
            <a:ext cx="684262" cy="6876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テキスト ボックス 8">
            <a:extLst>
              <a:ext uri="{FF2B5EF4-FFF2-40B4-BE49-F238E27FC236}">
                <a16:creationId xmlns:a16="http://schemas.microsoft.com/office/drawing/2014/main" id="{C3C77094-EBBC-48DE-9242-E77BA6AC9747}"/>
              </a:ext>
            </a:extLst>
          </p:cNvPr>
          <p:cNvSpPr txBox="1"/>
          <p:nvPr userDrawn="1"/>
        </p:nvSpPr>
        <p:spPr>
          <a:xfrm>
            <a:off x="9754164" y="7020198"/>
            <a:ext cx="343742" cy="287803"/>
          </a:xfrm>
          <a:prstGeom prst="rect">
            <a:avLst/>
          </a:prstGeom>
          <a:noFill/>
        </p:spPr>
        <p:txBody>
          <a:bodyPr wrap="none" lIns="0" tIns="0" rIns="0" bIns="0" rtlCol="0" anchor="ctr" anchorCtr="0">
            <a:noAutofit/>
          </a:bodyPr>
          <a:lstStyle/>
          <a:p>
            <a:pPr algn="r"/>
            <a:fld id="{9C1B02FA-3B43-4965-97B5-C29D405C4738}" type="slidenum">
              <a:rPr kumimoji="1" lang="ja-JP" altLang="en-US" sz="1037" b="0" smtClean="0">
                <a:latin typeface="Arial" panose="020B0604020202020204" pitchFamily="34" charset="0"/>
                <a:ea typeface="メイリオ" panose="020B0604030504040204" pitchFamily="50" charset="-128"/>
                <a:cs typeface="Arial" panose="020B0604020202020204" pitchFamily="34" charset="0"/>
              </a:rPr>
              <a:pPr algn="r"/>
              <a:t>‹#›</a:t>
            </a:fld>
            <a:endParaRPr kumimoji="1" lang="ja-JP" altLang="en-US" sz="1037" b="0" dirty="0">
              <a:latin typeface="Arial" panose="020B0604020202020204" pitchFamily="34" charset="0"/>
              <a:ea typeface="メイリオ" panose="020B0604030504040204" pitchFamily="50" charset="-128"/>
              <a:cs typeface="Arial" panose="020B0604020202020204" pitchFamily="34" charset="0"/>
            </a:endParaRPr>
          </a:p>
        </p:txBody>
      </p:sp>
      <p:sp>
        <p:nvSpPr>
          <p:cNvPr id="10" name="コンテンツ プレースホルダー 13">
            <a:extLst>
              <a:ext uri="{FF2B5EF4-FFF2-40B4-BE49-F238E27FC236}">
                <a16:creationId xmlns:a16="http://schemas.microsoft.com/office/drawing/2014/main" id="{89977F20-F4BF-4D81-9971-71C821CD53EF}"/>
              </a:ext>
            </a:extLst>
          </p:cNvPr>
          <p:cNvSpPr>
            <a:spLocks noGrp="1"/>
          </p:cNvSpPr>
          <p:nvPr>
            <p:ph sz="quarter" idx="11" hasCustomPrompt="1"/>
          </p:nvPr>
        </p:nvSpPr>
        <p:spPr bwMode="white">
          <a:xfrm>
            <a:off x="349981" y="390418"/>
            <a:ext cx="7712791" cy="504337"/>
          </a:xfrm>
          <a:prstGeom prst="rect">
            <a:avLst/>
          </a:prstGeom>
        </p:spPr>
        <p:txBody>
          <a:bodyPr lIns="252000" tIns="36000" rIns="0" bIns="0" anchor="ctr">
            <a:normAutofit/>
          </a:bodyPr>
          <a:lstStyle>
            <a:lvl1pPr marL="0" indent="0">
              <a:buNone/>
              <a:defRPr sz="2073" b="1" i="0">
                <a:solidFill>
                  <a:schemeClr val="bg1"/>
                </a:solidFill>
                <a:latin typeface="Meiryo UI" panose="020B0604030504040204" pitchFamily="50" charset="-128"/>
                <a:ea typeface="Meiryo UI" panose="020B0604030504040204" pitchFamily="50" charset="-128"/>
              </a:defRPr>
            </a:lvl1pPr>
          </a:lstStyle>
          <a:p>
            <a:r>
              <a:rPr kumimoji="1" lang="ja-JP" altLang="en-US" dirty="0"/>
              <a:t>タイトルタイトル</a:t>
            </a:r>
          </a:p>
        </p:txBody>
      </p:sp>
    </p:spTree>
    <p:extLst>
      <p:ext uri="{BB962C8B-B14F-4D97-AF65-F5344CB8AC3E}">
        <p14:creationId xmlns:p14="http://schemas.microsoft.com/office/powerpoint/2010/main" val="47514382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表紙">
    <p:spTree>
      <p:nvGrpSpPr>
        <p:cNvPr id="1" name=""/>
        <p:cNvGrpSpPr/>
        <p:nvPr/>
      </p:nvGrpSpPr>
      <p:grpSpPr>
        <a:xfrm>
          <a:off x="0" y="0"/>
          <a:ext cx="0" cy="0"/>
          <a:chOff x="0" y="0"/>
          <a:chExt cx="0" cy="0"/>
        </a:xfrm>
      </p:grpSpPr>
      <p:sp>
        <p:nvSpPr>
          <p:cNvPr id="7" name="四角形: 角を丸くする 6">
            <a:extLst>
              <a:ext uri="{FF2B5EF4-FFF2-40B4-BE49-F238E27FC236}">
                <a16:creationId xmlns:a16="http://schemas.microsoft.com/office/drawing/2014/main" id="{C4F33A39-73E7-49E0-BF4C-2CE0E2DB7091}"/>
              </a:ext>
            </a:extLst>
          </p:cNvPr>
          <p:cNvSpPr/>
          <p:nvPr userDrawn="1"/>
        </p:nvSpPr>
        <p:spPr>
          <a:xfrm>
            <a:off x="395906" y="395837"/>
            <a:ext cx="9900000" cy="6768000"/>
          </a:xfrm>
          <a:prstGeom prst="roundRect">
            <a:avLst>
              <a:gd name="adj" fmla="val 1501"/>
            </a:avLst>
          </a:prstGeom>
          <a:no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600" dirty="0">
              <a:solidFill>
                <a:schemeClr val="tx1"/>
              </a:solidFill>
            </a:endParaRPr>
          </a:p>
        </p:txBody>
      </p:sp>
      <p:grpSp>
        <p:nvGrpSpPr>
          <p:cNvPr id="8" name="グループ化 7">
            <a:extLst>
              <a:ext uri="{FF2B5EF4-FFF2-40B4-BE49-F238E27FC236}">
                <a16:creationId xmlns:a16="http://schemas.microsoft.com/office/drawing/2014/main" id="{6F38512C-2C72-40C3-B679-1FEABC48B48C}"/>
              </a:ext>
            </a:extLst>
          </p:cNvPr>
          <p:cNvGrpSpPr/>
          <p:nvPr userDrawn="1"/>
        </p:nvGrpSpPr>
        <p:grpSpPr>
          <a:xfrm>
            <a:off x="2456520" y="6300053"/>
            <a:ext cx="5875085" cy="700377"/>
            <a:chOff x="2456520" y="6387031"/>
            <a:chExt cx="5875085" cy="700377"/>
          </a:xfrm>
        </p:grpSpPr>
        <p:pic>
          <p:nvPicPr>
            <p:cNvPr id="9" name="図 8">
              <a:extLst>
                <a:ext uri="{FF2B5EF4-FFF2-40B4-BE49-F238E27FC236}">
                  <a16:creationId xmlns:a16="http://schemas.microsoft.com/office/drawing/2014/main" id="{48EFA85C-A46F-4AC1-8E75-830689451B28}"/>
                </a:ext>
              </a:extLst>
            </p:cNvPr>
            <p:cNvPicPr>
              <a:picLocks noChangeAspect="1"/>
            </p:cNvPicPr>
            <p:nvPr userDrawn="1"/>
          </p:nvPicPr>
          <p:blipFill rotWithShape="1">
            <a:blip r:embed="rId2" cstate="hqprint">
              <a:extLst>
                <a:ext uri="{28A0092B-C50C-407E-A947-70E740481C1C}">
                  <a14:useLocalDpi xmlns:a14="http://schemas.microsoft.com/office/drawing/2010/main" val="0"/>
                </a:ext>
              </a:extLst>
            </a:blip>
            <a:srcRect/>
            <a:stretch/>
          </p:blipFill>
          <p:spPr>
            <a:xfrm>
              <a:off x="4927824" y="6387031"/>
              <a:ext cx="991169" cy="700377"/>
            </a:xfrm>
            <a:prstGeom prst="rect">
              <a:avLst/>
            </a:prstGeom>
          </p:spPr>
        </p:pic>
        <p:pic>
          <p:nvPicPr>
            <p:cNvPr id="10" name="図 9">
              <a:extLst>
                <a:ext uri="{FF2B5EF4-FFF2-40B4-BE49-F238E27FC236}">
                  <a16:creationId xmlns:a16="http://schemas.microsoft.com/office/drawing/2014/main" id="{9F5C018F-8455-43E6-B9B6-228E8AD0436B}"/>
                </a:ext>
              </a:extLst>
            </p:cNvPr>
            <p:cNvPicPr>
              <a:picLocks noChangeAspect="1"/>
            </p:cNvPicPr>
            <p:nvPr userDrawn="1"/>
          </p:nvPicPr>
          <p:blipFill>
            <a:blip r:embed="rId3" cstate="hqprint">
              <a:extLst>
                <a:ext uri="{28A0092B-C50C-407E-A947-70E740481C1C}">
                  <a14:useLocalDpi xmlns:a14="http://schemas.microsoft.com/office/drawing/2010/main" val="0"/>
                </a:ext>
              </a:extLst>
            </a:blip>
            <a:stretch>
              <a:fillRect/>
            </a:stretch>
          </p:blipFill>
          <p:spPr>
            <a:xfrm>
              <a:off x="6106890" y="6463627"/>
              <a:ext cx="614647" cy="526500"/>
            </a:xfrm>
            <a:prstGeom prst="rect">
              <a:avLst/>
            </a:prstGeom>
          </p:spPr>
        </p:pic>
        <p:pic>
          <p:nvPicPr>
            <p:cNvPr id="11" name="図 10">
              <a:extLst>
                <a:ext uri="{FF2B5EF4-FFF2-40B4-BE49-F238E27FC236}">
                  <a16:creationId xmlns:a16="http://schemas.microsoft.com/office/drawing/2014/main" id="{34A081C5-EF14-4467-B19D-E35B6B3CBAD1}"/>
                </a:ext>
              </a:extLst>
            </p:cNvPr>
            <p:cNvPicPr>
              <a:picLocks noChangeAspect="1"/>
            </p:cNvPicPr>
            <p:nvPr userDrawn="1"/>
          </p:nvPicPr>
          <p:blipFill>
            <a:blip r:embed="rId4" cstate="hqprint">
              <a:extLst>
                <a:ext uri="{28A0092B-C50C-407E-A947-70E740481C1C}">
                  <a14:useLocalDpi xmlns:a14="http://schemas.microsoft.com/office/drawing/2010/main" val="0"/>
                </a:ext>
              </a:extLst>
            </a:blip>
            <a:stretch>
              <a:fillRect/>
            </a:stretch>
          </p:blipFill>
          <p:spPr>
            <a:xfrm>
              <a:off x="2456520" y="6498254"/>
              <a:ext cx="946944" cy="536322"/>
            </a:xfrm>
            <a:prstGeom prst="rect">
              <a:avLst/>
            </a:prstGeom>
          </p:spPr>
        </p:pic>
        <p:pic>
          <p:nvPicPr>
            <p:cNvPr id="12" name="図 11">
              <a:extLst>
                <a:ext uri="{FF2B5EF4-FFF2-40B4-BE49-F238E27FC236}">
                  <a16:creationId xmlns:a16="http://schemas.microsoft.com/office/drawing/2014/main" id="{353D9AAD-EE32-457B-B8B4-29FF67E0F4E9}"/>
                </a:ext>
              </a:extLst>
            </p:cNvPr>
            <p:cNvPicPr>
              <a:picLocks noChangeAspect="1"/>
            </p:cNvPicPr>
            <p:nvPr userDrawn="1"/>
          </p:nvPicPr>
          <p:blipFill>
            <a:blip r:embed="rId5" cstate="hqprint">
              <a:extLst>
                <a:ext uri="{28A0092B-C50C-407E-A947-70E740481C1C}">
                  <a14:useLocalDpi xmlns:a14="http://schemas.microsoft.com/office/drawing/2010/main" val="0"/>
                </a:ext>
              </a:extLst>
            </a:blip>
            <a:stretch>
              <a:fillRect/>
            </a:stretch>
          </p:blipFill>
          <p:spPr>
            <a:xfrm>
              <a:off x="3635177" y="6432722"/>
              <a:ext cx="1292647" cy="641986"/>
            </a:xfrm>
            <a:prstGeom prst="rect">
              <a:avLst/>
            </a:prstGeom>
          </p:spPr>
        </p:pic>
        <p:pic>
          <p:nvPicPr>
            <p:cNvPr id="13" name="図 12">
              <a:extLst>
                <a:ext uri="{FF2B5EF4-FFF2-40B4-BE49-F238E27FC236}">
                  <a16:creationId xmlns:a16="http://schemas.microsoft.com/office/drawing/2014/main" id="{E3FD0292-C091-43A1-9252-D1D0C6352D0A}"/>
                </a:ext>
              </a:extLst>
            </p:cNvPr>
            <p:cNvPicPr>
              <a:picLocks noChangeAspect="1"/>
            </p:cNvPicPr>
            <p:nvPr userDrawn="1"/>
          </p:nvPicPr>
          <p:blipFill>
            <a:blip r:embed="rId6" cstate="hqprint">
              <a:extLst>
                <a:ext uri="{28A0092B-C50C-407E-A947-70E740481C1C}">
                  <a14:useLocalDpi xmlns:a14="http://schemas.microsoft.com/office/drawing/2010/main" val="0"/>
                </a:ext>
              </a:extLst>
            </a:blip>
            <a:stretch>
              <a:fillRect/>
            </a:stretch>
          </p:blipFill>
          <p:spPr>
            <a:xfrm>
              <a:off x="7044047" y="6463627"/>
              <a:ext cx="1287558" cy="494981"/>
            </a:xfrm>
            <a:prstGeom prst="rect">
              <a:avLst/>
            </a:prstGeom>
          </p:spPr>
        </p:pic>
      </p:grpSp>
      <p:pic>
        <p:nvPicPr>
          <p:cNvPr id="14" name="Picture 2">
            <a:extLst>
              <a:ext uri="{FF2B5EF4-FFF2-40B4-BE49-F238E27FC236}">
                <a16:creationId xmlns:a16="http://schemas.microsoft.com/office/drawing/2014/main" id="{76484A44-3003-4277-9737-236918E2A043}"/>
              </a:ext>
            </a:extLst>
          </p:cNvPr>
          <p:cNvPicPr>
            <a:picLocks noChangeAspect="1" noChangeArrowheads="1"/>
          </p:cNvPicPr>
          <p:nvPr userDrawn="1"/>
        </p:nvPicPr>
        <p:blipFill>
          <a:blip r:embed="rId7" cstate="hqprint">
            <a:extLst>
              <a:ext uri="{28A0092B-C50C-407E-A947-70E740481C1C}">
                <a14:useLocalDpi xmlns:a14="http://schemas.microsoft.com/office/drawing/2010/main" val="0"/>
              </a:ext>
            </a:extLst>
          </a:blip>
          <a:srcRect/>
          <a:stretch>
            <a:fillRect/>
          </a:stretch>
        </p:blipFill>
        <p:spPr bwMode="auto">
          <a:xfrm>
            <a:off x="4366825" y="1499033"/>
            <a:ext cx="1938704" cy="6805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23" name="グループ化 22">
            <a:extLst>
              <a:ext uri="{FF2B5EF4-FFF2-40B4-BE49-F238E27FC236}">
                <a16:creationId xmlns:a16="http://schemas.microsoft.com/office/drawing/2014/main" id="{69427F34-BDBE-48D8-A7F4-1EE85CF4440A}"/>
              </a:ext>
            </a:extLst>
          </p:cNvPr>
          <p:cNvGrpSpPr/>
          <p:nvPr userDrawn="1"/>
        </p:nvGrpSpPr>
        <p:grpSpPr>
          <a:xfrm>
            <a:off x="1034510" y="2991837"/>
            <a:ext cx="8622792" cy="1007999"/>
            <a:chOff x="1034510" y="2991837"/>
            <a:chExt cx="8622792" cy="1007999"/>
          </a:xfrm>
        </p:grpSpPr>
        <p:cxnSp>
          <p:nvCxnSpPr>
            <p:cNvPr id="15" name="直線コネクタ 14">
              <a:extLst>
                <a:ext uri="{FF2B5EF4-FFF2-40B4-BE49-F238E27FC236}">
                  <a16:creationId xmlns:a16="http://schemas.microsoft.com/office/drawing/2014/main" id="{4E3800AC-DAF6-41B1-810E-4A51489649E0}"/>
                </a:ext>
              </a:extLst>
            </p:cNvPr>
            <p:cNvCxnSpPr/>
            <p:nvPr userDrawn="1"/>
          </p:nvCxnSpPr>
          <p:spPr>
            <a:xfrm>
              <a:off x="1034510" y="2991837"/>
              <a:ext cx="8622792" cy="0"/>
            </a:xfrm>
            <a:prstGeom prst="line">
              <a:avLst/>
            </a:prstGeom>
            <a:ln w="28575">
              <a:solidFill>
                <a:schemeClr val="bg2"/>
              </a:solidFill>
            </a:ln>
          </p:spPr>
          <p:style>
            <a:lnRef idx="1">
              <a:schemeClr val="accent1"/>
            </a:lnRef>
            <a:fillRef idx="0">
              <a:schemeClr val="accent1"/>
            </a:fillRef>
            <a:effectRef idx="0">
              <a:schemeClr val="accent1"/>
            </a:effectRef>
            <a:fontRef idx="minor">
              <a:schemeClr val="tx1"/>
            </a:fontRef>
          </p:style>
        </p:cxnSp>
        <p:cxnSp>
          <p:nvCxnSpPr>
            <p:cNvPr id="16" name="直線コネクタ 15">
              <a:extLst>
                <a:ext uri="{FF2B5EF4-FFF2-40B4-BE49-F238E27FC236}">
                  <a16:creationId xmlns:a16="http://schemas.microsoft.com/office/drawing/2014/main" id="{7CF90A11-AE44-4385-824C-1819712F0D92}"/>
                </a:ext>
              </a:extLst>
            </p:cNvPr>
            <p:cNvCxnSpPr/>
            <p:nvPr userDrawn="1"/>
          </p:nvCxnSpPr>
          <p:spPr>
            <a:xfrm>
              <a:off x="1034510" y="3999836"/>
              <a:ext cx="8622792" cy="0"/>
            </a:xfrm>
            <a:prstGeom prst="line">
              <a:avLst/>
            </a:prstGeom>
            <a:ln w="28575">
              <a:solidFill>
                <a:schemeClr val="bg2"/>
              </a:solidFill>
            </a:ln>
          </p:spPr>
          <p:style>
            <a:lnRef idx="1">
              <a:schemeClr val="accent1"/>
            </a:lnRef>
            <a:fillRef idx="0">
              <a:schemeClr val="accent1"/>
            </a:fillRef>
            <a:effectRef idx="0">
              <a:schemeClr val="accent1"/>
            </a:effectRef>
            <a:fontRef idx="minor">
              <a:schemeClr val="tx1"/>
            </a:fontRef>
          </p:style>
        </p:cxnSp>
      </p:grpSp>
      <p:sp>
        <p:nvSpPr>
          <p:cNvPr id="30" name="タイトル 29">
            <a:extLst>
              <a:ext uri="{FF2B5EF4-FFF2-40B4-BE49-F238E27FC236}">
                <a16:creationId xmlns:a16="http://schemas.microsoft.com/office/drawing/2014/main" id="{D7232AF9-EC33-4888-B5A0-D03E836B4382}"/>
              </a:ext>
            </a:extLst>
          </p:cNvPr>
          <p:cNvSpPr>
            <a:spLocks noGrp="1"/>
          </p:cNvSpPr>
          <p:nvPr>
            <p:ph type="title" hasCustomPrompt="1"/>
          </p:nvPr>
        </p:nvSpPr>
        <p:spPr>
          <a:xfrm>
            <a:off x="1034510" y="2991837"/>
            <a:ext cx="8640000" cy="1008000"/>
          </a:xfrm>
          <a:prstGeom prst="rect">
            <a:avLst/>
          </a:prstGeom>
        </p:spPr>
        <p:txBody>
          <a:bodyPr lIns="0" tIns="72000" rIns="0" bIns="0" anchor="ctr" anchorCtr="0">
            <a:normAutofit/>
          </a:bodyPr>
          <a:lstStyle>
            <a:lvl1pPr>
              <a:defRPr lang="ja-JP" altLang="en-US" sz="3600" b="1" dirty="0">
                <a:solidFill>
                  <a:schemeClr val="bg2"/>
                </a:solidFill>
                <a:latin typeface="Meiryo UI" panose="020B0604030504040204" pitchFamily="50" charset="-128"/>
                <a:ea typeface="Meiryo UI" panose="020B0604030504040204" pitchFamily="50" charset="-128"/>
                <a:cs typeface="+mn-cs"/>
              </a:defRPr>
            </a:lvl1pPr>
          </a:lstStyle>
          <a:p>
            <a:pPr marL="0" lvl="0" indent="0" algn="ctr">
              <a:spcBef>
                <a:spcPts val="1102"/>
              </a:spcBef>
              <a:buFontTx/>
            </a:pPr>
            <a:r>
              <a:rPr kumimoji="1" lang="ja-JP" altLang="en-US" dirty="0"/>
              <a:t>表紙タイトル</a:t>
            </a:r>
          </a:p>
        </p:txBody>
      </p:sp>
      <p:sp>
        <p:nvSpPr>
          <p:cNvPr id="27" name="コンテンツ プレースホルダー 21">
            <a:extLst>
              <a:ext uri="{FF2B5EF4-FFF2-40B4-BE49-F238E27FC236}">
                <a16:creationId xmlns:a16="http://schemas.microsoft.com/office/drawing/2014/main" id="{730FB38C-75FA-4F17-A448-34BAAD2B4753}"/>
              </a:ext>
            </a:extLst>
          </p:cNvPr>
          <p:cNvSpPr>
            <a:spLocks noGrp="1"/>
          </p:cNvSpPr>
          <p:nvPr>
            <p:ph sz="quarter" idx="14" hasCustomPrompt="1"/>
          </p:nvPr>
        </p:nvSpPr>
        <p:spPr>
          <a:xfrm>
            <a:off x="1034510" y="4148806"/>
            <a:ext cx="8640000" cy="432000"/>
          </a:xfrm>
          <a:prstGeom prst="rect">
            <a:avLst/>
          </a:prstGeom>
        </p:spPr>
        <p:txBody>
          <a:bodyPr lIns="0" tIns="0" rIns="0" bIns="0" anchor="ctr" anchorCtr="0"/>
          <a:lstStyle>
            <a:lvl1pPr>
              <a:defRPr sz="2000" b="1">
                <a:solidFill>
                  <a:schemeClr val="bg2"/>
                </a:solidFill>
                <a:latin typeface="Meiryo UI" panose="020B0604030504040204" pitchFamily="50" charset="-128"/>
                <a:ea typeface="Meiryo UI" panose="020B0604030504040204" pitchFamily="50" charset="-128"/>
              </a:defRPr>
            </a:lvl1pPr>
          </a:lstStyle>
          <a:p>
            <a:pPr lvl="0"/>
            <a:r>
              <a:rPr kumimoji="1" lang="ja-JP" altLang="en-US" dirty="0"/>
              <a:t>サブタイトル</a:t>
            </a:r>
          </a:p>
        </p:txBody>
      </p:sp>
      <p:sp>
        <p:nvSpPr>
          <p:cNvPr id="31" name="コンテンツ プレースホルダー 21">
            <a:extLst>
              <a:ext uri="{FF2B5EF4-FFF2-40B4-BE49-F238E27FC236}">
                <a16:creationId xmlns:a16="http://schemas.microsoft.com/office/drawing/2014/main" id="{9693F458-7CAF-4411-88EF-755A4D8136DB}"/>
              </a:ext>
            </a:extLst>
          </p:cNvPr>
          <p:cNvSpPr>
            <a:spLocks noGrp="1"/>
          </p:cNvSpPr>
          <p:nvPr>
            <p:ph sz="quarter" idx="15" hasCustomPrompt="1"/>
          </p:nvPr>
        </p:nvSpPr>
        <p:spPr>
          <a:xfrm>
            <a:off x="3554510" y="5436053"/>
            <a:ext cx="3600000" cy="288000"/>
          </a:xfrm>
          <a:prstGeom prst="rect">
            <a:avLst/>
          </a:prstGeom>
        </p:spPr>
        <p:txBody>
          <a:bodyPr lIns="0" tIns="0" rIns="0" bIns="0" anchor="ctr" anchorCtr="0"/>
          <a:lstStyle>
            <a:lvl1pPr>
              <a:defRPr sz="1800" b="0">
                <a:solidFill>
                  <a:schemeClr val="tx1"/>
                </a:solidFill>
                <a:latin typeface="Meiryo UI" panose="020B0604030504040204" pitchFamily="50" charset="-128"/>
                <a:ea typeface="Meiryo UI" panose="020B0604030504040204" pitchFamily="50" charset="-128"/>
              </a:defRPr>
            </a:lvl1pPr>
          </a:lstStyle>
          <a:p>
            <a:pPr lvl="0"/>
            <a:r>
              <a:rPr kumimoji="1" lang="en-US" altLang="ja-JP" dirty="0"/>
              <a:t>0000</a:t>
            </a:r>
            <a:r>
              <a:rPr kumimoji="1" lang="ja-JP" altLang="en-US" dirty="0"/>
              <a:t>年</a:t>
            </a:r>
            <a:r>
              <a:rPr kumimoji="1" lang="en-US" altLang="ja-JP" dirty="0"/>
              <a:t>00</a:t>
            </a:r>
            <a:r>
              <a:rPr kumimoji="1" lang="ja-JP" altLang="en-US" dirty="0"/>
              <a:t>月</a:t>
            </a:r>
            <a:r>
              <a:rPr kumimoji="1" lang="en-US" altLang="ja-JP" dirty="0"/>
              <a:t>00</a:t>
            </a:r>
            <a:r>
              <a:rPr kumimoji="1" lang="ja-JP" altLang="en-US" dirty="0"/>
              <a:t>日</a:t>
            </a:r>
          </a:p>
        </p:txBody>
      </p:sp>
      <p:sp>
        <p:nvSpPr>
          <p:cNvPr id="32" name="コンテンツ プレースホルダー 21">
            <a:extLst>
              <a:ext uri="{FF2B5EF4-FFF2-40B4-BE49-F238E27FC236}">
                <a16:creationId xmlns:a16="http://schemas.microsoft.com/office/drawing/2014/main" id="{1645C6DC-6217-43BE-8989-B6A0BD9C2349}"/>
              </a:ext>
            </a:extLst>
          </p:cNvPr>
          <p:cNvSpPr>
            <a:spLocks noGrp="1"/>
          </p:cNvSpPr>
          <p:nvPr>
            <p:ph sz="quarter" idx="16" hasCustomPrompt="1"/>
          </p:nvPr>
        </p:nvSpPr>
        <p:spPr>
          <a:xfrm>
            <a:off x="3554510" y="5724053"/>
            <a:ext cx="3600000" cy="288000"/>
          </a:xfrm>
          <a:prstGeom prst="rect">
            <a:avLst/>
          </a:prstGeom>
        </p:spPr>
        <p:txBody>
          <a:bodyPr lIns="0" tIns="0" rIns="0" bIns="0" anchor="ctr" anchorCtr="0"/>
          <a:lstStyle>
            <a:lvl1pPr>
              <a:defRPr sz="1800" b="0">
                <a:solidFill>
                  <a:schemeClr val="tx1"/>
                </a:solidFill>
                <a:latin typeface="Meiryo UI" panose="020B0604030504040204" pitchFamily="50" charset="-128"/>
                <a:ea typeface="Meiryo UI" panose="020B0604030504040204" pitchFamily="50" charset="-128"/>
              </a:defRPr>
            </a:lvl1pPr>
          </a:lstStyle>
          <a:p>
            <a:pPr lvl="0"/>
            <a:r>
              <a:rPr kumimoji="1" lang="ja-JP" altLang="en-US" dirty="0"/>
              <a:t>所属　名前</a:t>
            </a:r>
          </a:p>
        </p:txBody>
      </p:sp>
    </p:spTree>
    <p:extLst>
      <p:ext uri="{BB962C8B-B14F-4D97-AF65-F5344CB8AC3E}">
        <p14:creationId xmlns:p14="http://schemas.microsoft.com/office/powerpoint/2010/main" val="56008793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中扉">
    <p:spTree>
      <p:nvGrpSpPr>
        <p:cNvPr id="1" name=""/>
        <p:cNvGrpSpPr/>
        <p:nvPr/>
      </p:nvGrpSpPr>
      <p:grpSpPr>
        <a:xfrm>
          <a:off x="0" y="0"/>
          <a:ext cx="0" cy="0"/>
          <a:chOff x="0" y="0"/>
          <a:chExt cx="0" cy="0"/>
        </a:xfrm>
      </p:grpSpPr>
      <p:sp>
        <p:nvSpPr>
          <p:cNvPr id="3" name="四角形: 角を丸くする 2">
            <a:extLst>
              <a:ext uri="{FF2B5EF4-FFF2-40B4-BE49-F238E27FC236}">
                <a16:creationId xmlns:a16="http://schemas.microsoft.com/office/drawing/2014/main" id="{A41B1502-2511-437B-8D13-C5707D9425E0}"/>
              </a:ext>
            </a:extLst>
          </p:cNvPr>
          <p:cNvSpPr/>
          <p:nvPr userDrawn="1"/>
        </p:nvSpPr>
        <p:spPr>
          <a:xfrm>
            <a:off x="395906" y="395837"/>
            <a:ext cx="9900000" cy="6768000"/>
          </a:xfrm>
          <a:prstGeom prst="roundRect">
            <a:avLst>
              <a:gd name="adj" fmla="val 1501"/>
            </a:avLst>
          </a:prstGeom>
          <a:no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600" dirty="0">
              <a:solidFill>
                <a:schemeClr val="tx1"/>
              </a:solidFill>
            </a:endParaRPr>
          </a:p>
        </p:txBody>
      </p:sp>
      <p:grpSp>
        <p:nvGrpSpPr>
          <p:cNvPr id="4" name="グループ化 3">
            <a:extLst>
              <a:ext uri="{FF2B5EF4-FFF2-40B4-BE49-F238E27FC236}">
                <a16:creationId xmlns:a16="http://schemas.microsoft.com/office/drawing/2014/main" id="{6022BE2B-C94E-4EA1-8D5F-B6FF40A5C82B}"/>
              </a:ext>
            </a:extLst>
          </p:cNvPr>
          <p:cNvGrpSpPr/>
          <p:nvPr userDrawn="1"/>
        </p:nvGrpSpPr>
        <p:grpSpPr>
          <a:xfrm>
            <a:off x="1034510" y="2915837"/>
            <a:ext cx="8622792" cy="1728000"/>
            <a:chOff x="1034510" y="2991837"/>
            <a:chExt cx="8622792" cy="1728000"/>
          </a:xfrm>
        </p:grpSpPr>
        <p:cxnSp>
          <p:nvCxnSpPr>
            <p:cNvPr id="5" name="直線コネクタ 4">
              <a:extLst>
                <a:ext uri="{FF2B5EF4-FFF2-40B4-BE49-F238E27FC236}">
                  <a16:creationId xmlns:a16="http://schemas.microsoft.com/office/drawing/2014/main" id="{4FC838C0-7A1B-42C5-8BB1-69879692B23E}"/>
                </a:ext>
              </a:extLst>
            </p:cNvPr>
            <p:cNvCxnSpPr/>
            <p:nvPr userDrawn="1"/>
          </p:nvCxnSpPr>
          <p:spPr>
            <a:xfrm>
              <a:off x="1034510" y="2991837"/>
              <a:ext cx="8622792" cy="0"/>
            </a:xfrm>
            <a:prstGeom prst="line">
              <a:avLst/>
            </a:prstGeom>
            <a:ln w="28575">
              <a:solidFill>
                <a:schemeClr val="bg2"/>
              </a:solidFill>
            </a:ln>
          </p:spPr>
          <p:style>
            <a:lnRef idx="1">
              <a:schemeClr val="accent1"/>
            </a:lnRef>
            <a:fillRef idx="0">
              <a:schemeClr val="accent1"/>
            </a:fillRef>
            <a:effectRef idx="0">
              <a:schemeClr val="accent1"/>
            </a:effectRef>
            <a:fontRef idx="minor">
              <a:schemeClr val="tx1"/>
            </a:fontRef>
          </p:style>
        </p:cxnSp>
        <p:cxnSp>
          <p:nvCxnSpPr>
            <p:cNvPr id="6" name="直線コネクタ 5">
              <a:extLst>
                <a:ext uri="{FF2B5EF4-FFF2-40B4-BE49-F238E27FC236}">
                  <a16:creationId xmlns:a16="http://schemas.microsoft.com/office/drawing/2014/main" id="{97EB7B27-A3AA-4865-967F-947004C8CF38}"/>
                </a:ext>
              </a:extLst>
            </p:cNvPr>
            <p:cNvCxnSpPr/>
            <p:nvPr userDrawn="1"/>
          </p:nvCxnSpPr>
          <p:spPr>
            <a:xfrm>
              <a:off x="1034510" y="4719837"/>
              <a:ext cx="8622792" cy="0"/>
            </a:xfrm>
            <a:prstGeom prst="line">
              <a:avLst/>
            </a:prstGeom>
            <a:ln w="28575">
              <a:solidFill>
                <a:schemeClr val="bg2"/>
              </a:solidFill>
            </a:ln>
          </p:spPr>
          <p:style>
            <a:lnRef idx="1">
              <a:schemeClr val="accent1"/>
            </a:lnRef>
            <a:fillRef idx="0">
              <a:schemeClr val="accent1"/>
            </a:fillRef>
            <a:effectRef idx="0">
              <a:schemeClr val="accent1"/>
            </a:effectRef>
            <a:fontRef idx="minor">
              <a:schemeClr val="tx1"/>
            </a:fontRef>
          </p:style>
        </p:cxnSp>
      </p:grpSp>
      <p:sp>
        <p:nvSpPr>
          <p:cNvPr id="7" name="タイトル 29">
            <a:extLst>
              <a:ext uri="{FF2B5EF4-FFF2-40B4-BE49-F238E27FC236}">
                <a16:creationId xmlns:a16="http://schemas.microsoft.com/office/drawing/2014/main" id="{99661971-5207-448A-8A45-D3935E63EBC5}"/>
              </a:ext>
            </a:extLst>
          </p:cNvPr>
          <p:cNvSpPr>
            <a:spLocks noGrp="1"/>
          </p:cNvSpPr>
          <p:nvPr>
            <p:ph type="title" hasCustomPrompt="1"/>
          </p:nvPr>
        </p:nvSpPr>
        <p:spPr>
          <a:xfrm>
            <a:off x="1034510" y="2915837"/>
            <a:ext cx="8640000" cy="1728000"/>
          </a:xfrm>
          <a:prstGeom prst="rect">
            <a:avLst/>
          </a:prstGeom>
        </p:spPr>
        <p:txBody>
          <a:bodyPr lIns="0" tIns="72000" rIns="0" bIns="0" anchor="ctr" anchorCtr="0">
            <a:normAutofit/>
          </a:bodyPr>
          <a:lstStyle>
            <a:lvl1pPr>
              <a:defRPr lang="ja-JP" altLang="en-US" sz="3600" b="1" dirty="0">
                <a:solidFill>
                  <a:schemeClr val="bg2"/>
                </a:solidFill>
                <a:latin typeface="Meiryo UI" panose="020B0604030504040204" pitchFamily="50" charset="-128"/>
                <a:ea typeface="Meiryo UI" panose="020B0604030504040204" pitchFamily="50" charset="-128"/>
                <a:cs typeface="+mn-cs"/>
              </a:defRPr>
            </a:lvl1pPr>
          </a:lstStyle>
          <a:p>
            <a:pPr marL="0" lvl="0" indent="0" algn="ctr">
              <a:spcBef>
                <a:spcPts val="1102"/>
              </a:spcBef>
              <a:buFontTx/>
            </a:pPr>
            <a:r>
              <a:rPr kumimoji="1" lang="ja-JP" altLang="en-US" dirty="0"/>
              <a:t>中扉タイトル</a:t>
            </a:r>
          </a:p>
        </p:txBody>
      </p:sp>
      <p:sp>
        <p:nvSpPr>
          <p:cNvPr id="8" name="テキスト ボックス 7">
            <a:extLst>
              <a:ext uri="{FF2B5EF4-FFF2-40B4-BE49-F238E27FC236}">
                <a16:creationId xmlns:a16="http://schemas.microsoft.com/office/drawing/2014/main" id="{F65B5CD1-16BF-4814-9E5A-19B044B6FB5E}"/>
              </a:ext>
            </a:extLst>
          </p:cNvPr>
          <p:cNvSpPr txBox="1"/>
          <p:nvPr userDrawn="1"/>
        </p:nvSpPr>
        <p:spPr>
          <a:xfrm>
            <a:off x="10187813" y="7055675"/>
            <a:ext cx="360000" cy="360000"/>
          </a:xfrm>
          <a:prstGeom prst="rect">
            <a:avLst/>
          </a:prstGeom>
          <a:noFill/>
        </p:spPr>
        <p:txBody>
          <a:bodyPr wrap="none" lIns="0" tIns="0" rIns="0" bIns="0" rtlCol="0" anchor="b" anchorCtr="0">
            <a:noAutofit/>
          </a:bodyPr>
          <a:lstStyle/>
          <a:p>
            <a:pPr algn="ctr"/>
            <a:fld id="{9C1B02FA-3B43-4965-97B5-C29D405C4738}" type="slidenum">
              <a:rPr kumimoji="1" lang="ja-JP" altLang="en-US" sz="2400" b="0" smtClean="0">
                <a:latin typeface="Arial" panose="020B0604020202020204" pitchFamily="34" charset="0"/>
                <a:ea typeface="メイリオ" panose="020B0604030504040204" pitchFamily="50" charset="-128"/>
                <a:cs typeface="Arial" panose="020B0604020202020204" pitchFamily="34" charset="0"/>
              </a:rPr>
              <a:pPr algn="ctr"/>
              <a:t>‹#›</a:t>
            </a:fld>
            <a:endParaRPr kumimoji="1" lang="ja-JP" altLang="en-US" sz="1600" b="0" dirty="0">
              <a:latin typeface="Arial" panose="020B0604020202020204" pitchFamily="34" charset="0"/>
              <a:ea typeface="メイリオ" panose="020B0604030504040204" pitchFamily="50" charset="-128"/>
              <a:cs typeface="Arial" panose="020B0604020202020204" pitchFamily="34" charset="0"/>
            </a:endParaRPr>
          </a:p>
        </p:txBody>
      </p:sp>
    </p:spTree>
    <p:extLst>
      <p:ext uri="{BB962C8B-B14F-4D97-AF65-F5344CB8AC3E}">
        <p14:creationId xmlns:p14="http://schemas.microsoft.com/office/powerpoint/2010/main" val="61898216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目次">
    <p:spTree>
      <p:nvGrpSpPr>
        <p:cNvPr id="1" name=""/>
        <p:cNvGrpSpPr/>
        <p:nvPr/>
      </p:nvGrpSpPr>
      <p:grpSpPr>
        <a:xfrm>
          <a:off x="0" y="0"/>
          <a:ext cx="0" cy="0"/>
          <a:chOff x="0" y="0"/>
          <a:chExt cx="0" cy="0"/>
        </a:xfrm>
      </p:grpSpPr>
      <p:grpSp>
        <p:nvGrpSpPr>
          <p:cNvPr id="2" name="グループ化 1">
            <a:extLst>
              <a:ext uri="{FF2B5EF4-FFF2-40B4-BE49-F238E27FC236}">
                <a16:creationId xmlns:a16="http://schemas.microsoft.com/office/drawing/2014/main" id="{73E2C914-D6BF-434B-B748-5B031C7A75D4}"/>
              </a:ext>
            </a:extLst>
          </p:cNvPr>
          <p:cNvGrpSpPr/>
          <p:nvPr userDrawn="1"/>
        </p:nvGrpSpPr>
        <p:grpSpPr>
          <a:xfrm>
            <a:off x="111919" y="216797"/>
            <a:ext cx="10424028" cy="795336"/>
            <a:chOff x="111919" y="216797"/>
            <a:chExt cx="10424028" cy="795336"/>
          </a:xfrm>
        </p:grpSpPr>
        <p:pic>
          <p:nvPicPr>
            <p:cNvPr id="18" name="Picture 11" descr="ç°å¢ç">
              <a:extLst>
                <a:ext uri="{FF2B5EF4-FFF2-40B4-BE49-F238E27FC236}">
                  <a16:creationId xmlns:a16="http://schemas.microsoft.com/office/drawing/2014/main" id="{4DD819AC-A446-46A2-9201-D9B1AB528E08}"/>
                </a:ext>
              </a:extLst>
            </p:cNvPr>
            <p:cNvPicPr>
              <a:picLocks noChangeAspect="1" noChangeArrowheads="1"/>
            </p:cNvPicPr>
            <p:nvPr userDrawn="1"/>
          </p:nvPicPr>
          <p:blipFill>
            <a:blip r:embed="rId2" cstate="hqprint">
              <a:extLst>
                <a:ext uri="{28A0092B-C50C-407E-A947-70E740481C1C}">
                  <a14:useLocalDpi xmlns:a14="http://schemas.microsoft.com/office/drawing/2010/main" val="0"/>
                </a:ext>
              </a:extLst>
            </a:blip>
            <a:srcRect/>
            <a:stretch>
              <a:fillRect/>
            </a:stretch>
          </p:blipFill>
          <p:spPr bwMode="auto">
            <a:xfrm>
              <a:off x="9956006" y="300775"/>
              <a:ext cx="579941" cy="559908"/>
            </a:xfrm>
            <a:prstGeom prst="rect">
              <a:avLst/>
            </a:prstGeom>
            <a:noFill/>
            <a:extLst>
              <a:ext uri="{909E8E84-426E-40DD-AFC4-6F175D3DCCD1}">
                <a14:hiddenFill xmlns:a14="http://schemas.microsoft.com/office/drawing/2010/main">
                  <a:solidFill>
                    <a:srgbClr val="FFFFFF"/>
                  </a:solidFill>
                </a14:hiddenFill>
              </a:ext>
            </a:extLst>
          </p:spPr>
        </p:pic>
        <p:sp>
          <p:nvSpPr>
            <p:cNvPr id="19" name="Freeform 13">
              <a:extLst>
                <a:ext uri="{FF2B5EF4-FFF2-40B4-BE49-F238E27FC236}">
                  <a16:creationId xmlns:a16="http://schemas.microsoft.com/office/drawing/2014/main" id="{9E9EE105-883D-4267-B8FF-D61BDDD6E4FC}"/>
                </a:ext>
              </a:extLst>
            </p:cNvPr>
            <p:cNvSpPr>
              <a:spLocks/>
            </p:cNvSpPr>
            <p:nvPr userDrawn="1"/>
          </p:nvSpPr>
          <p:spPr bwMode="auto">
            <a:xfrm>
              <a:off x="161925" y="284266"/>
              <a:ext cx="10274355" cy="648000"/>
            </a:xfrm>
            <a:custGeom>
              <a:avLst/>
              <a:gdLst>
                <a:gd name="T0" fmla="*/ 38 w 1868"/>
                <a:gd name="T1" fmla="*/ 118 h 118"/>
                <a:gd name="T2" fmla="*/ 48 w 1868"/>
                <a:gd name="T3" fmla="*/ 118 h 118"/>
                <a:gd name="T4" fmla="*/ 155 w 1868"/>
                <a:gd name="T5" fmla="*/ 118 h 118"/>
                <a:gd name="T6" fmla="*/ 1811 w 1868"/>
                <a:gd name="T7" fmla="*/ 118 h 118"/>
                <a:gd name="T8" fmla="*/ 1694 w 1868"/>
                <a:gd name="T9" fmla="*/ 0 h 118"/>
                <a:gd name="T10" fmla="*/ 12 w 1868"/>
                <a:gd name="T11" fmla="*/ 0 h 118"/>
                <a:gd name="T12" fmla="*/ 12 w 1868"/>
                <a:gd name="T13" fmla="*/ 0 h 118"/>
                <a:gd name="T14" fmla="*/ 3 w 1868"/>
                <a:gd name="T15" fmla="*/ 3 h 118"/>
                <a:gd name="T16" fmla="*/ 0 w 1868"/>
                <a:gd name="T17" fmla="*/ 9 h 118"/>
                <a:gd name="T18" fmla="*/ 0 w 1868"/>
                <a:gd name="T19" fmla="*/ 82 h 118"/>
                <a:gd name="T20" fmla="*/ 38 w 1868"/>
                <a:gd name="T21" fmla="*/ 118 h 118"/>
                <a:gd name="T22" fmla="*/ 38 w 1868"/>
                <a:gd name="T23" fmla="*/ 118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68" h="118">
                  <a:moveTo>
                    <a:pt x="38" y="118"/>
                  </a:moveTo>
                  <a:cubicBezTo>
                    <a:pt x="48" y="118"/>
                    <a:pt x="48" y="118"/>
                    <a:pt x="48" y="118"/>
                  </a:cubicBezTo>
                  <a:cubicBezTo>
                    <a:pt x="155" y="118"/>
                    <a:pt x="155" y="118"/>
                    <a:pt x="155" y="118"/>
                  </a:cubicBezTo>
                  <a:cubicBezTo>
                    <a:pt x="1868" y="118"/>
                    <a:pt x="1811" y="118"/>
                    <a:pt x="1811" y="118"/>
                  </a:cubicBezTo>
                  <a:cubicBezTo>
                    <a:pt x="1694" y="0"/>
                    <a:pt x="1694" y="0"/>
                    <a:pt x="1694" y="0"/>
                  </a:cubicBezTo>
                  <a:cubicBezTo>
                    <a:pt x="12" y="0"/>
                    <a:pt x="12" y="0"/>
                    <a:pt x="12" y="0"/>
                  </a:cubicBezTo>
                  <a:cubicBezTo>
                    <a:pt x="12" y="0"/>
                    <a:pt x="12" y="0"/>
                    <a:pt x="12" y="0"/>
                  </a:cubicBezTo>
                  <a:cubicBezTo>
                    <a:pt x="8" y="0"/>
                    <a:pt x="5" y="2"/>
                    <a:pt x="3" y="3"/>
                  </a:cubicBezTo>
                  <a:cubicBezTo>
                    <a:pt x="0" y="9"/>
                    <a:pt x="0" y="9"/>
                    <a:pt x="0" y="9"/>
                  </a:cubicBezTo>
                  <a:cubicBezTo>
                    <a:pt x="0" y="82"/>
                    <a:pt x="0" y="82"/>
                    <a:pt x="0" y="82"/>
                  </a:cubicBezTo>
                  <a:cubicBezTo>
                    <a:pt x="38" y="118"/>
                    <a:pt x="38" y="118"/>
                    <a:pt x="38" y="118"/>
                  </a:cubicBezTo>
                  <a:cubicBezTo>
                    <a:pt x="38" y="118"/>
                    <a:pt x="38" y="118"/>
                    <a:pt x="38" y="118"/>
                  </a:cubicBezTo>
                  <a:close/>
                </a:path>
              </a:pathLst>
            </a:custGeom>
            <a:solidFill>
              <a:schemeClr val="bg2"/>
            </a:solidFill>
            <a:ln>
              <a:noFill/>
            </a:ln>
          </p:spPr>
          <p:txBody>
            <a:bodyPr vert="horz" wrap="square" lIns="0" tIns="0" rIns="0" bIns="0" numCol="1" anchor="t" anchorCtr="0" compatLnSpc="1">
              <a:prstTxWarp prst="textNoShape">
                <a:avLst/>
              </a:prstTxWarp>
            </a:bodyPr>
            <a:lstStyle/>
            <a:p>
              <a:endParaRPr lang="ja-JP" altLang="en-US"/>
            </a:p>
          </p:txBody>
        </p:sp>
        <p:cxnSp>
          <p:nvCxnSpPr>
            <p:cNvPr id="22" name="直線コネクタ 21">
              <a:extLst>
                <a:ext uri="{FF2B5EF4-FFF2-40B4-BE49-F238E27FC236}">
                  <a16:creationId xmlns:a16="http://schemas.microsoft.com/office/drawing/2014/main" id="{CFE261A9-5D80-457A-85AA-206E048CF0DB}"/>
                </a:ext>
              </a:extLst>
            </p:cNvPr>
            <p:cNvCxnSpPr>
              <a:cxnSpLocks/>
            </p:cNvCxnSpPr>
            <p:nvPr userDrawn="1"/>
          </p:nvCxnSpPr>
          <p:spPr>
            <a:xfrm>
              <a:off x="9408319" y="216797"/>
              <a:ext cx="786701" cy="778669"/>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直線コネクタ 22">
              <a:extLst>
                <a:ext uri="{FF2B5EF4-FFF2-40B4-BE49-F238E27FC236}">
                  <a16:creationId xmlns:a16="http://schemas.microsoft.com/office/drawing/2014/main" id="{B3443AF7-632D-41F2-BFF3-7CC6B2F2E6FE}"/>
                </a:ext>
              </a:extLst>
            </p:cNvPr>
            <p:cNvCxnSpPr>
              <a:cxnSpLocks/>
            </p:cNvCxnSpPr>
            <p:nvPr userDrawn="1"/>
          </p:nvCxnSpPr>
          <p:spPr>
            <a:xfrm>
              <a:off x="111919" y="681139"/>
              <a:ext cx="345281" cy="33099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4" name="フリーフォーム: 図形 13">
            <a:extLst>
              <a:ext uri="{FF2B5EF4-FFF2-40B4-BE49-F238E27FC236}">
                <a16:creationId xmlns:a16="http://schemas.microsoft.com/office/drawing/2014/main" id="{665A837A-D774-4985-B30F-35B13836C960}"/>
              </a:ext>
            </a:extLst>
          </p:cNvPr>
          <p:cNvSpPr/>
          <p:nvPr userDrawn="1"/>
        </p:nvSpPr>
        <p:spPr>
          <a:xfrm>
            <a:off x="1078065" y="1786421"/>
            <a:ext cx="0" cy="5040000"/>
          </a:xfrm>
          <a:custGeom>
            <a:avLst/>
            <a:gdLst>
              <a:gd name="connsiteX0" fmla="*/ 0 w 0"/>
              <a:gd name="connsiteY0" fmla="*/ 0 h 5768502"/>
              <a:gd name="connsiteX1" fmla="*/ 0 w 0"/>
              <a:gd name="connsiteY1" fmla="*/ 5768502 h 5768502"/>
            </a:gdLst>
            <a:ahLst/>
            <a:cxnLst>
              <a:cxn ang="0">
                <a:pos x="connsiteX0" y="connsiteY0"/>
              </a:cxn>
              <a:cxn ang="0">
                <a:pos x="connsiteX1" y="connsiteY1"/>
              </a:cxn>
            </a:cxnLst>
            <a:rect l="l" t="t" r="r" b="b"/>
            <a:pathLst>
              <a:path h="5768502">
                <a:moveTo>
                  <a:pt x="0" y="0"/>
                </a:moveTo>
                <a:lnTo>
                  <a:pt x="0" y="5768502"/>
                </a:lnTo>
              </a:path>
            </a:pathLst>
          </a:custGeom>
          <a:noFill/>
          <a:ln w="5715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コンテンツ プレースホルダー 8">
            <a:extLst>
              <a:ext uri="{FF2B5EF4-FFF2-40B4-BE49-F238E27FC236}">
                <a16:creationId xmlns:a16="http://schemas.microsoft.com/office/drawing/2014/main" id="{B04FFEFF-3996-4124-93D0-A0B919888837}"/>
              </a:ext>
            </a:extLst>
          </p:cNvPr>
          <p:cNvSpPr>
            <a:spLocks noGrp="1"/>
          </p:cNvSpPr>
          <p:nvPr userDrawn="1">
            <p:ph sz="quarter" idx="10" hasCustomPrompt="1"/>
          </p:nvPr>
        </p:nvSpPr>
        <p:spPr>
          <a:xfrm>
            <a:off x="1078065" y="1786421"/>
            <a:ext cx="8640000" cy="5040000"/>
          </a:xfrm>
          <a:prstGeom prst="rect">
            <a:avLst/>
          </a:prstGeom>
        </p:spPr>
        <p:txBody>
          <a:bodyPr lIns="360000" tIns="0" rIns="0" bIns="0"/>
          <a:lstStyle>
            <a:lvl1pPr marL="742950" indent="-742950" algn="l">
              <a:lnSpc>
                <a:spcPct val="100000"/>
              </a:lnSpc>
              <a:spcBef>
                <a:spcPts val="1000"/>
              </a:spcBef>
              <a:spcAft>
                <a:spcPts val="0"/>
              </a:spcAft>
              <a:buClr>
                <a:schemeClr val="bg2"/>
              </a:buClr>
              <a:buFont typeface="+mj-lt"/>
              <a:buAutoNum type="arabicPeriod"/>
              <a:defRPr sz="4000" b="1">
                <a:latin typeface="Meiryo UI" panose="020B0604030504040204" pitchFamily="50" charset="-128"/>
                <a:ea typeface="Meiryo UI" panose="020B0604030504040204" pitchFamily="50" charset="-128"/>
              </a:defRPr>
            </a:lvl1pPr>
          </a:lstStyle>
          <a:p>
            <a:pPr lvl="0"/>
            <a:r>
              <a:rPr kumimoji="1" lang="ja-JP" altLang="en-US" dirty="0"/>
              <a:t>章タイトル</a:t>
            </a:r>
          </a:p>
          <a:p>
            <a:pPr lvl="0"/>
            <a:r>
              <a:rPr kumimoji="1" lang="ja-JP" altLang="en-US" dirty="0"/>
              <a:t>章タイトル</a:t>
            </a:r>
          </a:p>
          <a:p>
            <a:pPr lvl="0"/>
            <a:r>
              <a:rPr kumimoji="1" lang="ja-JP" altLang="en-US" dirty="0"/>
              <a:t>章タイトル</a:t>
            </a:r>
          </a:p>
        </p:txBody>
      </p:sp>
      <p:sp>
        <p:nvSpPr>
          <p:cNvPr id="11" name="テキスト ボックス 10">
            <a:extLst>
              <a:ext uri="{FF2B5EF4-FFF2-40B4-BE49-F238E27FC236}">
                <a16:creationId xmlns:a16="http://schemas.microsoft.com/office/drawing/2014/main" id="{5DFA1F2F-14B9-4F01-A5B6-2EF2AFAA50B7}"/>
              </a:ext>
            </a:extLst>
          </p:cNvPr>
          <p:cNvSpPr txBox="1"/>
          <p:nvPr userDrawn="1"/>
        </p:nvSpPr>
        <p:spPr>
          <a:xfrm>
            <a:off x="10187813" y="7055675"/>
            <a:ext cx="360000" cy="360000"/>
          </a:xfrm>
          <a:prstGeom prst="rect">
            <a:avLst/>
          </a:prstGeom>
          <a:noFill/>
        </p:spPr>
        <p:txBody>
          <a:bodyPr wrap="none" lIns="0" tIns="0" rIns="0" bIns="0" rtlCol="0" anchor="b" anchorCtr="0">
            <a:noAutofit/>
          </a:bodyPr>
          <a:lstStyle/>
          <a:p>
            <a:pPr algn="ctr"/>
            <a:fld id="{9C1B02FA-3B43-4965-97B5-C29D405C4738}" type="slidenum">
              <a:rPr kumimoji="1" lang="ja-JP" altLang="en-US" sz="2400" b="0" smtClean="0">
                <a:latin typeface="Arial" panose="020B0604020202020204" pitchFamily="34" charset="0"/>
                <a:ea typeface="メイリオ" panose="020B0604030504040204" pitchFamily="50" charset="-128"/>
                <a:cs typeface="Arial" panose="020B0604020202020204" pitchFamily="34" charset="0"/>
              </a:rPr>
              <a:pPr algn="ctr"/>
              <a:t>‹#›</a:t>
            </a:fld>
            <a:endParaRPr kumimoji="1" lang="ja-JP" altLang="en-US" sz="1600" b="0" dirty="0">
              <a:latin typeface="Arial" panose="020B0604020202020204" pitchFamily="34" charset="0"/>
              <a:ea typeface="メイリオ" panose="020B0604030504040204" pitchFamily="50" charset="-128"/>
              <a:cs typeface="Arial" panose="020B0604020202020204" pitchFamily="34" charset="0"/>
            </a:endParaRPr>
          </a:p>
        </p:txBody>
      </p:sp>
      <p:sp>
        <p:nvSpPr>
          <p:cNvPr id="12" name="タイトル 1">
            <a:extLst>
              <a:ext uri="{FF2B5EF4-FFF2-40B4-BE49-F238E27FC236}">
                <a16:creationId xmlns:a16="http://schemas.microsoft.com/office/drawing/2014/main" id="{066210EB-D44E-4903-B9C4-9EC74DA6CEBD}"/>
              </a:ext>
            </a:extLst>
          </p:cNvPr>
          <p:cNvSpPr>
            <a:spLocks noGrp="1"/>
          </p:cNvSpPr>
          <p:nvPr userDrawn="1">
            <p:ph type="title" hasCustomPrompt="1"/>
          </p:nvPr>
        </p:nvSpPr>
        <p:spPr bwMode="white">
          <a:xfrm>
            <a:off x="161926" y="284266"/>
            <a:ext cx="9288000" cy="648000"/>
          </a:xfrm>
          <a:prstGeom prst="rect">
            <a:avLst/>
          </a:prstGeom>
        </p:spPr>
        <p:txBody>
          <a:bodyPr lIns="252000" tIns="36000" rIns="0" bIns="0" anchor="ctr" anchorCtr="0"/>
          <a:lstStyle>
            <a:lvl1pPr algn="l">
              <a:defRPr sz="2800" b="1">
                <a:solidFill>
                  <a:schemeClr val="bg1"/>
                </a:solidFill>
                <a:latin typeface="Meiryo UI" panose="020B0604030504040204" pitchFamily="50" charset="-128"/>
                <a:ea typeface="Meiryo UI" panose="020B0604030504040204" pitchFamily="50" charset="-128"/>
              </a:defRPr>
            </a:lvl1pPr>
          </a:lstStyle>
          <a:p>
            <a:r>
              <a:rPr kumimoji="1" lang="ja-JP" altLang="en-US" dirty="0"/>
              <a:t>ページタイトル</a:t>
            </a:r>
          </a:p>
        </p:txBody>
      </p:sp>
    </p:spTree>
    <p:extLst>
      <p:ext uri="{BB962C8B-B14F-4D97-AF65-F5344CB8AC3E}">
        <p14:creationId xmlns:p14="http://schemas.microsoft.com/office/powerpoint/2010/main" val="304819916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通常">
    <p:spTree>
      <p:nvGrpSpPr>
        <p:cNvPr id="1" name=""/>
        <p:cNvGrpSpPr/>
        <p:nvPr/>
      </p:nvGrpSpPr>
      <p:grpSpPr>
        <a:xfrm>
          <a:off x="0" y="0"/>
          <a:ext cx="0" cy="0"/>
          <a:chOff x="0" y="0"/>
          <a:chExt cx="0" cy="0"/>
        </a:xfrm>
      </p:grpSpPr>
      <p:grpSp>
        <p:nvGrpSpPr>
          <p:cNvPr id="11" name="グループ化 10">
            <a:extLst>
              <a:ext uri="{FF2B5EF4-FFF2-40B4-BE49-F238E27FC236}">
                <a16:creationId xmlns:a16="http://schemas.microsoft.com/office/drawing/2014/main" id="{84E94A25-457B-4C69-BCBB-B6E75CF3EAE9}"/>
              </a:ext>
            </a:extLst>
          </p:cNvPr>
          <p:cNvGrpSpPr/>
          <p:nvPr userDrawn="1"/>
        </p:nvGrpSpPr>
        <p:grpSpPr>
          <a:xfrm>
            <a:off x="111919" y="216797"/>
            <a:ext cx="10424028" cy="795336"/>
            <a:chOff x="111919" y="216797"/>
            <a:chExt cx="10424028" cy="795336"/>
          </a:xfrm>
        </p:grpSpPr>
        <p:pic>
          <p:nvPicPr>
            <p:cNvPr id="12" name="Picture 11" descr="ç°å¢ç">
              <a:extLst>
                <a:ext uri="{FF2B5EF4-FFF2-40B4-BE49-F238E27FC236}">
                  <a16:creationId xmlns:a16="http://schemas.microsoft.com/office/drawing/2014/main" id="{07D0D304-6149-4CE8-9131-6501AD8C4DBA}"/>
                </a:ext>
              </a:extLst>
            </p:cNvPr>
            <p:cNvPicPr>
              <a:picLocks noChangeAspect="1" noChangeArrowheads="1"/>
            </p:cNvPicPr>
            <p:nvPr userDrawn="1"/>
          </p:nvPicPr>
          <p:blipFill>
            <a:blip r:embed="rId2" cstate="hqprint">
              <a:extLst>
                <a:ext uri="{28A0092B-C50C-407E-A947-70E740481C1C}">
                  <a14:useLocalDpi xmlns:a14="http://schemas.microsoft.com/office/drawing/2010/main" val="0"/>
                </a:ext>
              </a:extLst>
            </a:blip>
            <a:srcRect/>
            <a:stretch>
              <a:fillRect/>
            </a:stretch>
          </p:blipFill>
          <p:spPr bwMode="auto">
            <a:xfrm>
              <a:off x="9956006" y="300775"/>
              <a:ext cx="579941" cy="559908"/>
            </a:xfrm>
            <a:prstGeom prst="rect">
              <a:avLst/>
            </a:prstGeom>
            <a:noFill/>
            <a:extLst>
              <a:ext uri="{909E8E84-426E-40DD-AFC4-6F175D3DCCD1}">
                <a14:hiddenFill xmlns:a14="http://schemas.microsoft.com/office/drawing/2010/main">
                  <a:solidFill>
                    <a:srgbClr val="FFFFFF"/>
                  </a:solidFill>
                </a14:hiddenFill>
              </a:ext>
            </a:extLst>
          </p:spPr>
        </p:pic>
        <p:sp>
          <p:nvSpPr>
            <p:cNvPr id="13" name="Freeform 13">
              <a:extLst>
                <a:ext uri="{FF2B5EF4-FFF2-40B4-BE49-F238E27FC236}">
                  <a16:creationId xmlns:a16="http://schemas.microsoft.com/office/drawing/2014/main" id="{9C11AADA-214E-4AA2-A50B-CB0C5BCCD0BD}"/>
                </a:ext>
              </a:extLst>
            </p:cNvPr>
            <p:cNvSpPr>
              <a:spLocks/>
            </p:cNvSpPr>
            <p:nvPr userDrawn="1"/>
          </p:nvSpPr>
          <p:spPr bwMode="auto">
            <a:xfrm>
              <a:off x="161925" y="284266"/>
              <a:ext cx="10274355" cy="648000"/>
            </a:xfrm>
            <a:custGeom>
              <a:avLst/>
              <a:gdLst>
                <a:gd name="T0" fmla="*/ 38 w 1868"/>
                <a:gd name="T1" fmla="*/ 118 h 118"/>
                <a:gd name="T2" fmla="*/ 48 w 1868"/>
                <a:gd name="T3" fmla="*/ 118 h 118"/>
                <a:gd name="T4" fmla="*/ 155 w 1868"/>
                <a:gd name="T5" fmla="*/ 118 h 118"/>
                <a:gd name="T6" fmla="*/ 1811 w 1868"/>
                <a:gd name="T7" fmla="*/ 118 h 118"/>
                <a:gd name="T8" fmla="*/ 1694 w 1868"/>
                <a:gd name="T9" fmla="*/ 0 h 118"/>
                <a:gd name="T10" fmla="*/ 12 w 1868"/>
                <a:gd name="T11" fmla="*/ 0 h 118"/>
                <a:gd name="T12" fmla="*/ 12 w 1868"/>
                <a:gd name="T13" fmla="*/ 0 h 118"/>
                <a:gd name="T14" fmla="*/ 3 w 1868"/>
                <a:gd name="T15" fmla="*/ 3 h 118"/>
                <a:gd name="T16" fmla="*/ 0 w 1868"/>
                <a:gd name="T17" fmla="*/ 9 h 118"/>
                <a:gd name="T18" fmla="*/ 0 w 1868"/>
                <a:gd name="T19" fmla="*/ 82 h 118"/>
                <a:gd name="T20" fmla="*/ 38 w 1868"/>
                <a:gd name="T21" fmla="*/ 118 h 118"/>
                <a:gd name="T22" fmla="*/ 38 w 1868"/>
                <a:gd name="T23" fmla="*/ 118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68" h="118">
                  <a:moveTo>
                    <a:pt x="38" y="118"/>
                  </a:moveTo>
                  <a:cubicBezTo>
                    <a:pt x="48" y="118"/>
                    <a:pt x="48" y="118"/>
                    <a:pt x="48" y="118"/>
                  </a:cubicBezTo>
                  <a:cubicBezTo>
                    <a:pt x="155" y="118"/>
                    <a:pt x="155" y="118"/>
                    <a:pt x="155" y="118"/>
                  </a:cubicBezTo>
                  <a:cubicBezTo>
                    <a:pt x="1868" y="118"/>
                    <a:pt x="1811" y="118"/>
                    <a:pt x="1811" y="118"/>
                  </a:cubicBezTo>
                  <a:cubicBezTo>
                    <a:pt x="1694" y="0"/>
                    <a:pt x="1694" y="0"/>
                    <a:pt x="1694" y="0"/>
                  </a:cubicBezTo>
                  <a:cubicBezTo>
                    <a:pt x="12" y="0"/>
                    <a:pt x="12" y="0"/>
                    <a:pt x="12" y="0"/>
                  </a:cubicBezTo>
                  <a:cubicBezTo>
                    <a:pt x="12" y="0"/>
                    <a:pt x="12" y="0"/>
                    <a:pt x="12" y="0"/>
                  </a:cubicBezTo>
                  <a:cubicBezTo>
                    <a:pt x="8" y="0"/>
                    <a:pt x="5" y="2"/>
                    <a:pt x="3" y="3"/>
                  </a:cubicBezTo>
                  <a:cubicBezTo>
                    <a:pt x="0" y="9"/>
                    <a:pt x="0" y="9"/>
                    <a:pt x="0" y="9"/>
                  </a:cubicBezTo>
                  <a:cubicBezTo>
                    <a:pt x="0" y="82"/>
                    <a:pt x="0" y="82"/>
                    <a:pt x="0" y="82"/>
                  </a:cubicBezTo>
                  <a:cubicBezTo>
                    <a:pt x="38" y="118"/>
                    <a:pt x="38" y="118"/>
                    <a:pt x="38" y="118"/>
                  </a:cubicBezTo>
                  <a:cubicBezTo>
                    <a:pt x="38" y="118"/>
                    <a:pt x="38" y="118"/>
                    <a:pt x="38" y="118"/>
                  </a:cubicBezTo>
                  <a:close/>
                </a:path>
              </a:pathLst>
            </a:custGeom>
            <a:solidFill>
              <a:schemeClr val="bg2"/>
            </a:solidFill>
            <a:ln>
              <a:noFill/>
            </a:ln>
          </p:spPr>
          <p:txBody>
            <a:bodyPr vert="horz" wrap="square" lIns="0" tIns="0" rIns="0" bIns="0" numCol="1" anchor="t" anchorCtr="0" compatLnSpc="1">
              <a:prstTxWarp prst="textNoShape">
                <a:avLst/>
              </a:prstTxWarp>
            </a:bodyPr>
            <a:lstStyle/>
            <a:p>
              <a:endParaRPr lang="ja-JP" altLang="en-US"/>
            </a:p>
          </p:txBody>
        </p:sp>
        <p:cxnSp>
          <p:nvCxnSpPr>
            <p:cNvPr id="14" name="直線コネクタ 13">
              <a:extLst>
                <a:ext uri="{FF2B5EF4-FFF2-40B4-BE49-F238E27FC236}">
                  <a16:creationId xmlns:a16="http://schemas.microsoft.com/office/drawing/2014/main" id="{C3EA7B83-0BC5-41C6-B977-EBF87258066E}"/>
                </a:ext>
              </a:extLst>
            </p:cNvPr>
            <p:cNvCxnSpPr>
              <a:cxnSpLocks/>
            </p:cNvCxnSpPr>
            <p:nvPr userDrawn="1"/>
          </p:nvCxnSpPr>
          <p:spPr>
            <a:xfrm>
              <a:off x="9408319" y="216797"/>
              <a:ext cx="786701" cy="778669"/>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直線コネクタ 14">
              <a:extLst>
                <a:ext uri="{FF2B5EF4-FFF2-40B4-BE49-F238E27FC236}">
                  <a16:creationId xmlns:a16="http://schemas.microsoft.com/office/drawing/2014/main" id="{DCF51C44-4554-4691-96EB-AB4829C3282E}"/>
                </a:ext>
              </a:extLst>
            </p:cNvPr>
            <p:cNvCxnSpPr>
              <a:cxnSpLocks/>
            </p:cNvCxnSpPr>
            <p:nvPr userDrawn="1"/>
          </p:nvCxnSpPr>
          <p:spPr>
            <a:xfrm>
              <a:off x="111919" y="681139"/>
              <a:ext cx="345281" cy="33099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 name="タイトル 1">
            <a:extLst>
              <a:ext uri="{FF2B5EF4-FFF2-40B4-BE49-F238E27FC236}">
                <a16:creationId xmlns:a16="http://schemas.microsoft.com/office/drawing/2014/main" id="{353FE00A-A374-4293-8C01-F22FC8857B61}"/>
              </a:ext>
            </a:extLst>
          </p:cNvPr>
          <p:cNvSpPr>
            <a:spLocks noGrp="1"/>
          </p:cNvSpPr>
          <p:nvPr userDrawn="1">
            <p:ph type="title" hasCustomPrompt="1"/>
          </p:nvPr>
        </p:nvSpPr>
        <p:spPr bwMode="white">
          <a:xfrm>
            <a:off x="161925" y="284266"/>
            <a:ext cx="9288000" cy="648000"/>
          </a:xfrm>
          <a:prstGeom prst="rect">
            <a:avLst/>
          </a:prstGeom>
        </p:spPr>
        <p:txBody>
          <a:bodyPr lIns="252000" tIns="36000" rIns="0" bIns="0" anchor="ctr" anchorCtr="0"/>
          <a:lstStyle>
            <a:lvl1pPr algn="l">
              <a:defRPr sz="2800" b="1">
                <a:solidFill>
                  <a:schemeClr val="bg1"/>
                </a:solidFill>
                <a:latin typeface="Meiryo UI" panose="020B0604030504040204" pitchFamily="50" charset="-128"/>
                <a:ea typeface="Meiryo UI" panose="020B0604030504040204" pitchFamily="50" charset="-128"/>
              </a:defRPr>
            </a:lvl1pPr>
          </a:lstStyle>
          <a:p>
            <a:r>
              <a:rPr kumimoji="1" lang="ja-JP" altLang="en-US" dirty="0"/>
              <a:t>ページタイトル</a:t>
            </a:r>
          </a:p>
        </p:txBody>
      </p:sp>
      <p:sp>
        <p:nvSpPr>
          <p:cNvPr id="28" name="コンテンツ プレースホルダー 3">
            <a:extLst>
              <a:ext uri="{FF2B5EF4-FFF2-40B4-BE49-F238E27FC236}">
                <a16:creationId xmlns:a16="http://schemas.microsoft.com/office/drawing/2014/main" id="{217043BF-6B11-4540-B78A-D1AECDE4B04F}"/>
              </a:ext>
            </a:extLst>
          </p:cNvPr>
          <p:cNvSpPr>
            <a:spLocks noGrp="1"/>
          </p:cNvSpPr>
          <p:nvPr userDrawn="1">
            <p:ph sz="quarter" idx="12" hasCustomPrompt="1"/>
          </p:nvPr>
        </p:nvSpPr>
        <p:spPr>
          <a:xfrm>
            <a:off x="161925" y="1110920"/>
            <a:ext cx="10367963" cy="634941"/>
          </a:xfrm>
          <a:prstGeom prst="rect">
            <a:avLst/>
          </a:prstGeom>
          <a:ln w="19050">
            <a:solidFill>
              <a:schemeClr val="tx2"/>
            </a:solidFill>
          </a:ln>
        </p:spPr>
        <p:txBody>
          <a:bodyPr wrap="square" lIns="180000" tIns="180000" rIns="180000" bIns="144000" anchor="t" anchorCtr="0">
            <a:spAutoFit/>
          </a:bodyPr>
          <a:lstStyle>
            <a:lvl1pPr marL="285750" indent="-285750" algn="l">
              <a:lnSpc>
                <a:spcPct val="100000"/>
              </a:lnSpc>
              <a:spcBef>
                <a:spcPts val="600"/>
              </a:spcBef>
              <a:spcAft>
                <a:spcPts val="0"/>
              </a:spcAft>
              <a:buFont typeface="Wingdings" panose="05000000000000000000" pitchFamily="2" charset="2"/>
              <a:buChar char="n"/>
              <a:defRPr sz="2000" b="0">
                <a:solidFill>
                  <a:schemeClr val="tx1"/>
                </a:solidFill>
                <a:latin typeface="Meiryo UI" panose="020B0604030504040204" pitchFamily="50" charset="-128"/>
                <a:ea typeface="Meiryo UI" panose="020B0604030504040204" pitchFamily="50" charset="-128"/>
              </a:defRPr>
            </a:lvl1pPr>
          </a:lstStyle>
          <a:p>
            <a:pPr lvl="0"/>
            <a:r>
              <a:rPr kumimoji="1" lang="ja-JP" altLang="en-US" dirty="0"/>
              <a:t>リードリードリードリードリードリードリードリードリードリードリードリードリードリードリードリードリードリード</a:t>
            </a:r>
          </a:p>
        </p:txBody>
      </p:sp>
      <p:sp>
        <p:nvSpPr>
          <p:cNvPr id="10" name="テキスト ボックス 9">
            <a:extLst>
              <a:ext uri="{FF2B5EF4-FFF2-40B4-BE49-F238E27FC236}">
                <a16:creationId xmlns:a16="http://schemas.microsoft.com/office/drawing/2014/main" id="{7520773C-E087-4FC7-A90E-8421A85140B2}"/>
              </a:ext>
            </a:extLst>
          </p:cNvPr>
          <p:cNvSpPr txBox="1"/>
          <p:nvPr userDrawn="1"/>
        </p:nvSpPr>
        <p:spPr>
          <a:xfrm>
            <a:off x="10187813" y="7055675"/>
            <a:ext cx="360000" cy="360000"/>
          </a:xfrm>
          <a:prstGeom prst="rect">
            <a:avLst/>
          </a:prstGeom>
          <a:noFill/>
        </p:spPr>
        <p:txBody>
          <a:bodyPr wrap="none" lIns="0" tIns="0" rIns="0" bIns="0" rtlCol="0" anchor="b" anchorCtr="0">
            <a:noAutofit/>
          </a:bodyPr>
          <a:lstStyle/>
          <a:p>
            <a:pPr algn="ctr"/>
            <a:fld id="{9C1B02FA-3B43-4965-97B5-C29D405C4738}" type="slidenum">
              <a:rPr kumimoji="1" lang="ja-JP" altLang="en-US" sz="2400" b="0" smtClean="0">
                <a:latin typeface="Arial" panose="020B0604020202020204" pitchFamily="34" charset="0"/>
                <a:ea typeface="メイリオ" panose="020B0604030504040204" pitchFamily="50" charset="-128"/>
                <a:cs typeface="Arial" panose="020B0604020202020204" pitchFamily="34" charset="0"/>
              </a:rPr>
              <a:pPr algn="ctr"/>
              <a:t>‹#›</a:t>
            </a:fld>
            <a:endParaRPr kumimoji="1" lang="ja-JP" altLang="en-US" sz="1600" b="0" dirty="0">
              <a:latin typeface="Arial" panose="020B0604020202020204" pitchFamily="34" charset="0"/>
              <a:ea typeface="メイリオ" panose="020B0604030504040204" pitchFamily="50" charset="-128"/>
              <a:cs typeface="Arial" panose="020B0604020202020204" pitchFamily="34" charset="0"/>
            </a:endParaRPr>
          </a:p>
        </p:txBody>
      </p:sp>
    </p:spTree>
    <p:extLst>
      <p:ext uri="{BB962C8B-B14F-4D97-AF65-F5344CB8AC3E}">
        <p14:creationId xmlns:p14="http://schemas.microsoft.com/office/powerpoint/2010/main" val="14722327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階層あり">
    <p:spTree>
      <p:nvGrpSpPr>
        <p:cNvPr id="1" name=""/>
        <p:cNvGrpSpPr/>
        <p:nvPr/>
      </p:nvGrpSpPr>
      <p:grpSpPr>
        <a:xfrm>
          <a:off x="0" y="0"/>
          <a:ext cx="0" cy="0"/>
          <a:chOff x="0" y="0"/>
          <a:chExt cx="0" cy="0"/>
        </a:xfrm>
      </p:grpSpPr>
      <p:sp>
        <p:nvSpPr>
          <p:cNvPr id="13" name="テキスト ボックス 12">
            <a:extLst>
              <a:ext uri="{FF2B5EF4-FFF2-40B4-BE49-F238E27FC236}">
                <a16:creationId xmlns:a16="http://schemas.microsoft.com/office/drawing/2014/main" id="{8FD50C7F-9ACA-4B30-8C3B-E73A326DFDE0}"/>
              </a:ext>
            </a:extLst>
          </p:cNvPr>
          <p:cNvSpPr txBox="1"/>
          <p:nvPr userDrawn="1"/>
        </p:nvSpPr>
        <p:spPr>
          <a:xfrm>
            <a:off x="10187813" y="7055675"/>
            <a:ext cx="360000" cy="360000"/>
          </a:xfrm>
          <a:prstGeom prst="rect">
            <a:avLst/>
          </a:prstGeom>
          <a:noFill/>
        </p:spPr>
        <p:txBody>
          <a:bodyPr wrap="none" lIns="0" tIns="0" rIns="0" bIns="0" rtlCol="0" anchor="b" anchorCtr="0">
            <a:noAutofit/>
          </a:bodyPr>
          <a:lstStyle/>
          <a:p>
            <a:pPr algn="ctr"/>
            <a:fld id="{9C1B02FA-3B43-4965-97B5-C29D405C4738}" type="slidenum">
              <a:rPr kumimoji="1" lang="ja-JP" altLang="en-US" sz="2400" b="0" smtClean="0">
                <a:latin typeface="Arial" panose="020B0604020202020204" pitchFamily="34" charset="0"/>
                <a:ea typeface="メイリオ" panose="020B0604030504040204" pitchFamily="50" charset="-128"/>
                <a:cs typeface="Arial" panose="020B0604020202020204" pitchFamily="34" charset="0"/>
              </a:rPr>
              <a:pPr algn="ctr"/>
              <a:t>‹#›</a:t>
            </a:fld>
            <a:endParaRPr kumimoji="1" lang="ja-JP" altLang="en-US" sz="1600" b="0" dirty="0">
              <a:latin typeface="Arial" panose="020B0604020202020204" pitchFamily="34" charset="0"/>
              <a:ea typeface="メイリオ" panose="020B0604030504040204" pitchFamily="50" charset="-128"/>
              <a:cs typeface="Arial" panose="020B0604020202020204" pitchFamily="34" charset="0"/>
            </a:endParaRPr>
          </a:p>
        </p:txBody>
      </p:sp>
      <p:sp>
        <p:nvSpPr>
          <p:cNvPr id="53" name="コンテンツ プレースホルダー 3">
            <a:extLst>
              <a:ext uri="{FF2B5EF4-FFF2-40B4-BE49-F238E27FC236}">
                <a16:creationId xmlns:a16="http://schemas.microsoft.com/office/drawing/2014/main" id="{7038EB8A-9FB3-4B3E-A554-367E9CB41E9D}"/>
              </a:ext>
            </a:extLst>
          </p:cNvPr>
          <p:cNvSpPr>
            <a:spLocks noGrp="1"/>
          </p:cNvSpPr>
          <p:nvPr userDrawn="1">
            <p:ph sz="quarter" idx="10" hasCustomPrompt="1"/>
          </p:nvPr>
        </p:nvSpPr>
        <p:spPr>
          <a:xfrm>
            <a:off x="161925" y="32266"/>
            <a:ext cx="9288000" cy="252000"/>
          </a:xfrm>
          <a:prstGeom prst="rect">
            <a:avLst/>
          </a:prstGeom>
        </p:spPr>
        <p:txBody>
          <a:bodyPr lIns="0" tIns="0" rIns="0" bIns="0" anchor="ctr" anchorCtr="0"/>
          <a:lstStyle>
            <a:lvl1pPr algn="l">
              <a:defRPr sz="1400" b="1">
                <a:solidFill>
                  <a:schemeClr val="bg2"/>
                </a:solidFill>
                <a:latin typeface="Meiryo UI" panose="020B0604030504040204" pitchFamily="50" charset="-128"/>
                <a:ea typeface="Meiryo UI" panose="020B0604030504040204" pitchFamily="50" charset="-128"/>
              </a:defRPr>
            </a:lvl1pPr>
          </a:lstStyle>
          <a:p>
            <a:pPr lvl="0"/>
            <a:r>
              <a:rPr kumimoji="1" lang="ja-JP" altLang="en-US" dirty="0"/>
              <a:t>第</a:t>
            </a:r>
            <a:r>
              <a:rPr kumimoji="1" lang="en-US" altLang="ja-JP" dirty="0"/>
              <a:t>1</a:t>
            </a:r>
            <a:r>
              <a:rPr kumimoji="1" lang="ja-JP" altLang="en-US" dirty="0"/>
              <a:t>階層（例：表紙タイトル）</a:t>
            </a:r>
          </a:p>
        </p:txBody>
      </p:sp>
      <p:grpSp>
        <p:nvGrpSpPr>
          <p:cNvPr id="2" name="グループ化 1">
            <a:extLst>
              <a:ext uri="{FF2B5EF4-FFF2-40B4-BE49-F238E27FC236}">
                <a16:creationId xmlns:a16="http://schemas.microsoft.com/office/drawing/2014/main" id="{6736CFC0-A6A1-408C-90D0-5F3C3EDABEFD}"/>
              </a:ext>
            </a:extLst>
          </p:cNvPr>
          <p:cNvGrpSpPr/>
          <p:nvPr userDrawn="1"/>
        </p:nvGrpSpPr>
        <p:grpSpPr>
          <a:xfrm>
            <a:off x="111919" y="216797"/>
            <a:ext cx="10424028" cy="795336"/>
            <a:chOff x="111919" y="216797"/>
            <a:chExt cx="10424028" cy="795336"/>
          </a:xfrm>
        </p:grpSpPr>
        <p:pic>
          <p:nvPicPr>
            <p:cNvPr id="15" name="Picture 11" descr="ç°å¢ç">
              <a:extLst>
                <a:ext uri="{FF2B5EF4-FFF2-40B4-BE49-F238E27FC236}">
                  <a16:creationId xmlns:a16="http://schemas.microsoft.com/office/drawing/2014/main" id="{2BF78C1F-895C-47B9-BFD6-D818DFB88518}"/>
                </a:ext>
              </a:extLst>
            </p:cNvPr>
            <p:cNvPicPr>
              <a:picLocks noChangeAspect="1" noChangeArrowheads="1"/>
            </p:cNvPicPr>
            <p:nvPr userDrawn="1"/>
          </p:nvPicPr>
          <p:blipFill>
            <a:blip r:embed="rId2" cstate="hqprint">
              <a:extLst>
                <a:ext uri="{28A0092B-C50C-407E-A947-70E740481C1C}">
                  <a14:useLocalDpi xmlns:a14="http://schemas.microsoft.com/office/drawing/2010/main" val="0"/>
                </a:ext>
              </a:extLst>
            </a:blip>
            <a:srcRect/>
            <a:stretch>
              <a:fillRect/>
            </a:stretch>
          </p:blipFill>
          <p:spPr bwMode="auto">
            <a:xfrm>
              <a:off x="9956006" y="300775"/>
              <a:ext cx="579941" cy="559908"/>
            </a:xfrm>
            <a:prstGeom prst="rect">
              <a:avLst/>
            </a:prstGeom>
            <a:noFill/>
            <a:extLst>
              <a:ext uri="{909E8E84-426E-40DD-AFC4-6F175D3DCCD1}">
                <a14:hiddenFill xmlns:a14="http://schemas.microsoft.com/office/drawing/2010/main">
                  <a:solidFill>
                    <a:srgbClr val="FFFFFF"/>
                  </a:solidFill>
                </a14:hiddenFill>
              </a:ext>
            </a:extLst>
          </p:spPr>
        </p:pic>
        <p:sp>
          <p:nvSpPr>
            <p:cNvPr id="16" name="Freeform 13">
              <a:extLst>
                <a:ext uri="{FF2B5EF4-FFF2-40B4-BE49-F238E27FC236}">
                  <a16:creationId xmlns:a16="http://schemas.microsoft.com/office/drawing/2014/main" id="{4B2D3E9F-0217-41CA-A745-B0B8FBABC286}"/>
                </a:ext>
              </a:extLst>
            </p:cNvPr>
            <p:cNvSpPr>
              <a:spLocks/>
            </p:cNvSpPr>
            <p:nvPr userDrawn="1"/>
          </p:nvSpPr>
          <p:spPr bwMode="auto">
            <a:xfrm>
              <a:off x="161925" y="284266"/>
              <a:ext cx="10274355" cy="648000"/>
            </a:xfrm>
            <a:custGeom>
              <a:avLst/>
              <a:gdLst>
                <a:gd name="T0" fmla="*/ 38 w 1868"/>
                <a:gd name="T1" fmla="*/ 118 h 118"/>
                <a:gd name="T2" fmla="*/ 48 w 1868"/>
                <a:gd name="T3" fmla="*/ 118 h 118"/>
                <a:gd name="T4" fmla="*/ 155 w 1868"/>
                <a:gd name="T5" fmla="*/ 118 h 118"/>
                <a:gd name="T6" fmla="*/ 1811 w 1868"/>
                <a:gd name="T7" fmla="*/ 118 h 118"/>
                <a:gd name="T8" fmla="*/ 1694 w 1868"/>
                <a:gd name="T9" fmla="*/ 0 h 118"/>
                <a:gd name="T10" fmla="*/ 12 w 1868"/>
                <a:gd name="T11" fmla="*/ 0 h 118"/>
                <a:gd name="T12" fmla="*/ 12 w 1868"/>
                <a:gd name="T13" fmla="*/ 0 h 118"/>
                <a:gd name="T14" fmla="*/ 3 w 1868"/>
                <a:gd name="T15" fmla="*/ 3 h 118"/>
                <a:gd name="T16" fmla="*/ 0 w 1868"/>
                <a:gd name="T17" fmla="*/ 9 h 118"/>
                <a:gd name="T18" fmla="*/ 0 w 1868"/>
                <a:gd name="T19" fmla="*/ 82 h 118"/>
                <a:gd name="T20" fmla="*/ 38 w 1868"/>
                <a:gd name="T21" fmla="*/ 118 h 118"/>
                <a:gd name="T22" fmla="*/ 38 w 1868"/>
                <a:gd name="T23" fmla="*/ 118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68" h="118">
                  <a:moveTo>
                    <a:pt x="38" y="118"/>
                  </a:moveTo>
                  <a:cubicBezTo>
                    <a:pt x="48" y="118"/>
                    <a:pt x="48" y="118"/>
                    <a:pt x="48" y="118"/>
                  </a:cubicBezTo>
                  <a:cubicBezTo>
                    <a:pt x="155" y="118"/>
                    <a:pt x="155" y="118"/>
                    <a:pt x="155" y="118"/>
                  </a:cubicBezTo>
                  <a:cubicBezTo>
                    <a:pt x="1868" y="118"/>
                    <a:pt x="1811" y="118"/>
                    <a:pt x="1811" y="118"/>
                  </a:cubicBezTo>
                  <a:cubicBezTo>
                    <a:pt x="1694" y="0"/>
                    <a:pt x="1694" y="0"/>
                    <a:pt x="1694" y="0"/>
                  </a:cubicBezTo>
                  <a:cubicBezTo>
                    <a:pt x="12" y="0"/>
                    <a:pt x="12" y="0"/>
                    <a:pt x="12" y="0"/>
                  </a:cubicBezTo>
                  <a:cubicBezTo>
                    <a:pt x="12" y="0"/>
                    <a:pt x="12" y="0"/>
                    <a:pt x="12" y="0"/>
                  </a:cubicBezTo>
                  <a:cubicBezTo>
                    <a:pt x="8" y="0"/>
                    <a:pt x="5" y="2"/>
                    <a:pt x="3" y="3"/>
                  </a:cubicBezTo>
                  <a:cubicBezTo>
                    <a:pt x="0" y="9"/>
                    <a:pt x="0" y="9"/>
                    <a:pt x="0" y="9"/>
                  </a:cubicBezTo>
                  <a:cubicBezTo>
                    <a:pt x="0" y="82"/>
                    <a:pt x="0" y="82"/>
                    <a:pt x="0" y="82"/>
                  </a:cubicBezTo>
                  <a:cubicBezTo>
                    <a:pt x="38" y="118"/>
                    <a:pt x="38" y="118"/>
                    <a:pt x="38" y="118"/>
                  </a:cubicBezTo>
                  <a:cubicBezTo>
                    <a:pt x="38" y="118"/>
                    <a:pt x="38" y="118"/>
                    <a:pt x="38" y="118"/>
                  </a:cubicBezTo>
                  <a:close/>
                </a:path>
              </a:pathLst>
            </a:custGeom>
            <a:solidFill>
              <a:schemeClr val="tx2">
                <a:lumMod val="75000"/>
              </a:schemeClr>
            </a:solidFill>
            <a:ln>
              <a:noFill/>
            </a:ln>
          </p:spPr>
          <p:txBody>
            <a:bodyPr vert="horz" wrap="square" lIns="0" tIns="0" rIns="0" bIns="0" numCol="1" anchor="t" anchorCtr="0" compatLnSpc="1">
              <a:prstTxWarp prst="textNoShape">
                <a:avLst/>
              </a:prstTxWarp>
            </a:bodyPr>
            <a:lstStyle/>
            <a:p>
              <a:endParaRPr lang="ja-JP" altLang="en-US"/>
            </a:p>
          </p:txBody>
        </p:sp>
        <p:sp>
          <p:nvSpPr>
            <p:cNvPr id="49" name="フリーフォーム: 図形 48">
              <a:extLst>
                <a:ext uri="{FF2B5EF4-FFF2-40B4-BE49-F238E27FC236}">
                  <a16:creationId xmlns:a16="http://schemas.microsoft.com/office/drawing/2014/main" id="{90B7366C-0173-451D-B260-B9E47C44ACBC}"/>
                </a:ext>
              </a:extLst>
            </p:cNvPr>
            <p:cNvSpPr/>
            <p:nvPr userDrawn="1"/>
          </p:nvSpPr>
          <p:spPr>
            <a:xfrm>
              <a:off x="161925" y="536266"/>
              <a:ext cx="9961283" cy="396000"/>
            </a:xfrm>
            <a:custGeom>
              <a:avLst/>
              <a:gdLst>
                <a:gd name="connsiteX0" fmla="*/ 0 w 9946927"/>
                <a:gd name="connsiteY0" fmla="*/ 0 h 396000"/>
                <a:gd name="connsiteX1" fmla="*/ 9554213 w 9946927"/>
                <a:gd name="connsiteY1" fmla="*/ 0 h 396000"/>
                <a:gd name="connsiteX2" fmla="*/ 9575411 w 9946927"/>
                <a:gd name="connsiteY2" fmla="*/ 21375 h 396000"/>
                <a:gd name="connsiteX3" fmla="*/ 9946927 w 9946927"/>
                <a:gd name="connsiteY3" fmla="*/ 396000 h 396000"/>
                <a:gd name="connsiteX4" fmla="*/ 9942003 w 9946927"/>
                <a:gd name="connsiteY4" fmla="*/ 396000 h 396000"/>
                <a:gd name="connsiteX5" fmla="*/ 9848834 w 9946927"/>
                <a:gd name="connsiteY5" fmla="*/ 396000 h 396000"/>
                <a:gd name="connsiteX6" fmla="*/ 9549825 w 9946927"/>
                <a:gd name="connsiteY6" fmla="*/ 396000 h 396000"/>
                <a:gd name="connsiteX7" fmla="*/ 8927381 w 9946927"/>
                <a:gd name="connsiteY7" fmla="*/ 396000 h 396000"/>
                <a:gd name="connsiteX8" fmla="*/ 8458122 w 9946927"/>
                <a:gd name="connsiteY8" fmla="*/ 396000 h 396000"/>
                <a:gd name="connsiteX9" fmla="*/ 7863906 w 9946927"/>
                <a:gd name="connsiteY9" fmla="*/ 396000 h 396000"/>
                <a:gd name="connsiteX10" fmla="*/ 7130032 w 9946927"/>
                <a:gd name="connsiteY10" fmla="*/ 396000 h 396000"/>
                <a:gd name="connsiteX11" fmla="*/ 6241804 w 9946927"/>
                <a:gd name="connsiteY11" fmla="*/ 396000 h 396000"/>
                <a:gd name="connsiteX12" fmla="*/ 5184519 w 9946927"/>
                <a:gd name="connsiteY12" fmla="*/ 396000 h 396000"/>
                <a:gd name="connsiteX13" fmla="*/ 3943480 w 9946927"/>
                <a:gd name="connsiteY13" fmla="*/ 396000 h 396000"/>
                <a:gd name="connsiteX14" fmla="*/ 2503986 w 9946927"/>
                <a:gd name="connsiteY14" fmla="*/ 396000 h 396000"/>
                <a:gd name="connsiteX15" fmla="*/ 851339 w 9946927"/>
                <a:gd name="connsiteY15" fmla="*/ 396000 h 396000"/>
                <a:gd name="connsiteX16" fmla="*/ 777876 w 9946927"/>
                <a:gd name="connsiteY16" fmla="*/ 396000 h 396000"/>
                <a:gd name="connsiteX17" fmla="*/ 603403 w 9946927"/>
                <a:gd name="connsiteY17" fmla="*/ 396000 h 396000"/>
                <a:gd name="connsiteX18" fmla="*/ 263640 w 9946927"/>
                <a:gd name="connsiteY18" fmla="*/ 396000 h 396000"/>
                <a:gd name="connsiteX19" fmla="*/ 208715 w 9946927"/>
                <a:gd name="connsiteY19" fmla="*/ 396000 h 396000"/>
                <a:gd name="connsiteX20" fmla="*/ 0 w 9946927"/>
                <a:gd name="connsiteY20" fmla="*/ 198305 h 396000"/>
                <a:gd name="connsiteX21" fmla="*/ 0 w 9946927"/>
                <a:gd name="connsiteY21" fmla="*/ 29183 h 39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9946927" h="396000">
                  <a:moveTo>
                    <a:pt x="0" y="0"/>
                  </a:moveTo>
                  <a:lnTo>
                    <a:pt x="9554213" y="0"/>
                  </a:lnTo>
                  <a:lnTo>
                    <a:pt x="9575411" y="21375"/>
                  </a:lnTo>
                  <a:cubicBezTo>
                    <a:pt x="9665779" y="112500"/>
                    <a:pt x="9786271" y="234000"/>
                    <a:pt x="9946927" y="396000"/>
                  </a:cubicBezTo>
                  <a:lnTo>
                    <a:pt x="9942003" y="396000"/>
                  </a:lnTo>
                  <a:lnTo>
                    <a:pt x="9848834" y="396000"/>
                  </a:lnTo>
                  <a:lnTo>
                    <a:pt x="9549825" y="396000"/>
                  </a:lnTo>
                  <a:lnTo>
                    <a:pt x="8927381" y="396000"/>
                  </a:lnTo>
                  <a:lnTo>
                    <a:pt x="8458122" y="396000"/>
                  </a:lnTo>
                  <a:lnTo>
                    <a:pt x="7863906" y="396000"/>
                  </a:lnTo>
                  <a:lnTo>
                    <a:pt x="7130032" y="396000"/>
                  </a:lnTo>
                  <a:lnTo>
                    <a:pt x="6241804" y="396000"/>
                  </a:lnTo>
                  <a:lnTo>
                    <a:pt x="5184519" y="396000"/>
                  </a:lnTo>
                  <a:lnTo>
                    <a:pt x="3943480" y="396000"/>
                  </a:lnTo>
                  <a:lnTo>
                    <a:pt x="2503986" y="396000"/>
                  </a:lnTo>
                  <a:lnTo>
                    <a:pt x="851339" y="396000"/>
                  </a:lnTo>
                  <a:lnTo>
                    <a:pt x="777876" y="396000"/>
                  </a:lnTo>
                  <a:lnTo>
                    <a:pt x="603403" y="396000"/>
                  </a:lnTo>
                  <a:lnTo>
                    <a:pt x="263640" y="396000"/>
                  </a:lnTo>
                  <a:lnTo>
                    <a:pt x="208715" y="396000"/>
                  </a:lnTo>
                  <a:cubicBezTo>
                    <a:pt x="208715" y="396000"/>
                    <a:pt x="208715" y="396000"/>
                    <a:pt x="0" y="198305"/>
                  </a:cubicBezTo>
                  <a:cubicBezTo>
                    <a:pt x="0" y="198305"/>
                    <a:pt x="0" y="198305"/>
                    <a:pt x="0" y="29183"/>
                  </a:cubicBezTo>
                  <a:close/>
                </a:path>
              </a:pathLst>
            </a:cu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17" name="直線コネクタ 16">
              <a:extLst>
                <a:ext uri="{FF2B5EF4-FFF2-40B4-BE49-F238E27FC236}">
                  <a16:creationId xmlns:a16="http://schemas.microsoft.com/office/drawing/2014/main" id="{34DB3166-9AB5-43FB-8591-93246638EB08}"/>
                </a:ext>
              </a:extLst>
            </p:cNvPr>
            <p:cNvCxnSpPr>
              <a:cxnSpLocks/>
            </p:cNvCxnSpPr>
            <p:nvPr userDrawn="1"/>
          </p:nvCxnSpPr>
          <p:spPr>
            <a:xfrm>
              <a:off x="9408319" y="216797"/>
              <a:ext cx="786701" cy="778669"/>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直線コネクタ 17">
              <a:extLst>
                <a:ext uri="{FF2B5EF4-FFF2-40B4-BE49-F238E27FC236}">
                  <a16:creationId xmlns:a16="http://schemas.microsoft.com/office/drawing/2014/main" id="{D40C9C0E-769C-4D22-A484-B325C7ECE503}"/>
                </a:ext>
              </a:extLst>
            </p:cNvPr>
            <p:cNvCxnSpPr>
              <a:cxnSpLocks/>
            </p:cNvCxnSpPr>
            <p:nvPr userDrawn="1"/>
          </p:nvCxnSpPr>
          <p:spPr>
            <a:xfrm>
              <a:off x="111919" y="681139"/>
              <a:ext cx="345281" cy="33099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52" name="タイトル 1">
            <a:extLst>
              <a:ext uri="{FF2B5EF4-FFF2-40B4-BE49-F238E27FC236}">
                <a16:creationId xmlns:a16="http://schemas.microsoft.com/office/drawing/2014/main" id="{ED4B86B0-3BB3-4009-9A6E-83BD54068242}"/>
              </a:ext>
            </a:extLst>
          </p:cNvPr>
          <p:cNvSpPr>
            <a:spLocks noGrp="1"/>
          </p:cNvSpPr>
          <p:nvPr userDrawn="1">
            <p:ph type="title" hasCustomPrompt="1"/>
          </p:nvPr>
        </p:nvSpPr>
        <p:spPr bwMode="white">
          <a:xfrm>
            <a:off x="161925" y="536266"/>
            <a:ext cx="9288000" cy="396000"/>
          </a:xfrm>
          <a:prstGeom prst="rect">
            <a:avLst/>
          </a:prstGeom>
        </p:spPr>
        <p:txBody>
          <a:bodyPr lIns="252000" tIns="0" rIns="0" bIns="0" anchor="ctr" anchorCtr="0"/>
          <a:lstStyle>
            <a:lvl1pPr algn="l">
              <a:defRPr sz="2400" b="1">
                <a:solidFill>
                  <a:schemeClr val="bg1"/>
                </a:solidFill>
                <a:latin typeface="Meiryo UI" panose="020B0604030504040204" pitchFamily="50" charset="-128"/>
                <a:ea typeface="Meiryo UI" panose="020B0604030504040204" pitchFamily="50" charset="-128"/>
              </a:defRPr>
            </a:lvl1pPr>
          </a:lstStyle>
          <a:p>
            <a:r>
              <a:rPr kumimoji="1" lang="ja-JP" altLang="en-US" dirty="0"/>
              <a:t>ページタイトル</a:t>
            </a:r>
          </a:p>
        </p:txBody>
      </p:sp>
      <p:sp>
        <p:nvSpPr>
          <p:cNvPr id="54" name="コンテンツ プレースホルダー 3">
            <a:extLst>
              <a:ext uri="{FF2B5EF4-FFF2-40B4-BE49-F238E27FC236}">
                <a16:creationId xmlns:a16="http://schemas.microsoft.com/office/drawing/2014/main" id="{F530AFF5-0F75-4301-B416-E2BDE7D4B1D3}"/>
              </a:ext>
            </a:extLst>
          </p:cNvPr>
          <p:cNvSpPr>
            <a:spLocks noGrp="1"/>
          </p:cNvSpPr>
          <p:nvPr userDrawn="1">
            <p:ph sz="quarter" idx="11" hasCustomPrompt="1"/>
          </p:nvPr>
        </p:nvSpPr>
        <p:spPr bwMode="white">
          <a:xfrm>
            <a:off x="161925" y="284266"/>
            <a:ext cx="9288000" cy="252000"/>
          </a:xfrm>
          <a:prstGeom prst="rect">
            <a:avLst/>
          </a:prstGeom>
        </p:spPr>
        <p:txBody>
          <a:bodyPr lIns="252000" tIns="0" rIns="0" bIns="0" anchor="ctr" anchorCtr="0"/>
          <a:lstStyle>
            <a:lvl1pPr algn="l">
              <a:defRPr sz="1400" b="1">
                <a:solidFill>
                  <a:schemeClr val="bg1"/>
                </a:solidFill>
                <a:latin typeface="Meiryo UI" panose="020B0604030504040204" pitchFamily="50" charset="-128"/>
                <a:ea typeface="Meiryo UI" panose="020B0604030504040204" pitchFamily="50" charset="-128"/>
              </a:defRPr>
            </a:lvl1pPr>
          </a:lstStyle>
          <a:p>
            <a:pPr lvl="0"/>
            <a:r>
              <a:rPr kumimoji="1" lang="ja-JP" altLang="en-US" dirty="0"/>
              <a:t>第</a:t>
            </a:r>
            <a:r>
              <a:rPr kumimoji="1" lang="en-US" altLang="ja-JP" dirty="0"/>
              <a:t>2</a:t>
            </a:r>
            <a:r>
              <a:rPr kumimoji="1" lang="ja-JP" altLang="en-US" dirty="0"/>
              <a:t>階層（例：章タイトル）</a:t>
            </a:r>
          </a:p>
        </p:txBody>
      </p:sp>
      <p:sp>
        <p:nvSpPr>
          <p:cNvPr id="19" name="コンテンツ プレースホルダー 3">
            <a:extLst>
              <a:ext uri="{FF2B5EF4-FFF2-40B4-BE49-F238E27FC236}">
                <a16:creationId xmlns:a16="http://schemas.microsoft.com/office/drawing/2014/main" id="{EDF4FE31-3A07-443C-9CD8-C81650AD9D2F}"/>
              </a:ext>
            </a:extLst>
          </p:cNvPr>
          <p:cNvSpPr>
            <a:spLocks noGrp="1"/>
          </p:cNvSpPr>
          <p:nvPr>
            <p:ph sz="quarter" idx="12" hasCustomPrompt="1"/>
          </p:nvPr>
        </p:nvSpPr>
        <p:spPr>
          <a:xfrm>
            <a:off x="161925" y="1110920"/>
            <a:ext cx="10367963" cy="634941"/>
          </a:xfrm>
          <a:prstGeom prst="rect">
            <a:avLst/>
          </a:prstGeom>
          <a:ln w="19050">
            <a:solidFill>
              <a:schemeClr val="tx2"/>
            </a:solidFill>
          </a:ln>
        </p:spPr>
        <p:txBody>
          <a:bodyPr wrap="square" lIns="180000" tIns="180000" rIns="180000" bIns="144000" anchor="t" anchorCtr="0">
            <a:spAutoFit/>
          </a:bodyPr>
          <a:lstStyle>
            <a:lvl1pPr marL="285750" indent="-285750" algn="l">
              <a:lnSpc>
                <a:spcPct val="100000"/>
              </a:lnSpc>
              <a:spcBef>
                <a:spcPts val="600"/>
              </a:spcBef>
              <a:spcAft>
                <a:spcPts val="0"/>
              </a:spcAft>
              <a:buFont typeface="Wingdings" panose="05000000000000000000" pitchFamily="2" charset="2"/>
              <a:buChar char="n"/>
              <a:defRPr sz="2000" b="0">
                <a:solidFill>
                  <a:schemeClr val="tx1"/>
                </a:solidFill>
                <a:latin typeface="Meiryo UI" panose="020B0604030504040204" pitchFamily="50" charset="-128"/>
                <a:ea typeface="Meiryo UI" panose="020B0604030504040204" pitchFamily="50" charset="-128"/>
              </a:defRPr>
            </a:lvl1pPr>
          </a:lstStyle>
          <a:p>
            <a:pPr lvl="0"/>
            <a:r>
              <a:rPr kumimoji="1" lang="ja-JP" altLang="en-US" dirty="0"/>
              <a:t>リードリードリードリードリードリードリードリードリードリードリードリードリードリードリードリードリードリード</a:t>
            </a:r>
          </a:p>
        </p:txBody>
      </p:sp>
    </p:spTree>
    <p:extLst>
      <p:ext uri="{BB962C8B-B14F-4D97-AF65-F5344CB8AC3E}">
        <p14:creationId xmlns:p14="http://schemas.microsoft.com/office/powerpoint/2010/main" val="29487922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a:p>
        </p:txBody>
      </p:sp>
      <p:sp>
        <p:nvSpPr>
          <p:cNvPr id="3" name="Content Placeholder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Date Placeholder 3"/>
          <p:cNvSpPr>
            <a:spLocks noGrp="1"/>
          </p:cNvSpPr>
          <p:nvPr>
            <p:ph type="dt" sz="half" idx="10"/>
          </p:nvPr>
        </p:nvSpPr>
        <p:spPr/>
        <p:txBody>
          <a:bodyPr/>
          <a:lstStyle/>
          <a:p>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66F6F5A3-2017-4170-902B-D1F77411E903}" type="slidenum">
              <a:rPr kumimoji="1" lang="ja-JP" altLang="en-US" smtClean="0"/>
              <a:pPr/>
              <a:t>‹#›</a:t>
            </a:fld>
            <a:endParaRPr kumimoji="1" lang="ja-JP" altLang="en-US"/>
          </a:p>
        </p:txBody>
      </p:sp>
    </p:spTree>
    <p:extLst>
      <p:ext uri="{BB962C8B-B14F-4D97-AF65-F5344CB8AC3E}">
        <p14:creationId xmlns:p14="http://schemas.microsoft.com/office/powerpoint/2010/main" val="876338698"/>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シンプル">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353FE00A-A374-4293-8C01-F22FC8857B61}"/>
              </a:ext>
            </a:extLst>
          </p:cNvPr>
          <p:cNvSpPr>
            <a:spLocks noGrp="1"/>
          </p:cNvSpPr>
          <p:nvPr userDrawn="1">
            <p:ph type="title" hasCustomPrompt="1"/>
          </p:nvPr>
        </p:nvSpPr>
        <p:spPr>
          <a:xfrm>
            <a:off x="161925" y="189756"/>
            <a:ext cx="9720000" cy="324000"/>
          </a:xfrm>
          <a:prstGeom prst="rect">
            <a:avLst/>
          </a:prstGeom>
        </p:spPr>
        <p:txBody>
          <a:bodyPr lIns="72000" tIns="36000" rIns="0" bIns="0" anchor="ctr" anchorCtr="0"/>
          <a:lstStyle>
            <a:lvl1pPr algn="l">
              <a:defRPr sz="1800" b="1">
                <a:solidFill>
                  <a:schemeClr val="bg2"/>
                </a:solidFill>
                <a:latin typeface="Meiryo UI" panose="020B0604030504040204" pitchFamily="50" charset="-128"/>
                <a:ea typeface="Meiryo UI" panose="020B0604030504040204" pitchFamily="50" charset="-128"/>
              </a:defRPr>
            </a:lvl1pPr>
          </a:lstStyle>
          <a:p>
            <a:r>
              <a:rPr kumimoji="1" lang="ja-JP" altLang="en-US" dirty="0"/>
              <a:t>ページタイトル</a:t>
            </a:r>
          </a:p>
        </p:txBody>
      </p:sp>
      <p:sp>
        <p:nvSpPr>
          <p:cNvPr id="28" name="コンテンツ プレースホルダー 3">
            <a:extLst>
              <a:ext uri="{FF2B5EF4-FFF2-40B4-BE49-F238E27FC236}">
                <a16:creationId xmlns:a16="http://schemas.microsoft.com/office/drawing/2014/main" id="{217043BF-6B11-4540-B78A-D1AECDE4B04F}"/>
              </a:ext>
            </a:extLst>
          </p:cNvPr>
          <p:cNvSpPr>
            <a:spLocks noGrp="1"/>
          </p:cNvSpPr>
          <p:nvPr>
            <p:ph sz="quarter" idx="12" hasCustomPrompt="1"/>
          </p:nvPr>
        </p:nvSpPr>
        <p:spPr>
          <a:xfrm>
            <a:off x="161925" y="585756"/>
            <a:ext cx="10368000" cy="469905"/>
          </a:xfrm>
          <a:prstGeom prst="rect">
            <a:avLst/>
          </a:prstGeom>
          <a:ln w="19050">
            <a:solidFill>
              <a:schemeClr val="tx2"/>
            </a:solidFill>
          </a:ln>
        </p:spPr>
        <p:txBody>
          <a:bodyPr lIns="144000" tIns="144000" rIns="144000" bIns="108000" anchor="t" anchorCtr="0">
            <a:spAutoFit/>
          </a:bodyPr>
          <a:lstStyle>
            <a:lvl1pPr marL="190500" indent="-190500" algn="l">
              <a:lnSpc>
                <a:spcPct val="100000"/>
              </a:lnSpc>
              <a:spcBef>
                <a:spcPts val="600"/>
              </a:spcBef>
              <a:buFont typeface="Wingdings" panose="05000000000000000000" pitchFamily="2" charset="2"/>
              <a:buChar char="n"/>
              <a:defRPr sz="1400" b="0">
                <a:solidFill>
                  <a:schemeClr val="tx1"/>
                </a:solidFill>
                <a:latin typeface="Meiryo UI" panose="020B0604030504040204" pitchFamily="50" charset="-128"/>
                <a:ea typeface="Meiryo UI" panose="020B0604030504040204" pitchFamily="50" charset="-128"/>
              </a:defRPr>
            </a:lvl1pPr>
          </a:lstStyle>
          <a:p>
            <a:pPr lvl="0"/>
            <a:r>
              <a:rPr kumimoji="1" lang="ja-JP" altLang="en-US" dirty="0"/>
              <a:t>リードリードリードリードリードリードリードリードリードリードリードリードリードリードリードリードリードリードリードリードリードリードリードリードリードリード</a:t>
            </a:r>
          </a:p>
        </p:txBody>
      </p:sp>
      <p:cxnSp>
        <p:nvCxnSpPr>
          <p:cNvPr id="13" name="直線コネクタ 12">
            <a:extLst>
              <a:ext uri="{FF2B5EF4-FFF2-40B4-BE49-F238E27FC236}">
                <a16:creationId xmlns:a16="http://schemas.microsoft.com/office/drawing/2014/main" id="{9C3C82BE-DD9A-46A4-A9AA-9E36F501B193}"/>
              </a:ext>
            </a:extLst>
          </p:cNvPr>
          <p:cNvCxnSpPr>
            <a:cxnSpLocks/>
          </p:cNvCxnSpPr>
          <p:nvPr userDrawn="1"/>
        </p:nvCxnSpPr>
        <p:spPr>
          <a:xfrm flipH="1">
            <a:off x="179388" y="503388"/>
            <a:ext cx="10332000" cy="10368"/>
          </a:xfrm>
          <a:prstGeom prst="line">
            <a:avLst/>
          </a:prstGeom>
          <a:ln w="3175">
            <a:solidFill>
              <a:schemeClr val="tx1"/>
            </a:solidFill>
            <a:prstDash val="dash"/>
          </a:ln>
        </p:spPr>
        <p:style>
          <a:lnRef idx="1">
            <a:schemeClr val="accent1"/>
          </a:lnRef>
          <a:fillRef idx="0">
            <a:schemeClr val="accent1"/>
          </a:fillRef>
          <a:effectRef idx="0">
            <a:schemeClr val="accent1"/>
          </a:effectRef>
          <a:fontRef idx="minor">
            <a:schemeClr val="tx1"/>
          </a:fontRef>
        </p:style>
      </p:cxnSp>
      <p:pic>
        <p:nvPicPr>
          <p:cNvPr id="14" name="Picture 11" descr="ç°å¢ç">
            <a:extLst>
              <a:ext uri="{FF2B5EF4-FFF2-40B4-BE49-F238E27FC236}">
                <a16:creationId xmlns:a16="http://schemas.microsoft.com/office/drawing/2014/main" id="{0CF6094D-B943-4965-A2F6-67DD6FF3FF53}"/>
              </a:ext>
            </a:extLst>
          </p:cNvPr>
          <p:cNvPicPr>
            <a:picLocks noChangeAspect="1" noChangeArrowheads="1"/>
          </p:cNvPicPr>
          <p:nvPr userDrawn="1"/>
        </p:nvPicPr>
        <p:blipFill rotWithShape="1">
          <a:blip r:embed="rId2" cstate="hqprint">
            <a:extLst>
              <a:ext uri="{28A0092B-C50C-407E-A947-70E740481C1C}">
                <a14:useLocalDpi xmlns:a14="http://schemas.microsoft.com/office/drawing/2010/main" val="0"/>
              </a:ext>
            </a:extLst>
          </a:blip>
          <a:srcRect/>
          <a:stretch/>
        </p:blipFill>
        <p:spPr bwMode="auto">
          <a:xfrm>
            <a:off x="10139629" y="152064"/>
            <a:ext cx="397939" cy="329519"/>
          </a:xfrm>
          <a:prstGeom prst="rect">
            <a:avLst/>
          </a:prstGeom>
          <a:noFill/>
          <a:extLst>
            <a:ext uri="{909E8E84-426E-40DD-AFC4-6F175D3DCCD1}">
              <a14:hiddenFill xmlns:a14="http://schemas.microsoft.com/office/drawing/2010/main">
                <a:solidFill>
                  <a:srgbClr val="FFFFFF"/>
                </a:solidFill>
              </a14:hiddenFill>
            </a:ext>
          </a:extLst>
        </p:spPr>
      </p:pic>
      <p:sp>
        <p:nvSpPr>
          <p:cNvPr id="7" name="テキスト ボックス 6">
            <a:extLst>
              <a:ext uri="{FF2B5EF4-FFF2-40B4-BE49-F238E27FC236}">
                <a16:creationId xmlns:a16="http://schemas.microsoft.com/office/drawing/2014/main" id="{E84D1288-0306-4500-A9D7-D150B7340281}"/>
              </a:ext>
            </a:extLst>
          </p:cNvPr>
          <p:cNvSpPr txBox="1"/>
          <p:nvPr userDrawn="1"/>
        </p:nvSpPr>
        <p:spPr>
          <a:xfrm>
            <a:off x="10187813" y="7055675"/>
            <a:ext cx="360000" cy="360000"/>
          </a:xfrm>
          <a:prstGeom prst="rect">
            <a:avLst/>
          </a:prstGeom>
          <a:noFill/>
        </p:spPr>
        <p:txBody>
          <a:bodyPr wrap="none" lIns="0" tIns="0" rIns="0" bIns="0" rtlCol="0" anchor="b" anchorCtr="0">
            <a:noAutofit/>
          </a:bodyPr>
          <a:lstStyle/>
          <a:p>
            <a:pPr algn="ctr"/>
            <a:fld id="{9C1B02FA-3B43-4965-97B5-C29D405C4738}" type="slidenum">
              <a:rPr kumimoji="1" lang="ja-JP" altLang="en-US" sz="2400" b="0" smtClean="0">
                <a:latin typeface="Arial" panose="020B0604020202020204" pitchFamily="34" charset="0"/>
                <a:ea typeface="メイリオ" panose="020B0604030504040204" pitchFamily="50" charset="-128"/>
                <a:cs typeface="Arial" panose="020B0604020202020204" pitchFamily="34" charset="0"/>
              </a:rPr>
              <a:pPr algn="ctr"/>
              <a:t>‹#›</a:t>
            </a:fld>
            <a:endParaRPr kumimoji="1" lang="ja-JP" altLang="en-US" sz="1600" b="0" dirty="0">
              <a:latin typeface="Arial" panose="020B0604020202020204" pitchFamily="34" charset="0"/>
              <a:ea typeface="メイリオ" panose="020B0604030504040204" pitchFamily="50" charset="-128"/>
              <a:cs typeface="Arial" panose="020B0604020202020204" pitchFamily="34" charset="0"/>
            </a:endParaRPr>
          </a:p>
        </p:txBody>
      </p:sp>
    </p:spTree>
    <p:extLst>
      <p:ext uri="{BB962C8B-B14F-4D97-AF65-F5344CB8AC3E}">
        <p14:creationId xmlns:p14="http://schemas.microsoft.com/office/powerpoint/2010/main" val="311339110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予算ポンチ絵">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353FE00A-A374-4293-8C01-F22FC8857B61}"/>
              </a:ext>
            </a:extLst>
          </p:cNvPr>
          <p:cNvSpPr>
            <a:spLocks noGrp="1"/>
          </p:cNvSpPr>
          <p:nvPr>
            <p:ph type="title" hasCustomPrompt="1"/>
          </p:nvPr>
        </p:nvSpPr>
        <p:spPr>
          <a:xfrm>
            <a:off x="161925" y="189756"/>
            <a:ext cx="9914356" cy="324000"/>
          </a:xfrm>
          <a:prstGeom prst="rect">
            <a:avLst/>
          </a:prstGeom>
        </p:spPr>
        <p:txBody>
          <a:bodyPr lIns="72000" tIns="36000" rIns="0" bIns="0" anchor="ctr" anchorCtr="0"/>
          <a:lstStyle>
            <a:lvl1pPr algn="l">
              <a:defRPr sz="1800" b="1">
                <a:solidFill>
                  <a:schemeClr val="bg2"/>
                </a:solidFill>
                <a:latin typeface="Meiryo UI" panose="020B0604030504040204" pitchFamily="50" charset="-128"/>
                <a:ea typeface="Meiryo UI" panose="020B0604030504040204" pitchFamily="50" charset="-128"/>
              </a:defRPr>
            </a:lvl1pPr>
          </a:lstStyle>
          <a:p>
            <a:r>
              <a:rPr kumimoji="1" lang="ja-JP" altLang="en-US" dirty="0"/>
              <a:t>事業名を記入（○○省連携事業）</a:t>
            </a:r>
          </a:p>
        </p:txBody>
      </p:sp>
      <p:pic>
        <p:nvPicPr>
          <p:cNvPr id="11" name="グラフィックス 4">
            <a:extLst>
              <a:ext uri="{FF2B5EF4-FFF2-40B4-BE49-F238E27FC236}">
                <a16:creationId xmlns:a16="http://schemas.microsoft.com/office/drawing/2014/main" id="{3A88E330-170F-4EB6-B0EE-6B45EEBC0B9C}"/>
              </a:ext>
            </a:extLst>
          </p:cNvPr>
          <p:cNvPicPr>
            <a:picLocks/>
          </p:cNvPicPr>
          <p:nvPr userDrawn="1"/>
        </p:nvPicPr>
        <p:blipFill>
          <a:blip r:embed="rId2" cstate="hq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61925" y="7020288"/>
            <a:ext cx="10367963" cy="360000"/>
          </a:xfrm>
          <a:prstGeom prst="rect">
            <a:avLst/>
          </a:prstGeom>
          <a:ln>
            <a:noFill/>
          </a:ln>
        </p:spPr>
      </p:pic>
      <p:sp>
        <p:nvSpPr>
          <p:cNvPr id="12" name="テキスト ボックス 11">
            <a:extLst>
              <a:ext uri="{FF2B5EF4-FFF2-40B4-BE49-F238E27FC236}">
                <a16:creationId xmlns:a16="http://schemas.microsoft.com/office/drawing/2014/main" id="{94A05131-CD38-4DAA-A727-2378740DE858}"/>
              </a:ext>
            </a:extLst>
          </p:cNvPr>
          <p:cNvSpPr txBox="1"/>
          <p:nvPr userDrawn="1"/>
        </p:nvSpPr>
        <p:spPr bwMode="white">
          <a:xfrm>
            <a:off x="170408" y="7020288"/>
            <a:ext cx="1164253" cy="360000"/>
          </a:xfrm>
          <a:prstGeom prst="rect">
            <a:avLst/>
          </a:prstGeom>
          <a:noFill/>
        </p:spPr>
        <p:txBody>
          <a:bodyPr wrap="square" lIns="108000" tIns="0" rIns="0" bIns="0" rtlCol="0" anchor="ctr">
            <a:noAutofit/>
          </a:bodyPr>
          <a:lstStyle/>
          <a:p>
            <a:r>
              <a:rPr lang="ja-JP" altLang="en-US" sz="1200" b="1" dirty="0">
                <a:solidFill>
                  <a:schemeClr val="bg1"/>
                </a:solidFill>
                <a:latin typeface="Meiryo UI" panose="020B0604030504040204" pitchFamily="50" charset="-128"/>
                <a:ea typeface="Meiryo UI" panose="020B0604030504040204" pitchFamily="50" charset="-128"/>
              </a:rPr>
              <a:t>お問合せ先：</a:t>
            </a:r>
          </a:p>
        </p:txBody>
      </p:sp>
      <p:sp>
        <p:nvSpPr>
          <p:cNvPr id="15" name="テキスト ボックス 14">
            <a:extLst>
              <a:ext uri="{FF2B5EF4-FFF2-40B4-BE49-F238E27FC236}">
                <a16:creationId xmlns:a16="http://schemas.microsoft.com/office/drawing/2014/main" id="{2BD77E91-C9FE-4338-9D09-008455B00AB5}"/>
              </a:ext>
            </a:extLst>
          </p:cNvPr>
          <p:cNvSpPr txBox="1"/>
          <p:nvPr userDrawn="1"/>
        </p:nvSpPr>
        <p:spPr>
          <a:xfrm>
            <a:off x="159173" y="2395810"/>
            <a:ext cx="5420215" cy="288000"/>
          </a:xfrm>
          <a:prstGeom prst="rect">
            <a:avLst/>
          </a:prstGeom>
          <a:noFill/>
        </p:spPr>
        <p:txBody>
          <a:bodyPr wrap="square" lIns="0" tIns="0" bIns="72000" rtlCol="0" anchor="b" anchorCtr="0">
            <a:noAutofit/>
          </a:bodyPr>
          <a:lstStyle/>
          <a:p>
            <a:r>
              <a:rPr lang="en-US" altLang="ja-JP" sz="1511" b="1" dirty="0">
                <a:solidFill>
                  <a:schemeClr val="bg2"/>
                </a:solidFill>
                <a:latin typeface="Meiryo UI" panose="020B0604030504040204" pitchFamily="50" charset="-128"/>
                <a:ea typeface="Meiryo UI" panose="020B0604030504040204" pitchFamily="50" charset="-128"/>
              </a:rPr>
              <a:t>2. </a:t>
            </a:r>
            <a:r>
              <a:rPr lang="ja-JP" altLang="en-US" sz="1511" b="1" dirty="0">
                <a:solidFill>
                  <a:schemeClr val="bg2"/>
                </a:solidFill>
                <a:latin typeface="Meiryo UI" panose="020B0604030504040204" pitchFamily="50" charset="-128"/>
                <a:ea typeface="Meiryo UI" panose="020B0604030504040204" pitchFamily="50" charset="-128"/>
              </a:rPr>
              <a:t>事業内容</a:t>
            </a:r>
          </a:p>
        </p:txBody>
      </p:sp>
      <p:sp>
        <p:nvSpPr>
          <p:cNvPr id="17" name="テキスト プレースホルダー 37">
            <a:extLst>
              <a:ext uri="{FF2B5EF4-FFF2-40B4-BE49-F238E27FC236}">
                <a16:creationId xmlns:a16="http://schemas.microsoft.com/office/drawing/2014/main" id="{B025C42B-6C2E-46D5-B3BF-74CB50E2240D}"/>
              </a:ext>
            </a:extLst>
          </p:cNvPr>
          <p:cNvSpPr>
            <a:spLocks noGrp="1"/>
          </p:cNvSpPr>
          <p:nvPr>
            <p:ph type="body" sz="quarter" idx="13" hasCustomPrompt="1"/>
          </p:nvPr>
        </p:nvSpPr>
        <p:spPr>
          <a:xfrm>
            <a:off x="1428847" y="6016788"/>
            <a:ext cx="4320000" cy="252000"/>
          </a:xfrm>
        </p:spPr>
        <p:txBody>
          <a:bodyPr lIns="0" tIns="0" rIns="0" bIns="0" anchor="ctr">
            <a:normAutofit/>
          </a:bodyPr>
          <a:lstStyle>
            <a:lvl1pPr marL="0" indent="0" algn="l">
              <a:lnSpc>
                <a:spcPct val="120000"/>
              </a:lnSpc>
              <a:spcBef>
                <a:spcPts val="0"/>
              </a:spcBef>
              <a:buFont typeface="Wingdings" panose="05000000000000000000" pitchFamily="2" charset="2"/>
              <a:buNone/>
              <a:defRPr sz="1295">
                <a:solidFill>
                  <a:schemeClr val="tx1"/>
                </a:solidFill>
                <a:latin typeface="Meiryo UI" panose="020B0604030504040204" pitchFamily="50" charset="-128"/>
                <a:ea typeface="Meiryo UI" panose="020B0604030504040204" pitchFamily="50" charset="-128"/>
              </a:defRPr>
            </a:lvl1pPr>
          </a:lstStyle>
          <a:p>
            <a:pPr lvl="0"/>
            <a:r>
              <a:rPr kumimoji="1" lang="ja-JP" altLang="en-US" dirty="0"/>
              <a:t>赤色の吹出しに示した選択肢の中から選択して記載</a:t>
            </a:r>
            <a:endParaRPr kumimoji="1" lang="en-US" altLang="ja-JP" dirty="0"/>
          </a:p>
        </p:txBody>
      </p:sp>
      <p:sp>
        <p:nvSpPr>
          <p:cNvPr id="18" name="テキスト プレースホルダー 37">
            <a:extLst>
              <a:ext uri="{FF2B5EF4-FFF2-40B4-BE49-F238E27FC236}">
                <a16:creationId xmlns:a16="http://schemas.microsoft.com/office/drawing/2014/main" id="{E3E103C1-FA4F-413B-B322-F7A71AB7D111}"/>
              </a:ext>
            </a:extLst>
          </p:cNvPr>
          <p:cNvSpPr>
            <a:spLocks noGrp="1"/>
          </p:cNvSpPr>
          <p:nvPr>
            <p:ph type="body" sz="quarter" idx="14" hasCustomPrompt="1"/>
          </p:nvPr>
        </p:nvSpPr>
        <p:spPr>
          <a:xfrm>
            <a:off x="161925" y="2681570"/>
            <a:ext cx="5417463" cy="2840112"/>
          </a:xfrm>
        </p:spPr>
        <p:txBody>
          <a:bodyPr lIns="0" tIns="72000" rIns="0" bIns="0" anchor="t">
            <a:noAutofit/>
          </a:bodyPr>
          <a:lstStyle>
            <a:lvl1pPr marL="0" indent="0" algn="l">
              <a:lnSpc>
                <a:spcPct val="120000"/>
              </a:lnSpc>
              <a:spcBef>
                <a:spcPts val="0"/>
              </a:spcBef>
              <a:buFont typeface="Arial" panose="020B0604020202020204" pitchFamily="34" charset="0"/>
              <a:buNone/>
              <a:defRPr sz="1200">
                <a:solidFill>
                  <a:schemeClr val="tx1"/>
                </a:solidFill>
                <a:latin typeface="Meiryo UI" panose="020B0604030504040204" pitchFamily="50" charset="-128"/>
                <a:ea typeface="Meiryo UI" panose="020B0604030504040204" pitchFamily="50" charset="-128"/>
              </a:defRPr>
            </a:lvl1pPr>
          </a:lstStyle>
          <a:p>
            <a:pPr lvl="0"/>
            <a:r>
              <a:rPr kumimoji="1" lang="ja-JP" altLang="en-US" dirty="0"/>
              <a:t>事業内容を説明</a:t>
            </a:r>
            <a:endParaRPr kumimoji="1" lang="en-US" altLang="ja-JP" dirty="0"/>
          </a:p>
        </p:txBody>
      </p:sp>
      <p:sp>
        <p:nvSpPr>
          <p:cNvPr id="19" name="テキスト プレースホルダー 37">
            <a:extLst>
              <a:ext uri="{FF2B5EF4-FFF2-40B4-BE49-F238E27FC236}">
                <a16:creationId xmlns:a16="http://schemas.microsoft.com/office/drawing/2014/main" id="{6F2F8E83-D6AE-4DFB-A6DE-B46846AD141C}"/>
              </a:ext>
            </a:extLst>
          </p:cNvPr>
          <p:cNvSpPr>
            <a:spLocks noGrp="1"/>
          </p:cNvSpPr>
          <p:nvPr>
            <p:ph type="body" sz="quarter" idx="15" hasCustomPrompt="1"/>
          </p:nvPr>
        </p:nvSpPr>
        <p:spPr>
          <a:xfrm>
            <a:off x="1300696" y="1362747"/>
            <a:ext cx="9519451" cy="720000"/>
          </a:xfrm>
        </p:spPr>
        <p:txBody>
          <a:bodyPr lIns="108000" tIns="36000" rIns="0" bIns="0" anchor="t" anchorCtr="0">
            <a:noAutofit/>
          </a:bodyPr>
          <a:lstStyle>
            <a:lvl1pPr marL="246728" indent="-246728" algn="l">
              <a:lnSpc>
                <a:spcPct val="120000"/>
              </a:lnSpc>
              <a:spcBef>
                <a:spcPts val="0"/>
              </a:spcBef>
              <a:buFont typeface="+mj-ea"/>
              <a:buAutoNum type="circleNumDbPlain"/>
              <a:defRPr sz="1200">
                <a:solidFill>
                  <a:schemeClr val="tx1"/>
                </a:solidFill>
                <a:latin typeface="Meiryo UI" panose="020B0604030504040204" pitchFamily="50" charset="-128"/>
                <a:ea typeface="Meiryo UI" panose="020B0604030504040204" pitchFamily="50" charset="-128"/>
              </a:defRPr>
            </a:lvl1pPr>
          </a:lstStyle>
          <a:p>
            <a:pPr lvl="0"/>
            <a:r>
              <a:rPr kumimoji="1" lang="ja-JP" altLang="en-US" dirty="0"/>
              <a:t>事業の目的を箇条書きで記載。</a:t>
            </a:r>
            <a:endParaRPr kumimoji="1" lang="en-US" altLang="ja-JP" dirty="0"/>
          </a:p>
          <a:p>
            <a:pPr lvl="0"/>
            <a:r>
              <a:rPr kumimoji="1" lang="ja-JP" altLang="en-US" dirty="0"/>
              <a:t>　</a:t>
            </a:r>
            <a:endParaRPr kumimoji="1" lang="en-US" altLang="ja-JP" dirty="0"/>
          </a:p>
          <a:p>
            <a:pPr lvl="0"/>
            <a:r>
              <a:rPr kumimoji="1" lang="ja-JP" altLang="en-US" dirty="0"/>
              <a:t>　</a:t>
            </a:r>
          </a:p>
          <a:p>
            <a:pPr lvl="0"/>
            <a:endParaRPr kumimoji="1" lang="en-US" altLang="ja-JP" dirty="0"/>
          </a:p>
        </p:txBody>
      </p:sp>
      <p:cxnSp>
        <p:nvCxnSpPr>
          <p:cNvPr id="20" name="直線コネクタ 19">
            <a:extLst>
              <a:ext uri="{FF2B5EF4-FFF2-40B4-BE49-F238E27FC236}">
                <a16:creationId xmlns:a16="http://schemas.microsoft.com/office/drawing/2014/main" id="{575E979F-E9D2-4856-B687-9C1FF17E73ED}"/>
              </a:ext>
            </a:extLst>
          </p:cNvPr>
          <p:cNvCxnSpPr/>
          <p:nvPr userDrawn="1"/>
        </p:nvCxnSpPr>
        <p:spPr>
          <a:xfrm flipV="1">
            <a:off x="1300696" y="1362747"/>
            <a:ext cx="0" cy="720000"/>
          </a:xfrm>
          <a:prstGeom prst="line">
            <a:avLst/>
          </a:prstGeom>
          <a:ln w="12700">
            <a:solidFill>
              <a:schemeClr val="bg2"/>
            </a:solidFill>
          </a:ln>
          <a:effectLst/>
        </p:spPr>
        <p:style>
          <a:lnRef idx="1">
            <a:schemeClr val="accent1"/>
          </a:lnRef>
          <a:fillRef idx="0">
            <a:schemeClr val="accent1"/>
          </a:fillRef>
          <a:effectRef idx="0">
            <a:schemeClr val="accent1"/>
          </a:effectRef>
          <a:fontRef idx="minor">
            <a:schemeClr val="tx1"/>
          </a:fontRef>
        </p:style>
      </p:cxnSp>
      <p:sp>
        <p:nvSpPr>
          <p:cNvPr id="21" name="テキスト ボックス 20">
            <a:extLst>
              <a:ext uri="{FF2B5EF4-FFF2-40B4-BE49-F238E27FC236}">
                <a16:creationId xmlns:a16="http://schemas.microsoft.com/office/drawing/2014/main" id="{7EAAD990-8616-4EFB-8C8F-39F44D2719A7}"/>
              </a:ext>
            </a:extLst>
          </p:cNvPr>
          <p:cNvSpPr txBox="1"/>
          <p:nvPr userDrawn="1"/>
        </p:nvSpPr>
        <p:spPr>
          <a:xfrm>
            <a:off x="161925" y="1542747"/>
            <a:ext cx="1138771" cy="360000"/>
          </a:xfrm>
          <a:prstGeom prst="rect">
            <a:avLst/>
          </a:prstGeom>
          <a:noFill/>
        </p:spPr>
        <p:txBody>
          <a:bodyPr wrap="square" lIns="0" tIns="0" rIns="0" bIns="0" rtlCol="0" anchor="ctr">
            <a:noAutofit/>
          </a:bodyPr>
          <a:lstStyle/>
          <a:p>
            <a:r>
              <a:rPr lang="en-US" altLang="ja-JP" sz="1511" b="1" dirty="0">
                <a:solidFill>
                  <a:schemeClr val="bg2"/>
                </a:solidFill>
                <a:latin typeface="Meiryo UI" panose="020B0604030504040204" pitchFamily="50" charset="-128"/>
                <a:ea typeface="Meiryo UI" panose="020B0604030504040204" pitchFamily="50" charset="-128"/>
              </a:rPr>
              <a:t>1. </a:t>
            </a:r>
            <a:r>
              <a:rPr lang="ja-JP" altLang="en-US" sz="1511" b="1" dirty="0">
                <a:solidFill>
                  <a:schemeClr val="bg2"/>
                </a:solidFill>
                <a:latin typeface="Meiryo UI" panose="020B0604030504040204" pitchFamily="50" charset="-128"/>
                <a:ea typeface="Meiryo UI" panose="020B0604030504040204" pitchFamily="50" charset="-128"/>
              </a:rPr>
              <a:t>事業目的</a:t>
            </a:r>
          </a:p>
        </p:txBody>
      </p:sp>
      <p:sp>
        <p:nvSpPr>
          <p:cNvPr id="22" name="テキスト プレースホルダー 36">
            <a:extLst>
              <a:ext uri="{FF2B5EF4-FFF2-40B4-BE49-F238E27FC236}">
                <a16:creationId xmlns:a16="http://schemas.microsoft.com/office/drawing/2014/main" id="{6B374390-D51B-435B-BC83-E2B9C6EF2D83}"/>
              </a:ext>
            </a:extLst>
          </p:cNvPr>
          <p:cNvSpPr>
            <a:spLocks noGrp="1"/>
          </p:cNvSpPr>
          <p:nvPr>
            <p:ph type="body" sz="quarter" idx="24" hasCustomPrompt="1"/>
          </p:nvPr>
        </p:nvSpPr>
        <p:spPr bwMode="white">
          <a:xfrm>
            <a:off x="1220099" y="7020288"/>
            <a:ext cx="9288000" cy="360000"/>
          </a:xfrm>
        </p:spPr>
        <p:txBody>
          <a:bodyPr lIns="0" tIns="18000" rIns="108000" bIns="0" anchor="ctr">
            <a:noAutofit/>
          </a:bodyPr>
          <a:lstStyle>
            <a:lvl1pPr marL="0" indent="0" algn="l">
              <a:buNone/>
              <a:defRPr sz="1200" b="1">
                <a:solidFill>
                  <a:schemeClr val="bg1"/>
                </a:solidFill>
                <a:latin typeface="Meiryo UI" panose="020B0604030504040204" pitchFamily="50" charset="-128"/>
                <a:ea typeface="Meiryo UI" panose="020B0604030504040204" pitchFamily="50" charset="-128"/>
              </a:defRPr>
            </a:lvl1pPr>
          </a:lstStyle>
          <a:p>
            <a:pPr lvl="0"/>
            <a:r>
              <a:rPr kumimoji="1" lang="ja-JP" altLang="en-US" dirty="0"/>
              <a:t>問合せ先を記載</a:t>
            </a:r>
          </a:p>
        </p:txBody>
      </p:sp>
      <p:sp>
        <p:nvSpPr>
          <p:cNvPr id="23" name="テキスト ボックス 22">
            <a:extLst>
              <a:ext uri="{FF2B5EF4-FFF2-40B4-BE49-F238E27FC236}">
                <a16:creationId xmlns:a16="http://schemas.microsoft.com/office/drawing/2014/main" id="{3300BF32-8B86-43CF-9624-64796ABDAC3D}"/>
              </a:ext>
            </a:extLst>
          </p:cNvPr>
          <p:cNvSpPr txBox="1"/>
          <p:nvPr userDrawn="1"/>
        </p:nvSpPr>
        <p:spPr>
          <a:xfrm>
            <a:off x="436257" y="6016788"/>
            <a:ext cx="972000" cy="252000"/>
          </a:xfrm>
          <a:prstGeom prst="rect">
            <a:avLst/>
          </a:prstGeom>
          <a:noFill/>
        </p:spPr>
        <p:txBody>
          <a:bodyPr wrap="none" lIns="0" tIns="0" rIns="0" bIns="0" rtlCol="0" anchor="ctr">
            <a:noAutofit/>
          </a:bodyPr>
          <a:lstStyle/>
          <a:p>
            <a:pPr algn="dist"/>
            <a:r>
              <a:rPr lang="ja-JP" altLang="en-US" sz="1295" dirty="0">
                <a:solidFill>
                  <a:schemeClr val="tx1"/>
                </a:solidFill>
                <a:latin typeface="Meiryo UI" panose="020B0604030504040204" pitchFamily="50" charset="-128"/>
                <a:ea typeface="Meiryo UI" panose="020B0604030504040204" pitchFamily="50" charset="-128"/>
              </a:rPr>
              <a:t>■事業形態：</a:t>
            </a:r>
          </a:p>
        </p:txBody>
      </p:sp>
      <p:sp>
        <p:nvSpPr>
          <p:cNvPr id="24" name="テキスト プレースホルダー 37">
            <a:extLst>
              <a:ext uri="{FF2B5EF4-FFF2-40B4-BE49-F238E27FC236}">
                <a16:creationId xmlns:a16="http://schemas.microsoft.com/office/drawing/2014/main" id="{31F24937-C017-44CE-9CF8-846D2BCE722E}"/>
              </a:ext>
            </a:extLst>
          </p:cNvPr>
          <p:cNvSpPr>
            <a:spLocks noGrp="1"/>
          </p:cNvSpPr>
          <p:nvPr>
            <p:ph type="body" sz="quarter" idx="27" hasCustomPrompt="1"/>
          </p:nvPr>
        </p:nvSpPr>
        <p:spPr>
          <a:xfrm>
            <a:off x="1428847" y="6302538"/>
            <a:ext cx="4320000" cy="252000"/>
          </a:xfrm>
        </p:spPr>
        <p:txBody>
          <a:bodyPr lIns="0" tIns="0" rIns="0" bIns="0" anchor="ctr">
            <a:normAutofit/>
          </a:bodyPr>
          <a:lstStyle>
            <a:lvl1pPr marL="0" indent="0" algn="l">
              <a:lnSpc>
                <a:spcPct val="120000"/>
              </a:lnSpc>
              <a:spcBef>
                <a:spcPts val="0"/>
              </a:spcBef>
              <a:buFont typeface="Wingdings" panose="05000000000000000000" pitchFamily="2" charset="2"/>
              <a:buNone/>
              <a:defRPr sz="1295">
                <a:solidFill>
                  <a:schemeClr val="tx1"/>
                </a:solidFill>
                <a:latin typeface="Meiryo UI" panose="020B0604030504040204" pitchFamily="50" charset="-128"/>
                <a:ea typeface="Meiryo UI" panose="020B0604030504040204" pitchFamily="50" charset="-128"/>
              </a:defRPr>
            </a:lvl1pPr>
          </a:lstStyle>
          <a:p>
            <a:pPr lvl="0"/>
            <a:r>
              <a:rPr kumimoji="1" lang="ja-JP" altLang="en-US" dirty="0"/>
              <a:t>橙色の吹出しに示した選択肢の中から選択して記載</a:t>
            </a:r>
          </a:p>
        </p:txBody>
      </p:sp>
      <p:sp>
        <p:nvSpPr>
          <p:cNvPr id="25" name="テキスト プレースホルダー 37">
            <a:extLst>
              <a:ext uri="{FF2B5EF4-FFF2-40B4-BE49-F238E27FC236}">
                <a16:creationId xmlns:a16="http://schemas.microsoft.com/office/drawing/2014/main" id="{ABBEB580-4D48-42D5-8B77-AE5AFC4BFD24}"/>
              </a:ext>
            </a:extLst>
          </p:cNvPr>
          <p:cNvSpPr>
            <a:spLocks noGrp="1"/>
          </p:cNvSpPr>
          <p:nvPr>
            <p:ph type="body" sz="quarter" idx="28" hasCustomPrompt="1"/>
          </p:nvPr>
        </p:nvSpPr>
        <p:spPr>
          <a:xfrm>
            <a:off x="1428847" y="6588288"/>
            <a:ext cx="4320000" cy="252000"/>
          </a:xfrm>
        </p:spPr>
        <p:txBody>
          <a:bodyPr lIns="0" tIns="0" rIns="0" bIns="0" anchor="ctr">
            <a:normAutofit/>
          </a:bodyPr>
          <a:lstStyle>
            <a:lvl1pPr marL="0" indent="0" algn="l">
              <a:lnSpc>
                <a:spcPct val="120000"/>
              </a:lnSpc>
              <a:spcBef>
                <a:spcPts val="0"/>
              </a:spcBef>
              <a:buFont typeface="Wingdings" panose="05000000000000000000" pitchFamily="2" charset="2"/>
              <a:buNone/>
              <a:defRPr sz="1295">
                <a:solidFill>
                  <a:schemeClr val="tx1"/>
                </a:solidFill>
                <a:latin typeface="Meiryo UI" panose="020B0604030504040204" pitchFamily="50" charset="-128"/>
                <a:ea typeface="Meiryo UI" panose="020B0604030504040204" pitchFamily="50" charset="-128"/>
              </a:defRPr>
            </a:lvl1pPr>
          </a:lstStyle>
          <a:p>
            <a:pPr lvl="0"/>
            <a:r>
              <a:rPr kumimoji="1" lang="ja-JP" altLang="en-US" dirty="0"/>
              <a:t>令和２年度～令和○年度（予定）　と記載</a:t>
            </a:r>
          </a:p>
        </p:txBody>
      </p:sp>
      <p:sp>
        <p:nvSpPr>
          <p:cNvPr id="26" name="テキスト ボックス 25">
            <a:extLst>
              <a:ext uri="{FF2B5EF4-FFF2-40B4-BE49-F238E27FC236}">
                <a16:creationId xmlns:a16="http://schemas.microsoft.com/office/drawing/2014/main" id="{0CA0E264-5881-41CB-8BC4-C831A2A4DFEB}"/>
              </a:ext>
            </a:extLst>
          </p:cNvPr>
          <p:cNvSpPr txBox="1"/>
          <p:nvPr userDrawn="1"/>
        </p:nvSpPr>
        <p:spPr>
          <a:xfrm>
            <a:off x="436257" y="6588288"/>
            <a:ext cx="972000" cy="252000"/>
          </a:xfrm>
          <a:prstGeom prst="rect">
            <a:avLst/>
          </a:prstGeom>
          <a:noFill/>
        </p:spPr>
        <p:txBody>
          <a:bodyPr wrap="none" lIns="0" tIns="0" rIns="0" bIns="0" rtlCol="0" anchor="ctr">
            <a:noAutofit/>
          </a:bodyPr>
          <a:lstStyle/>
          <a:p>
            <a:pPr algn="dist"/>
            <a:r>
              <a:rPr lang="ja-JP" altLang="en-US" sz="1295" dirty="0">
                <a:solidFill>
                  <a:schemeClr val="tx1"/>
                </a:solidFill>
                <a:latin typeface="Meiryo UI" panose="020B0604030504040204" pitchFamily="50" charset="-128"/>
                <a:ea typeface="Meiryo UI" panose="020B0604030504040204" pitchFamily="50" charset="-128"/>
              </a:rPr>
              <a:t>■実施期間：</a:t>
            </a:r>
          </a:p>
        </p:txBody>
      </p:sp>
      <p:cxnSp>
        <p:nvCxnSpPr>
          <p:cNvPr id="27" name="直線コネクタ 26">
            <a:extLst>
              <a:ext uri="{FF2B5EF4-FFF2-40B4-BE49-F238E27FC236}">
                <a16:creationId xmlns:a16="http://schemas.microsoft.com/office/drawing/2014/main" id="{49DD02CD-CB82-437F-852D-57086C0391BD}"/>
              </a:ext>
            </a:extLst>
          </p:cNvPr>
          <p:cNvCxnSpPr>
            <a:cxnSpLocks/>
          </p:cNvCxnSpPr>
          <p:nvPr userDrawn="1"/>
        </p:nvCxnSpPr>
        <p:spPr>
          <a:xfrm flipH="1">
            <a:off x="159173" y="493020"/>
            <a:ext cx="10352215" cy="20736"/>
          </a:xfrm>
          <a:prstGeom prst="line">
            <a:avLst/>
          </a:prstGeom>
          <a:ln w="3175">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29" name="テキスト プレースホルダー 37">
            <a:extLst>
              <a:ext uri="{FF2B5EF4-FFF2-40B4-BE49-F238E27FC236}">
                <a16:creationId xmlns:a16="http://schemas.microsoft.com/office/drawing/2014/main" id="{8F4CACCF-DF59-40E0-8B22-3CC88D955CF8}"/>
              </a:ext>
            </a:extLst>
          </p:cNvPr>
          <p:cNvSpPr>
            <a:spLocks noGrp="1"/>
          </p:cNvSpPr>
          <p:nvPr>
            <p:ph type="body" sz="quarter" idx="17" hasCustomPrompt="1"/>
          </p:nvPr>
        </p:nvSpPr>
        <p:spPr>
          <a:xfrm>
            <a:off x="159172" y="493020"/>
            <a:ext cx="9647759" cy="324000"/>
          </a:xfrm>
        </p:spPr>
        <p:txBody>
          <a:bodyPr lIns="0" tIns="0" rIns="0" bIns="0" anchor="ctr" anchorCtr="0">
            <a:normAutofit/>
          </a:bodyPr>
          <a:lstStyle>
            <a:lvl1pPr marL="0" indent="0" algn="r">
              <a:lnSpc>
                <a:spcPct val="120000"/>
              </a:lnSpc>
              <a:spcBef>
                <a:spcPts val="0"/>
              </a:spcBef>
              <a:buFont typeface="Arial" panose="020B0604020202020204" pitchFamily="34" charset="0"/>
              <a:buNone/>
              <a:defRPr sz="1295">
                <a:solidFill>
                  <a:schemeClr val="tx1"/>
                </a:solidFill>
                <a:latin typeface="Meiryo UI" panose="020B0604030504040204" pitchFamily="50" charset="-128"/>
                <a:ea typeface="Meiryo UI" panose="020B0604030504040204" pitchFamily="50" charset="-128"/>
              </a:defRPr>
            </a:lvl1pPr>
          </a:lstStyle>
          <a:p>
            <a:pPr lvl="0"/>
            <a:r>
              <a:rPr kumimoji="1" lang="en-US" altLang="ja-JP" dirty="0"/>
              <a:t>【</a:t>
            </a:r>
            <a:r>
              <a:rPr kumimoji="1" lang="ja-JP" altLang="en-US" dirty="0"/>
              <a:t>令和２年度要求額 </a:t>
            </a:r>
            <a:r>
              <a:rPr kumimoji="1" lang="en-US" altLang="ja-JP" dirty="0"/>
              <a:t>0,000</a:t>
            </a:r>
            <a:r>
              <a:rPr kumimoji="1" lang="ja-JP" altLang="en-US" dirty="0"/>
              <a:t>百万円（</a:t>
            </a:r>
            <a:r>
              <a:rPr kumimoji="1" lang="en-US" altLang="ja-JP" dirty="0"/>
              <a:t>0,000</a:t>
            </a:r>
            <a:r>
              <a:rPr kumimoji="1" lang="ja-JP" altLang="en-US" dirty="0"/>
              <a:t>百万円）</a:t>
            </a:r>
            <a:r>
              <a:rPr kumimoji="1" lang="en-US" altLang="ja-JP" dirty="0"/>
              <a:t>】</a:t>
            </a:r>
          </a:p>
        </p:txBody>
      </p:sp>
      <p:cxnSp>
        <p:nvCxnSpPr>
          <p:cNvPr id="30" name="直線コネクタ 29">
            <a:extLst>
              <a:ext uri="{FF2B5EF4-FFF2-40B4-BE49-F238E27FC236}">
                <a16:creationId xmlns:a16="http://schemas.microsoft.com/office/drawing/2014/main" id="{EC97E369-E6B0-4356-818A-927158B52DA6}"/>
              </a:ext>
            </a:extLst>
          </p:cNvPr>
          <p:cNvCxnSpPr/>
          <p:nvPr userDrawn="1"/>
        </p:nvCxnSpPr>
        <p:spPr>
          <a:xfrm>
            <a:off x="161925" y="2681570"/>
            <a:ext cx="5400000" cy="0"/>
          </a:xfrm>
          <a:prstGeom prst="line">
            <a:avLst/>
          </a:prstGeom>
          <a:ln w="12700">
            <a:solidFill>
              <a:schemeClr val="bg2"/>
            </a:solidFill>
          </a:ln>
          <a:effectLst/>
        </p:spPr>
        <p:style>
          <a:lnRef idx="1">
            <a:schemeClr val="accent1"/>
          </a:lnRef>
          <a:fillRef idx="0">
            <a:schemeClr val="accent1"/>
          </a:fillRef>
          <a:effectRef idx="0">
            <a:schemeClr val="accent1"/>
          </a:effectRef>
          <a:fontRef idx="minor">
            <a:schemeClr val="tx1"/>
          </a:fontRef>
        </p:style>
      </p:cxnSp>
      <p:sp>
        <p:nvSpPr>
          <p:cNvPr id="32" name="テキスト プレースホルダー 37">
            <a:extLst>
              <a:ext uri="{FF2B5EF4-FFF2-40B4-BE49-F238E27FC236}">
                <a16:creationId xmlns:a16="http://schemas.microsoft.com/office/drawing/2014/main" id="{05AEDB54-2F1F-4D55-B5C5-B02A1E6CADAB}"/>
              </a:ext>
            </a:extLst>
          </p:cNvPr>
          <p:cNvSpPr>
            <a:spLocks noGrp="1"/>
          </p:cNvSpPr>
          <p:nvPr>
            <p:ph type="body" sz="quarter" idx="29" hasCustomPrompt="1"/>
          </p:nvPr>
        </p:nvSpPr>
        <p:spPr>
          <a:xfrm>
            <a:off x="6007116" y="2681570"/>
            <a:ext cx="4522771" cy="4140000"/>
          </a:xfrm>
        </p:spPr>
        <p:txBody>
          <a:bodyPr lIns="0" tIns="72000" rIns="0" bIns="0" anchor="t">
            <a:noAutofit/>
          </a:bodyPr>
          <a:lstStyle>
            <a:lvl1pPr marL="0" indent="0" algn="l">
              <a:lnSpc>
                <a:spcPct val="120000"/>
              </a:lnSpc>
              <a:spcBef>
                <a:spcPts val="0"/>
              </a:spcBef>
              <a:buFont typeface="Arial" panose="020B0604020202020204" pitchFamily="34" charset="0"/>
              <a:buNone/>
              <a:defRPr sz="1200">
                <a:solidFill>
                  <a:schemeClr val="tx1"/>
                </a:solidFill>
                <a:latin typeface="Meiryo UI" panose="020B0604030504040204" pitchFamily="50" charset="-128"/>
                <a:ea typeface="Meiryo UI" panose="020B0604030504040204" pitchFamily="50" charset="-128"/>
              </a:defRPr>
            </a:lvl1pPr>
          </a:lstStyle>
          <a:p>
            <a:pPr lvl="0"/>
            <a:r>
              <a:rPr kumimoji="1" lang="ja-JP" altLang="en-US" dirty="0"/>
              <a:t>図・写真等を交えつつ、このスペースに納まるよう記述</a:t>
            </a:r>
          </a:p>
        </p:txBody>
      </p:sp>
      <p:cxnSp>
        <p:nvCxnSpPr>
          <p:cNvPr id="33" name="直線コネクタ 32">
            <a:extLst>
              <a:ext uri="{FF2B5EF4-FFF2-40B4-BE49-F238E27FC236}">
                <a16:creationId xmlns:a16="http://schemas.microsoft.com/office/drawing/2014/main" id="{93ABC200-7A3B-4D6E-9A7A-DD056E784D0D}"/>
              </a:ext>
            </a:extLst>
          </p:cNvPr>
          <p:cNvCxnSpPr/>
          <p:nvPr userDrawn="1"/>
        </p:nvCxnSpPr>
        <p:spPr>
          <a:xfrm>
            <a:off x="5993888" y="2681570"/>
            <a:ext cx="4536000" cy="0"/>
          </a:xfrm>
          <a:prstGeom prst="line">
            <a:avLst/>
          </a:prstGeom>
          <a:ln w="12700">
            <a:solidFill>
              <a:schemeClr val="bg2"/>
            </a:solidFill>
          </a:ln>
          <a:effectLst/>
        </p:spPr>
        <p:style>
          <a:lnRef idx="1">
            <a:schemeClr val="accent1"/>
          </a:lnRef>
          <a:fillRef idx="0">
            <a:schemeClr val="accent1"/>
          </a:fillRef>
          <a:effectRef idx="0">
            <a:schemeClr val="accent1"/>
          </a:effectRef>
          <a:fontRef idx="minor">
            <a:schemeClr val="tx1"/>
          </a:fontRef>
        </p:style>
      </p:cxnSp>
      <p:sp>
        <p:nvSpPr>
          <p:cNvPr id="34" name="テキスト ボックス 33">
            <a:extLst>
              <a:ext uri="{FF2B5EF4-FFF2-40B4-BE49-F238E27FC236}">
                <a16:creationId xmlns:a16="http://schemas.microsoft.com/office/drawing/2014/main" id="{9DABB4ED-B7E1-4C29-AC71-063748A973FB}"/>
              </a:ext>
            </a:extLst>
          </p:cNvPr>
          <p:cNvSpPr txBox="1"/>
          <p:nvPr userDrawn="1"/>
        </p:nvSpPr>
        <p:spPr>
          <a:xfrm>
            <a:off x="436256" y="6302538"/>
            <a:ext cx="972000" cy="252000"/>
          </a:xfrm>
          <a:prstGeom prst="rect">
            <a:avLst/>
          </a:prstGeom>
          <a:noFill/>
        </p:spPr>
        <p:txBody>
          <a:bodyPr wrap="none" lIns="0" tIns="0" rIns="0" bIns="0" rtlCol="0" anchor="ctr">
            <a:noAutofit/>
          </a:bodyPr>
          <a:lstStyle/>
          <a:p>
            <a:pPr algn="dist" defTabSz="179388">
              <a:tabLst/>
            </a:pPr>
            <a:r>
              <a:rPr lang="ja-JP" altLang="en-US" sz="1295" dirty="0">
                <a:solidFill>
                  <a:schemeClr val="tx1"/>
                </a:solidFill>
                <a:latin typeface="Meiryo UI" panose="020B0604030504040204" pitchFamily="50" charset="-128"/>
                <a:ea typeface="Meiryo UI" panose="020B0604030504040204" pitchFamily="50" charset="-128"/>
              </a:rPr>
              <a:t>■選　　　択：</a:t>
            </a:r>
          </a:p>
        </p:txBody>
      </p:sp>
      <p:sp>
        <p:nvSpPr>
          <p:cNvPr id="35" name="テキスト ボックス 34">
            <a:extLst>
              <a:ext uri="{FF2B5EF4-FFF2-40B4-BE49-F238E27FC236}">
                <a16:creationId xmlns:a16="http://schemas.microsoft.com/office/drawing/2014/main" id="{B52C3A3B-D331-4FA9-B49C-4CE55D8902BF}"/>
              </a:ext>
            </a:extLst>
          </p:cNvPr>
          <p:cNvSpPr txBox="1"/>
          <p:nvPr userDrawn="1"/>
        </p:nvSpPr>
        <p:spPr>
          <a:xfrm>
            <a:off x="159173" y="5637164"/>
            <a:ext cx="5600215" cy="288000"/>
          </a:xfrm>
          <a:prstGeom prst="rect">
            <a:avLst/>
          </a:prstGeom>
          <a:noFill/>
        </p:spPr>
        <p:txBody>
          <a:bodyPr wrap="square" lIns="0" tIns="0" bIns="72000" rtlCol="0" anchor="b" anchorCtr="0">
            <a:noAutofit/>
          </a:bodyPr>
          <a:lstStyle/>
          <a:p>
            <a:r>
              <a:rPr lang="en-US" altLang="ja-JP" sz="1511" b="1" dirty="0">
                <a:solidFill>
                  <a:schemeClr val="bg2"/>
                </a:solidFill>
                <a:latin typeface="Meiryo UI" panose="020B0604030504040204" pitchFamily="50" charset="-128"/>
                <a:ea typeface="Meiryo UI" panose="020B0604030504040204" pitchFamily="50" charset="-128"/>
              </a:rPr>
              <a:t>3. </a:t>
            </a:r>
            <a:r>
              <a:rPr lang="ja-JP" altLang="en-US" sz="1511" b="1" dirty="0">
                <a:solidFill>
                  <a:schemeClr val="bg2"/>
                </a:solidFill>
                <a:latin typeface="Meiryo UI" panose="020B0604030504040204" pitchFamily="50" charset="-128"/>
                <a:ea typeface="Meiryo UI" panose="020B0604030504040204" pitchFamily="50" charset="-128"/>
              </a:rPr>
              <a:t>事業スキーム</a:t>
            </a:r>
          </a:p>
        </p:txBody>
      </p:sp>
      <p:cxnSp>
        <p:nvCxnSpPr>
          <p:cNvPr id="36" name="直線コネクタ 35">
            <a:extLst>
              <a:ext uri="{FF2B5EF4-FFF2-40B4-BE49-F238E27FC236}">
                <a16:creationId xmlns:a16="http://schemas.microsoft.com/office/drawing/2014/main" id="{E1BEDD27-520F-4457-AAA7-263233F32CAB}"/>
              </a:ext>
            </a:extLst>
          </p:cNvPr>
          <p:cNvCxnSpPr/>
          <p:nvPr userDrawn="1"/>
        </p:nvCxnSpPr>
        <p:spPr>
          <a:xfrm>
            <a:off x="179388" y="5925164"/>
            <a:ext cx="5580000" cy="0"/>
          </a:xfrm>
          <a:prstGeom prst="line">
            <a:avLst/>
          </a:prstGeom>
          <a:ln w="12700">
            <a:solidFill>
              <a:schemeClr val="bg2"/>
            </a:solidFill>
          </a:ln>
          <a:effectLst/>
        </p:spPr>
        <p:style>
          <a:lnRef idx="1">
            <a:schemeClr val="accent1"/>
          </a:lnRef>
          <a:fillRef idx="0">
            <a:schemeClr val="accent1"/>
          </a:fillRef>
          <a:effectRef idx="0">
            <a:schemeClr val="accent1"/>
          </a:effectRef>
          <a:fontRef idx="minor">
            <a:schemeClr val="tx1"/>
          </a:fontRef>
        </p:style>
      </p:cxnSp>
      <p:pic>
        <p:nvPicPr>
          <p:cNvPr id="37" name="グラフィックス 4">
            <a:extLst>
              <a:ext uri="{FF2B5EF4-FFF2-40B4-BE49-F238E27FC236}">
                <a16:creationId xmlns:a16="http://schemas.microsoft.com/office/drawing/2014/main" id="{716B933F-57EE-4D45-A154-8C5C4C4E1984}"/>
              </a:ext>
            </a:extLst>
          </p:cNvPr>
          <p:cNvPicPr>
            <a:picLocks/>
          </p:cNvPicPr>
          <p:nvPr userDrawn="1"/>
        </p:nvPicPr>
        <p:blipFill>
          <a:blip r:embed="rId4" cstate="hq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61924" y="890697"/>
            <a:ext cx="10367961" cy="360000"/>
          </a:xfrm>
          <a:prstGeom prst="rect">
            <a:avLst/>
          </a:prstGeom>
          <a:ln>
            <a:noFill/>
          </a:ln>
        </p:spPr>
      </p:pic>
      <p:sp>
        <p:nvSpPr>
          <p:cNvPr id="38" name="テキスト プレースホルダー 36">
            <a:extLst>
              <a:ext uri="{FF2B5EF4-FFF2-40B4-BE49-F238E27FC236}">
                <a16:creationId xmlns:a16="http://schemas.microsoft.com/office/drawing/2014/main" id="{5A2EDDF3-3029-44F5-ADC4-AAC9B3CDA9BD}"/>
              </a:ext>
            </a:extLst>
          </p:cNvPr>
          <p:cNvSpPr>
            <a:spLocks noGrp="1"/>
          </p:cNvSpPr>
          <p:nvPr>
            <p:ph type="body" sz="quarter" idx="16" hasCustomPrompt="1"/>
          </p:nvPr>
        </p:nvSpPr>
        <p:spPr>
          <a:xfrm>
            <a:off x="161925" y="890696"/>
            <a:ext cx="10349461" cy="360000"/>
          </a:xfrm>
        </p:spPr>
        <p:txBody>
          <a:bodyPr lIns="108000" tIns="36000" rIns="108000" bIns="0" anchor="ctr">
            <a:noAutofit/>
          </a:bodyPr>
          <a:lstStyle>
            <a:lvl1pPr marL="0" indent="0" algn="l">
              <a:buNone/>
              <a:defRPr sz="1400" b="1">
                <a:solidFill>
                  <a:schemeClr val="bg2"/>
                </a:solidFill>
                <a:latin typeface="Meiryo UI" panose="020B0604030504040204" pitchFamily="50" charset="-128"/>
                <a:ea typeface="Meiryo UI" panose="020B0604030504040204" pitchFamily="50" charset="-128"/>
              </a:defRPr>
            </a:lvl1pPr>
          </a:lstStyle>
          <a:p>
            <a:pPr lvl="0"/>
            <a:r>
              <a:rPr kumimoji="1" lang="ja-JP" altLang="en-US" dirty="0"/>
              <a:t>事業のポイントを簡潔に記載</a:t>
            </a:r>
          </a:p>
        </p:txBody>
      </p:sp>
      <p:pic>
        <p:nvPicPr>
          <p:cNvPr id="8" name="Picture 11" descr="ç°å¢ç">
            <a:extLst>
              <a:ext uri="{FF2B5EF4-FFF2-40B4-BE49-F238E27FC236}">
                <a16:creationId xmlns:a16="http://schemas.microsoft.com/office/drawing/2014/main" id="{E4524634-FD36-4E22-9D09-12B514CD191F}"/>
              </a:ext>
            </a:extLst>
          </p:cNvPr>
          <p:cNvPicPr>
            <a:picLocks noChangeAspect="1" noChangeArrowheads="1"/>
          </p:cNvPicPr>
          <p:nvPr userDrawn="1"/>
        </p:nvPicPr>
        <p:blipFill>
          <a:blip r:embed="rId6" cstate="hqprint">
            <a:extLst>
              <a:ext uri="{28A0092B-C50C-407E-A947-70E740481C1C}">
                <a14:useLocalDpi xmlns:a14="http://schemas.microsoft.com/office/drawing/2010/main" val="0"/>
              </a:ext>
            </a:extLst>
          </a:blip>
          <a:srcRect/>
          <a:stretch>
            <a:fillRect/>
          </a:stretch>
        </p:blipFill>
        <p:spPr bwMode="auto">
          <a:xfrm>
            <a:off x="9806931" y="146434"/>
            <a:ext cx="725709" cy="743303"/>
          </a:xfrm>
          <a:prstGeom prst="rect">
            <a:avLst/>
          </a:prstGeom>
          <a:noFill/>
          <a:extLst>
            <a:ext uri="{909E8E84-426E-40DD-AFC4-6F175D3DCCD1}">
              <a14:hiddenFill xmlns:a14="http://schemas.microsoft.com/office/drawing/2010/main">
                <a:solidFill>
                  <a:srgbClr val="FFFFFF"/>
                </a:solidFill>
              </a14:hiddenFill>
            </a:ext>
          </a:extLst>
        </p:spPr>
      </p:pic>
      <p:sp>
        <p:nvSpPr>
          <p:cNvPr id="16" name="テキスト プレースホルダー 36">
            <a:extLst>
              <a:ext uri="{FF2B5EF4-FFF2-40B4-BE49-F238E27FC236}">
                <a16:creationId xmlns:a16="http://schemas.microsoft.com/office/drawing/2014/main" id="{9B97E414-CE64-463C-8703-5E74B265F930}"/>
              </a:ext>
            </a:extLst>
          </p:cNvPr>
          <p:cNvSpPr>
            <a:spLocks noGrp="1"/>
          </p:cNvSpPr>
          <p:nvPr>
            <p:ph type="body" sz="quarter" idx="12" hasCustomPrompt="1"/>
          </p:nvPr>
        </p:nvSpPr>
        <p:spPr>
          <a:xfrm>
            <a:off x="6259117" y="2395810"/>
            <a:ext cx="4248000" cy="288000"/>
          </a:xfrm>
        </p:spPr>
        <p:txBody>
          <a:bodyPr lIns="0" tIns="0" rIns="0" bIns="72000" anchor="b" anchorCtr="0">
            <a:normAutofit/>
          </a:bodyPr>
          <a:lstStyle>
            <a:lvl1pPr marL="0" indent="0" algn="l">
              <a:buNone/>
              <a:defRPr sz="1511" b="1">
                <a:solidFill>
                  <a:schemeClr val="bg2"/>
                </a:solidFill>
                <a:latin typeface="Meiryo UI" panose="020B0604030504040204" pitchFamily="50" charset="-128"/>
                <a:ea typeface="Meiryo UI" panose="020B0604030504040204" pitchFamily="50" charset="-128"/>
                <a:cs typeface="Arial" panose="020B0604020202020204" pitchFamily="34" charset="0"/>
              </a:defRPr>
            </a:lvl1pPr>
          </a:lstStyle>
          <a:p>
            <a:pPr lvl="0"/>
            <a:r>
              <a:rPr kumimoji="1" lang="ja-JP" altLang="en-US" dirty="0"/>
              <a:t>補助対象、支援対象の例、事業イメージ </a:t>
            </a:r>
            <a:r>
              <a:rPr kumimoji="1" lang="en-US" altLang="ja-JP" dirty="0"/>
              <a:t>etc.</a:t>
            </a:r>
            <a:endParaRPr kumimoji="1" lang="ja-JP" altLang="en-US" dirty="0"/>
          </a:p>
        </p:txBody>
      </p:sp>
      <p:sp>
        <p:nvSpPr>
          <p:cNvPr id="39" name="テキスト ボックス 38">
            <a:extLst>
              <a:ext uri="{FF2B5EF4-FFF2-40B4-BE49-F238E27FC236}">
                <a16:creationId xmlns:a16="http://schemas.microsoft.com/office/drawing/2014/main" id="{44AB8DD7-62C0-4DA8-85A3-8FFC2554F26A}"/>
              </a:ext>
            </a:extLst>
          </p:cNvPr>
          <p:cNvSpPr txBox="1"/>
          <p:nvPr userDrawn="1"/>
        </p:nvSpPr>
        <p:spPr>
          <a:xfrm>
            <a:off x="6007117" y="2395810"/>
            <a:ext cx="4500000" cy="288000"/>
          </a:xfrm>
          <a:prstGeom prst="rect">
            <a:avLst/>
          </a:prstGeom>
          <a:noFill/>
        </p:spPr>
        <p:txBody>
          <a:bodyPr wrap="square" lIns="0" tIns="0" bIns="72000" rtlCol="0" anchor="b" anchorCtr="0">
            <a:noAutofit/>
          </a:bodyPr>
          <a:lstStyle/>
          <a:p>
            <a:pPr algn="l"/>
            <a:r>
              <a:rPr lang="en-US" altLang="ja-JP" sz="1511" b="1" dirty="0">
                <a:solidFill>
                  <a:schemeClr val="bg2"/>
                </a:solidFill>
                <a:latin typeface="Meiryo UI" panose="020B0604030504040204" pitchFamily="50" charset="-128"/>
                <a:ea typeface="Meiryo UI" panose="020B0604030504040204" pitchFamily="50" charset="-128"/>
              </a:rPr>
              <a:t>4. </a:t>
            </a:r>
          </a:p>
        </p:txBody>
      </p:sp>
    </p:spTree>
    <p:extLst>
      <p:ext uri="{BB962C8B-B14F-4D97-AF65-F5344CB8AC3E}">
        <p14:creationId xmlns:p14="http://schemas.microsoft.com/office/powerpoint/2010/main" val="296594484"/>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裏表紙">
    <p:spTree>
      <p:nvGrpSpPr>
        <p:cNvPr id="1" name=""/>
        <p:cNvGrpSpPr/>
        <p:nvPr/>
      </p:nvGrpSpPr>
      <p:grpSpPr>
        <a:xfrm>
          <a:off x="0" y="0"/>
          <a:ext cx="0" cy="0"/>
          <a:chOff x="0" y="0"/>
          <a:chExt cx="0" cy="0"/>
        </a:xfrm>
      </p:grpSpPr>
      <p:sp>
        <p:nvSpPr>
          <p:cNvPr id="7" name="四角形: 角を丸くする 6">
            <a:extLst>
              <a:ext uri="{FF2B5EF4-FFF2-40B4-BE49-F238E27FC236}">
                <a16:creationId xmlns:a16="http://schemas.microsoft.com/office/drawing/2014/main" id="{C4F33A39-73E7-49E0-BF4C-2CE0E2DB7091}"/>
              </a:ext>
            </a:extLst>
          </p:cNvPr>
          <p:cNvSpPr/>
          <p:nvPr userDrawn="1"/>
        </p:nvSpPr>
        <p:spPr>
          <a:xfrm>
            <a:off x="395906" y="395837"/>
            <a:ext cx="9900000" cy="6768000"/>
          </a:xfrm>
          <a:prstGeom prst="roundRect">
            <a:avLst>
              <a:gd name="adj" fmla="val 1501"/>
            </a:avLst>
          </a:prstGeom>
          <a:no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600" dirty="0">
              <a:solidFill>
                <a:schemeClr val="tx1"/>
              </a:solidFill>
            </a:endParaRPr>
          </a:p>
        </p:txBody>
      </p:sp>
      <p:pic>
        <p:nvPicPr>
          <p:cNvPr id="17" name="Picture 2">
            <a:extLst>
              <a:ext uri="{FF2B5EF4-FFF2-40B4-BE49-F238E27FC236}">
                <a16:creationId xmlns:a16="http://schemas.microsoft.com/office/drawing/2014/main" id="{763CBD03-2A6D-45D7-9768-1358FBBD1C80}"/>
              </a:ext>
            </a:extLst>
          </p:cNvPr>
          <p:cNvPicPr>
            <a:picLocks noChangeAspect="1" noChangeArrowheads="1"/>
          </p:cNvPicPr>
          <p:nvPr userDrawn="1"/>
        </p:nvPicPr>
        <p:blipFill>
          <a:blip r:embed="rId2" cstate="hqprint">
            <a:extLst>
              <a:ext uri="{28A0092B-C50C-407E-A947-70E740481C1C}">
                <a14:useLocalDpi xmlns:a14="http://schemas.microsoft.com/office/drawing/2010/main" val="0"/>
              </a:ext>
            </a:extLst>
          </a:blip>
          <a:srcRect/>
          <a:stretch>
            <a:fillRect/>
          </a:stretch>
        </p:blipFill>
        <p:spPr bwMode="auto">
          <a:xfrm>
            <a:off x="4376554" y="3439579"/>
            <a:ext cx="1938704" cy="6805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01447510"/>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表紙用スライド">
    <p:spTree>
      <p:nvGrpSpPr>
        <p:cNvPr id="1" name=""/>
        <p:cNvGrpSpPr/>
        <p:nvPr/>
      </p:nvGrpSpPr>
      <p:grpSpPr>
        <a:xfrm>
          <a:off x="0" y="0"/>
          <a:ext cx="0" cy="0"/>
          <a:chOff x="0" y="0"/>
          <a:chExt cx="0" cy="0"/>
        </a:xfrm>
      </p:grpSpPr>
      <p:grpSp>
        <p:nvGrpSpPr>
          <p:cNvPr id="19" name="グループ化 18">
            <a:extLst>
              <a:ext uri="{FF2B5EF4-FFF2-40B4-BE49-F238E27FC236}">
                <a16:creationId xmlns:a16="http://schemas.microsoft.com/office/drawing/2014/main" id="{03B286A9-2266-4CE1-9466-D6CBE3E2F9E9}"/>
              </a:ext>
            </a:extLst>
          </p:cNvPr>
          <p:cNvGrpSpPr/>
          <p:nvPr userDrawn="1"/>
        </p:nvGrpSpPr>
        <p:grpSpPr>
          <a:xfrm>
            <a:off x="1042416" y="2991837"/>
            <a:ext cx="8622792" cy="1007999"/>
            <a:chOff x="1042416" y="2697480"/>
            <a:chExt cx="8622792" cy="1007999"/>
          </a:xfrm>
        </p:grpSpPr>
        <p:cxnSp>
          <p:nvCxnSpPr>
            <p:cNvPr id="27" name="直線コネクタ 26">
              <a:extLst>
                <a:ext uri="{FF2B5EF4-FFF2-40B4-BE49-F238E27FC236}">
                  <a16:creationId xmlns:a16="http://schemas.microsoft.com/office/drawing/2014/main" id="{D7273E06-E4BF-4FA0-B8A9-037E99E08097}"/>
                </a:ext>
              </a:extLst>
            </p:cNvPr>
            <p:cNvCxnSpPr/>
            <p:nvPr userDrawn="1"/>
          </p:nvCxnSpPr>
          <p:spPr>
            <a:xfrm>
              <a:off x="1042416" y="2697480"/>
              <a:ext cx="8622792" cy="0"/>
            </a:xfrm>
            <a:prstGeom prst="line">
              <a:avLst/>
            </a:prstGeom>
            <a:ln w="28575">
              <a:solidFill>
                <a:srgbClr val="009C89"/>
              </a:solidFill>
            </a:ln>
          </p:spPr>
          <p:style>
            <a:lnRef idx="1">
              <a:schemeClr val="accent1"/>
            </a:lnRef>
            <a:fillRef idx="0">
              <a:schemeClr val="accent1"/>
            </a:fillRef>
            <a:effectRef idx="0">
              <a:schemeClr val="accent1"/>
            </a:effectRef>
            <a:fontRef idx="minor">
              <a:schemeClr val="tx1"/>
            </a:fontRef>
          </p:style>
        </p:cxnSp>
        <p:cxnSp>
          <p:nvCxnSpPr>
            <p:cNvPr id="29" name="直線コネクタ 28">
              <a:extLst>
                <a:ext uri="{FF2B5EF4-FFF2-40B4-BE49-F238E27FC236}">
                  <a16:creationId xmlns:a16="http://schemas.microsoft.com/office/drawing/2014/main" id="{520339A2-8DDC-4906-B3FF-9803D368BD9E}"/>
                </a:ext>
              </a:extLst>
            </p:cNvPr>
            <p:cNvCxnSpPr/>
            <p:nvPr userDrawn="1"/>
          </p:nvCxnSpPr>
          <p:spPr>
            <a:xfrm>
              <a:off x="1042416" y="3705479"/>
              <a:ext cx="8622792" cy="0"/>
            </a:xfrm>
            <a:prstGeom prst="line">
              <a:avLst/>
            </a:prstGeom>
            <a:ln w="28575">
              <a:solidFill>
                <a:srgbClr val="009C89"/>
              </a:solidFill>
            </a:ln>
          </p:spPr>
          <p:style>
            <a:lnRef idx="1">
              <a:schemeClr val="accent1"/>
            </a:lnRef>
            <a:fillRef idx="0">
              <a:schemeClr val="accent1"/>
            </a:fillRef>
            <a:effectRef idx="0">
              <a:schemeClr val="accent1"/>
            </a:effectRef>
            <a:fontRef idx="minor">
              <a:schemeClr val="tx1"/>
            </a:fontRef>
          </p:style>
        </p:cxnSp>
      </p:grpSp>
      <p:pic>
        <p:nvPicPr>
          <p:cNvPr id="35" name="グラフィックス 34">
            <a:extLst>
              <a:ext uri="{FF2B5EF4-FFF2-40B4-BE49-F238E27FC236}">
                <a16:creationId xmlns:a16="http://schemas.microsoft.com/office/drawing/2014/main" id="{452D6182-A265-460C-9508-F33FFB7E22FA}"/>
              </a:ext>
            </a:extLst>
          </p:cNvPr>
          <p:cNvPicPr>
            <a:picLocks/>
          </p:cNvPicPr>
          <p:nvPr userDrawn="1"/>
        </p:nvPicPr>
        <p:blipFill>
          <a:blip r:embed="rId2">
            <a:extLst>
              <a:ext uri="{96DAC541-7B7A-43D3-8B79-37D633B846F1}">
                <asvg:svgBlip xmlns:asvg="http://schemas.microsoft.com/office/drawing/2016/SVG/main" r:embed="rId3"/>
              </a:ext>
            </a:extLst>
          </a:blip>
          <a:stretch>
            <a:fillRect/>
          </a:stretch>
        </p:blipFill>
        <p:spPr>
          <a:xfrm>
            <a:off x="363907" y="395837"/>
            <a:ext cx="10008000" cy="6768000"/>
          </a:xfrm>
          <a:prstGeom prst="rect">
            <a:avLst/>
          </a:prstGeom>
        </p:spPr>
      </p:pic>
      <p:pic>
        <p:nvPicPr>
          <p:cNvPr id="36" name="Picture 11" descr="ç°å¢ç">
            <a:extLst>
              <a:ext uri="{FF2B5EF4-FFF2-40B4-BE49-F238E27FC236}">
                <a16:creationId xmlns:a16="http://schemas.microsoft.com/office/drawing/2014/main" id="{2D2513A6-1FA5-48A9-A4F2-9CAA90A00078}"/>
              </a:ext>
            </a:extLst>
          </p:cNvPr>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4839586" y="1286830"/>
            <a:ext cx="1040897" cy="1066133"/>
          </a:xfrm>
          <a:prstGeom prst="rect">
            <a:avLst/>
          </a:prstGeom>
          <a:noFill/>
          <a:extLst>
            <a:ext uri="{909E8E84-426E-40DD-AFC4-6F175D3DCCD1}">
              <a14:hiddenFill xmlns:a14="http://schemas.microsoft.com/office/drawing/2010/main">
                <a:solidFill>
                  <a:srgbClr val="FFFFFF"/>
                </a:solidFill>
              </a14:hiddenFill>
            </a:ext>
          </a:extLst>
        </p:spPr>
      </p:pic>
      <p:grpSp>
        <p:nvGrpSpPr>
          <p:cNvPr id="37" name="グループ化 36">
            <a:extLst>
              <a:ext uri="{FF2B5EF4-FFF2-40B4-BE49-F238E27FC236}">
                <a16:creationId xmlns:a16="http://schemas.microsoft.com/office/drawing/2014/main" id="{DE4C5D62-0869-42E7-9C97-B244D802C9CC}"/>
              </a:ext>
            </a:extLst>
          </p:cNvPr>
          <p:cNvGrpSpPr/>
          <p:nvPr userDrawn="1"/>
        </p:nvGrpSpPr>
        <p:grpSpPr>
          <a:xfrm>
            <a:off x="2456520" y="6300053"/>
            <a:ext cx="5875085" cy="700377"/>
            <a:chOff x="2456520" y="6387031"/>
            <a:chExt cx="5875085" cy="700377"/>
          </a:xfrm>
        </p:grpSpPr>
        <p:pic>
          <p:nvPicPr>
            <p:cNvPr id="38" name="図 37">
              <a:extLst>
                <a:ext uri="{FF2B5EF4-FFF2-40B4-BE49-F238E27FC236}">
                  <a16:creationId xmlns:a16="http://schemas.microsoft.com/office/drawing/2014/main" id="{6A2821FA-4929-4746-ACB8-E1629609B6F6}"/>
                </a:ext>
              </a:extLst>
            </p:cNvPr>
            <p:cNvPicPr>
              <a:picLocks noChangeAspect="1"/>
            </p:cNvPicPr>
            <p:nvPr userDrawn="1"/>
          </p:nvPicPr>
          <p:blipFill rotWithShape="1">
            <a:blip r:embed="rId5"/>
            <a:srcRect l="25425" t="26413" r="27381" b="26835"/>
            <a:stretch/>
          </p:blipFill>
          <p:spPr>
            <a:xfrm>
              <a:off x="4927824" y="6387031"/>
              <a:ext cx="991169" cy="700377"/>
            </a:xfrm>
            <a:prstGeom prst="rect">
              <a:avLst/>
            </a:prstGeom>
          </p:spPr>
        </p:pic>
        <p:pic>
          <p:nvPicPr>
            <p:cNvPr id="39" name="図 38">
              <a:extLst>
                <a:ext uri="{FF2B5EF4-FFF2-40B4-BE49-F238E27FC236}">
                  <a16:creationId xmlns:a16="http://schemas.microsoft.com/office/drawing/2014/main" id="{0D94F9F7-8EE5-4FB1-9DE8-8ED364D72B81}"/>
                </a:ext>
              </a:extLst>
            </p:cNvPr>
            <p:cNvPicPr>
              <a:picLocks noChangeAspect="1"/>
            </p:cNvPicPr>
            <p:nvPr userDrawn="1"/>
          </p:nvPicPr>
          <p:blipFill>
            <a:blip r:embed="rId6"/>
            <a:stretch>
              <a:fillRect/>
            </a:stretch>
          </p:blipFill>
          <p:spPr>
            <a:xfrm>
              <a:off x="6106890" y="6463627"/>
              <a:ext cx="614647" cy="526500"/>
            </a:xfrm>
            <a:prstGeom prst="rect">
              <a:avLst/>
            </a:prstGeom>
          </p:spPr>
        </p:pic>
        <p:pic>
          <p:nvPicPr>
            <p:cNvPr id="40" name="図 39">
              <a:extLst>
                <a:ext uri="{FF2B5EF4-FFF2-40B4-BE49-F238E27FC236}">
                  <a16:creationId xmlns:a16="http://schemas.microsoft.com/office/drawing/2014/main" id="{8C6E6851-00CA-4304-9D45-933760A5D3CF}"/>
                </a:ext>
              </a:extLst>
            </p:cNvPr>
            <p:cNvPicPr>
              <a:picLocks noChangeAspect="1"/>
            </p:cNvPicPr>
            <p:nvPr userDrawn="1"/>
          </p:nvPicPr>
          <p:blipFill>
            <a:blip r:embed="rId7"/>
            <a:stretch>
              <a:fillRect/>
            </a:stretch>
          </p:blipFill>
          <p:spPr>
            <a:xfrm>
              <a:off x="2456520" y="6498254"/>
              <a:ext cx="946944" cy="536322"/>
            </a:xfrm>
            <a:prstGeom prst="rect">
              <a:avLst/>
            </a:prstGeom>
          </p:spPr>
        </p:pic>
        <p:pic>
          <p:nvPicPr>
            <p:cNvPr id="41" name="図 40">
              <a:extLst>
                <a:ext uri="{FF2B5EF4-FFF2-40B4-BE49-F238E27FC236}">
                  <a16:creationId xmlns:a16="http://schemas.microsoft.com/office/drawing/2014/main" id="{7A4365D3-9ED1-4262-ADC8-ADFC91D39DC3}"/>
                </a:ext>
              </a:extLst>
            </p:cNvPr>
            <p:cNvPicPr>
              <a:picLocks noChangeAspect="1"/>
            </p:cNvPicPr>
            <p:nvPr userDrawn="1"/>
          </p:nvPicPr>
          <p:blipFill>
            <a:blip r:embed="rId8"/>
            <a:stretch>
              <a:fillRect/>
            </a:stretch>
          </p:blipFill>
          <p:spPr>
            <a:xfrm>
              <a:off x="3635177" y="6432722"/>
              <a:ext cx="1292647" cy="641986"/>
            </a:xfrm>
            <a:prstGeom prst="rect">
              <a:avLst/>
            </a:prstGeom>
          </p:spPr>
        </p:pic>
        <p:pic>
          <p:nvPicPr>
            <p:cNvPr id="42" name="図 41">
              <a:extLst>
                <a:ext uri="{FF2B5EF4-FFF2-40B4-BE49-F238E27FC236}">
                  <a16:creationId xmlns:a16="http://schemas.microsoft.com/office/drawing/2014/main" id="{77BE447A-09BD-4FED-A363-C6DAA779DFC7}"/>
                </a:ext>
              </a:extLst>
            </p:cNvPr>
            <p:cNvPicPr>
              <a:picLocks noChangeAspect="1"/>
            </p:cNvPicPr>
            <p:nvPr userDrawn="1"/>
          </p:nvPicPr>
          <p:blipFill>
            <a:blip r:embed="rId9"/>
            <a:stretch>
              <a:fillRect/>
            </a:stretch>
          </p:blipFill>
          <p:spPr>
            <a:xfrm>
              <a:off x="7044047" y="6463627"/>
              <a:ext cx="1287558" cy="494981"/>
            </a:xfrm>
            <a:prstGeom prst="rect">
              <a:avLst/>
            </a:prstGeom>
          </p:spPr>
        </p:pic>
      </p:grpSp>
      <p:sp>
        <p:nvSpPr>
          <p:cNvPr id="43" name="タイトル 1">
            <a:extLst>
              <a:ext uri="{FF2B5EF4-FFF2-40B4-BE49-F238E27FC236}">
                <a16:creationId xmlns:a16="http://schemas.microsoft.com/office/drawing/2014/main" id="{C6D186EF-7755-4DA0-8501-AEEDD28E106A}"/>
              </a:ext>
            </a:extLst>
          </p:cNvPr>
          <p:cNvSpPr>
            <a:spLocks noGrp="1"/>
          </p:cNvSpPr>
          <p:nvPr>
            <p:ph type="title"/>
          </p:nvPr>
        </p:nvSpPr>
        <p:spPr>
          <a:xfrm>
            <a:off x="1026605" y="2991836"/>
            <a:ext cx="8638604" cy="1008000"/>
          </a:xfrm>
          <a:prstGeom prst="rect">
            <a:avLst/>
          </a:prstGeom>
        </p:spPr>
        <p:txBody>
          <a:bodyPr lIns="0" tIns="72000" rIns="0" bIns="0" anchor="ctr">
            <a:normAutofit/>
          </a:bodyPr>
          <a:lstStyle>
            <a:lvl1pPr algn="ctr">
              <a:defRPr sz="3600" b="1" i="0">
                <a:solidFill>
                  <a:schemeClr val="accent3"/>
                </a:solidFill>
                <a:latin typeface="Meiryo UI" panose="020B0604030504040204" pitchFamily="50" charset="-128"/>
                <a:ea typeface="Meiryo UI" panose="020B0604030504040204" pitchFamily="50" charset="-128"/>
              </a:defRPr>
            </a:lvl1pPr>
          </a:lstStyle>
          <a:p>
            <a:r>
              <a:rPr kumimoji="1" lang="ja-JP" altLang="en-US" dirty="0"/>
              <a:t>マスター タイトル</a:t>
            </a:r>
          </a:p>
        </p:txBody>
      </p:sp>
      <p:sp>
        <p:nvSpPr>
          <p:cNvPr id="44" name="コンテンツ プレースホルダー 18">
            <a:extLst>
              <a:ext uri="{FF2B5EF4-FFF2-40B4-BE49-F238E27FC236}">
                <a16:creationId xmlns:a16="http://schemas.microsoft.com/office/drawing/2014/main" id="{34C4AC2D-06C1-480E-80A4-871401560116}"/>
              </a:ext>
            </a:extLst>
          </p:cNvPr>
          <p:cNvSpPr>
            <a:spLocks noGrp="1"/>
          </p:cNvSpPr>
          <p:nvPr>
            <p:ph sz="quarter" idx="14" hasCustomPrompt="1"/>
          </p:nvPr>
        </p:nvSpPr>
        <p:spPr>
          <a:xfrm>
            <a:off x="1027113" y="4148806"/>
            <a:ext cx="8637587" cy="432000"/>
          </a:xfrm>
          <a:prstGeom prst="rect">
            <a:avLst/>
          </a:prstGeom>
        </p:spPr>
        <p:txBody>
          <a:bodyPr anchor="ctr"/>
          <a:lstStyle>
            <a:lvl1pPr marL="0" indent="0" algn="ctr">
              <a:buFontTx/>
              <a:buNone/>
              <a:defRPr sz="1800" b="1">
                <a:solidFill>
                  <a:schemeClr val="accent3"/>
                </a:solidFill>
                <a:latin typeface="Meiryo UI" panose="020B0604030504040204" pitchFamily="50" charset="-128"/>
                <a:ea typeface="Meiryo UI" panose="020B0604030504040204" pitchFamily="50" charset="-128"/>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kumimoji="1" lang="ja-JP" altLang="en-US" dirty="0"/>
              <a:t>サブタイトル</a:t>
            </a:r>
          </a:p>
        </p:txBody>
      </p:sp>
      <p:sp>
        <p:nvSpPr>
          <p:cNvPr id="45" name="コンテンツ プレースホルダー 18">
            <a:extLst>
              <a:ext uri="{FF2B5EF4-FFF2-40B4-BE49-F238E27FC236}">
                <a16:creationId xmlns:a16="http://schemas.microsoft.com/office/drawing/2014/main" id="{9B168461-40A6-49CF-897E-537C1E6C9C74}"/>
              </a:ext>
            </a:extLst>
          </p:cNvPr>
          <p:cNvSpPr>
            <a:spLocks noGrp="1"/>
          </p:cNvSpPr>
          <p:nvPr>
            <p:ph sz="quarter" idx="15" hasCustomPrompt="1"/>
          </p:nvPr>
        </p:nvSpPr>
        <p:spPr>
          <a:xfrm>
            <a:off x="3545906" y="5436053"/>
            <a:ext cx="3600000" cy="288000"/>
          </a:xfrm>
          <a:prstGeom prst="rect">
            <a:avLst/>
          </a:prstGeom>
        </p:spPr>
        <p:txBody>
          <a:bodyPr anchor="ctr"/>
          <a:lstStyle>
            <a:lvl1pPr marL="0" indent="0" algn="ctr">
              <a:buFontTx/>
              <a:buNone/>
              <a:defRPr sz="1600" b="0">
                <a:solidFill>
                  <a:schemeClr val="tx1"/>
                </a:solidFill>
                <a:latin typeface="Meiryo UI" panose="020B0604030504040204" pitchFamily="50" charset="-128"/>
                <a:ea typeface="Meiryo UI" panose="020B0604030504040204" pitchFamily="50" charset="-128"/>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kumimoji="1" lang="en-US" altLang="ja-JP" dirty="0"/>
              <a:t>0000</a:t>
            </a:r>
            <a:r>
              <a:rPr kumimoji="1" lang="ja-JP" altLang="en-US" dirty="0"/>
              <a:t>年</a:t>
            </a:r>
            <a:r>
              <a:rPr kumimoji="1" lang="en-US" altLang="ja-JP" dirty="0"/>
              <a:t>00</a:t>
            </a:r>
            <a:r>
              <a:rPr kumimoji="1" lang="ja-JP" altLang="en-US" dirty="0"/>
              <a:t>月</a:t>
            </a:r>
            <a:r>
              <a:rPr kumimoji="1" lang="en-US" altLang="ja-JP" dirty="0"/>
              <a:t>00</a:t>
            </a:r>
            <a:r>
              <a:rPr kumimoji="1" lang="ja-JP" altLang="en-US" dirty="0"/>
              <a:t>日</a:t>
            </a:r>
          </a:p>
        </p:txBody>
      </p:sp>
      <p:sp>
        <p:nvSpPr>
          <p:cNvPr id="46" name="コンテンツ プレースホルダー 18">
            <a:extLst>
              <a:ext uri="{FF2B5EF4-FFF2-40B4-BE49-F238E27FC236}">
                <a16:creationId xmlns:a16="http://schemas.microsoft.com/office/drawing/2014/main" id="{33854C81-1780-4345-B97B-42F9EFB58BF4}"/>
              </a:ext>
            </a:extLst>
          </p:cNvPr>
          <p:cNvSpPr>
            <a:spLocks noGrp="1"/>
          </p:cNvSpPr>
          <p:nvPr>
            <p:ph sz="quarter" idx="16" hasCustomPrompt="1"/>
          </p:nvPr>
        </p:nvSpPr>
        <p:spPr>
          <a:xfrm>
            <a:off x="3545906" y="5724053"/>
            <a:ext cx="3600000" cy="288000"/>
          </a:xfrm>
          <a:prstGeom prst="rect">
            <a:avLst/>
          </a:prstGeom>
        </p:spPr>
        <p:txBody>
          <a:bodyPr anchor="ctr"/>
          <a:lstStyle>
            <a:lvl1pPr marL="0" indent="0" algn="ctr">
              <a:buFontTx/>
              <a:buNone/>
              <a:defRPr sz="1600" b="0">
                <a:solidFill>
                  <a:schemeClr val="tx1"/>
                </a:solidFill>
                <a:latin typeface="Meiryo UI" panose="020B0604030504040204" pitchFamily="50" charset="-128"/>
                <a:ea typeface="Meiryo UI" panose="020B0604030504040204" pitchFamily="50" charset="-128"/>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kumimoji="1" lang="ja-JP" altLang="en-US" dirty="0"/>
              <a:t>所属　名前</a:t>
            </a:r>
          </a:p>
        </p:txBody>
      </p:sp>
    </p:spTree>
    <p:extLst>
      <p:ext uri="{BB962C8B-B14F-4D97-AF65-F5344CB8AC3E}">
        <p14:creationId xmlns:p14="http://schemas.microsoft.com/office/powerpoint/2010/main" val="188827794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中扉スライド">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01CD5E3C-85B4-6A4F-AFFF-3B7429A123A9}"/>
              </a:ext>
            </a:extLst>
          </p:cNvPr>
          <p:cNvSpPr>
            <a:spLocks noGrp="1"/>
          </p:cNvSpPr>
          <p:nvPr>
            <p:ph type="title" hasCustomPrompt="1"/>
          </p:nvPr>
        </p:nvSpPr>
        <p:spPr>
          <a:xfrm>
            <a:off x="1026605" y="2991836"/>
            <a:ext cx="8638604" cy="1718878"/>
          </a:xfrm>
          <a:prstGeom prst="rect">
            <a:avLst/>
          </a:prstGeom>
        </p:spPr>
        <p:txBody>
          <a:bodyPr lIns="0" tIns="72000" rIns="0" bIns="0" anchor="ctr">
            <a:normAutofit/>
          </a:bodyPr>
          <a:lstStyle>
            <a:lvl1pPr algn="ctr">
              <a:defRPr sz="3500" b="1" i="0">
                <a:solidFill>
                  <a:schemeClr val="accent3"/>
                </a:solidFill>
                <a:latin typeface="Meiryo UI" panose="020B0604030504040204" pitchFamily="50" charset="-128"/>
                <a:ea typeface="Meiryo UI" panose="020B0604030504040204" pitchFamily="50" charset="-128"/>
              </a:defRPr>
            </a:lvl1pPr>
          </a:lstStyle>
          <a:p>
            <a:r>
              <a:rPr kumimoji="1" lang="ja-JP" altLang="en-US" dirty="0"/>
              <a:t>中扉タイトル</a:t>
            </a:r>
          </a:p>
        </p:txBody>
      </p:sp>
      <p:grpSp>
        <p:nvGrpSpPr>
          <p:cNvPr id="4" name="グループ化 3">
            <a:extLst>
              <a:ext uri="{FF2B5EF4-FFF2-40B4-BE49-F238E27FC236}">
                <a16:creationId xmlns:a16="http://schemas.microsoft.com/office/drawing/2014/main" id="{5B3F8DFA-CDA8-40BD-ACED-6F9E81700004}"/>
              </a:ext>
            </a:extLst>
          </p:cNvPr>
          <p:cNvGrpSpPr/>
          <p:nvPr userDrawn="1"/>
        </p:nvGrpSpPr>
        <p:grpSpPr>
          <a:xfrm>
            <a:off x="1042416" y="2991837"/>
            <a:ext cx="8622792" cy="1718876"/>
            <a:chOff x="1042416" y="2697480"/>
            <a:chExt cx="8622792" cy="1007999"/>
          </a:xfrm>
        </p:grpSpPr>
        <p:cxnSp>
          <p:nvCxnSpPr>
            <p:cNvPr id="8" name="直線コネクタ 7">
              <a:extLst>
                <a:ext uri="{FF2B5EF4-FFF2-40B4-BE49-F238E27FC236}">
                  <a16:creationId xmlns:a16="http://schemas.microsoft.com/office/drawing/2014/main" id="{22FE3A98-7A51-254B-8BF3-98D8E4E8D0D6}"/>
                </a:ext>
              </a:extLst>
            </p:cNvPr>
            <p:cNvCxnSpPr/>
            <p:nvPr userDrawn="1"/>
          </p:nvCxnSpPr>
          <p:spPr>
            <a:xfrm>
              <a:off x="1042416" y="2697480"/>
              <a:ext cx="8622792" cy="0"/>
            </a:xfrm>
            <a:prstGeom prst="line">
              <a:avLst/>
            </a:prstGeom>
            <a:ln w="28575">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9" name="直線コネクタ 8">
              <a:extLst>
                <a:ext uri="{FF2B5EF4-FFF2-40B4-BE49-F238E27FC236}">
                  <a16:creationId xmlns:a16="http://schemas.microsoft.com/office/drawing/2014/main" id="{683E4E2F-4AE0-434C-AD84-E77E2754AB85}"/>
                </a:ext>
              </a:extLst>
            </p:cNvPr>
            <p:cNvCxnSpPr/>
            <p:nvPr userDrawn="1"/>
          </p:nvCxnSpPr>
          <p:spPr>
            <a:xfrm>
              <a:off x="1042416" y="3705479"/>
              <a:ext cx="8622792" cy="0"/>
            </a:xfrm>
            <a:prstGeom prst="line">
              <a:avLst/>
            </a:prstGeom>
            <a:ln w="28575">
              <a:solidFill>
                <a:schemeClr val="accent3"/>
              </a:solidFill>
            </a:ln>
          </p:spPr>
          <p:style>
            <a:lnRef idx="1">
              <a:schemeClr val="accent1"/>
            </a:lnRef>
            <a:fillRef idx="0">
              <a:schemeClr val="accent1"/>
            </a:fillRef>
            <a:effectRef idx="0">
              <a:schemeClr val="accent1"/>
            </a:effectRef>
            <a:fontRef idx="minor">
              <a:schemeClr val="tx1"/>
            </a:fontRef>
          </p:style>
        </p:cxnSp>
      </p:grpSp>
      <p:pic>
        <p:nvPicPr>
          <p:cNvPr id="7" name="グラフィックス 6">
            <a:extLst>
              <a:ext uri="{FF2B5EF4-FFF2-40B4-BE49-F238E27FC236}">
                <a16:creationId xmlns:a16="http://schemas.microsoft.com/office/drawing/2014/main" id="{B4DE806F-1CEB-4ED4-98D4-3C4022E72921}"/>
              </a:ext>
            </a:extLst>
          </p:cNvPr>
          <p:cNvPicPr>
            <a:picLocks/>
          </p:cNvPicPr>
          <p:nvPr userDrawn="1"/>
        </p:nvPicPr>
        <p:blipFill>
          <a:blip r:embed="rId2">
            <a:extLst>
              <a:ext uri="{96DAC541-7B7A-43D3-8B79-37D633B846F1}">
                <asvg:svgBlip xmlns:asvg="http://schemas.microsoft.com/office/drawing/2016/SVG/main" r:embed="rId3"/>
              </a:ext>
            </a:extLst>
          </a:blip>
          <a:stretch>
            <a:fillRect/>
          </a:stretch>
        </p:blipFill>
        <p:spPr>
          <a:xfrm>
            <a:off x="363907" y="395837"/>
            <a:ext cx="10008000" cy="6768000"/>
          </a:xfrm>
          <a:prstGeom prst="rect">
            <a:avLst/>
          </a:prstGeom>
        </p:spPr>
      </p:pic>
    </p:spTree>
    <p:extLst>
      <p:ext uri="{BB962C8B-B14F-4D97-AF65-F5344CB8AC3E}">
        <p14:creationId xmlns:p14="http://schemas.microsoft.com/office/powerpoint/2010/main" val="297400154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目次用スライド">
    <p:spTree>
      <p:nvGrpSpPr>
        <p:cNvPr id="1" name=""/>
        <p:cNvGrpSpPr/>
        <p:nvPr/>
      </p:nvGrpSpPr>
      <p:grpSpPr>
        <a:xfrm>
          <a:off x="0" y="0"/>
          <a:ext cx="0" cy="0"/>
          <a:chOff x="0" y="0"/>
          <a:chExt cx="0" cy="0"/>
        </a:xfrm>
      </p:grpSpPr>
      <p:pic>
        <p:nvPicPr>
          <p:cNvPr id="7" name="Picture 11" descr="ç°å¢ç">
            <a:extLst>
              <a:ext uri="{FF2B5EF4-FFF2-40B4-BE49-F238E27FC236}">
                <a16:creationId xmlns:a16="http://schemas.microsoft.com/office/drawing/2014/main" id="{A36EA33E-F10C-8847-BD79-6A62721F9997}"/>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9657433" y="301967"/>
            <a:ext cx="578757" cy="592788"/>
          </a:xfrm>
          <a:prstGeom prst="rect">
            <a:avLst/>
          </a:prstGeom>
          <a:noFill/>
          <a:extLst>
            <a:ext uri="{909E8E84-426E-40DD-AFC4-6F175D3DCCD1}">
              <a14:hiddenFill xmlns:a14="http://schemas.microsoft.com/office/drawing/2010/main">
                <a:solidFill>
                  <a:srgbClr val="FFFFFF"/>
                </a:solidFill>
              </a14:hiddenFill>
            </a:ext>
          </a:extLst>
        </p:spPr>
      </p:pic>
      <p:pic>
        <p:nvPicPr>
          <p:cNvPr id="4" name="グラフィックス 3">
            <a:extLst>
              <a:ext uri="{FF2B5EF4-FFF2-40B4-BE49-F238E27FC236}">
                <a16:creationId xmlns:a16="http://schemas.microsoft.com/office/drawing/2014/main" id="{DFC3FEA0-0269-A340-8AC0-2EE9382B6D7F}"/>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349980" y="390418"/>
            <a:ext cx="9404184" cy="508461"/>
          </a:xfrm>
          <a:prstGeom prst="rect">
            <a:avLst/>
          </a:prstGeom>
        </p:spPr>
      </p:pic>
      <p:cxnSp>
        <p:nvCxnSpPr>
          <p:cNvPr id="5" name="直線コネクタ 4">
            <a:extLst>
              <a:ext uri="{FF2B5EF4-FFF2-40B4-BE49-F238E27FC236}">
                <a16:creationId xmlns:a16="http://schemas.microsoft.com/office/drawing/2014/main" id="{EBCF4434-9025-3445-AC58-7DECDD0D5A3D}"/>
              </a:ext>
            </a:extLst>
          </p:cNvPr>
          <p:cNvCxnSpPr>
            <a:cxnSpLocks/>
          </p:cNvCxnSpPr>
          <p:nvPr userDrawn="1"/>
        </p:nvCxnSpPr>
        <p:spPr>
          <a:xfrm>
            <a:off x="269828" y="586520"/>
            <a:ext cx="387743" cy="388717"/>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直線コネクタ 7">
            <a:extLst>
              <a:ext uri="{FF2B5EF4-FFF2-40B4-BE49-F238E27FC236}">
                <a16:creationId xmlns:a16="http://schemas.microsoft.com/office/drawing/2014/main" id="{9F081F0C-555C-6443-8F74-0430630E7B15}"/>
              </a:ext>
            </a:extLst>
          </p:cNvPr>
          <p:cNvCxnSpPr>
            <a:cxnSpLocks/>
          </p:cNvCxnSpPr>
          <p:nvPr userDrawn="1"/>
        </p:nvCxnSpPr>
        <p:spPr>
          <a:xfrm>
            <a:off x="9150054" y="289257"/>
            <a:ext cx="684262" cy="6876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テキスト ボックス 8">
            <a:extLst>
              <a:ext uri="{FF2B5EF4-FFF2-40B4-BE49-F238E27FC236}">
                <a16:creationId xmlns:a16="http://schemas.microsoft.com/office/drawing/2014/main" id="{C3C77094-EBBC-48DE-9242-E77BA6AC9747}"/>
              </a:ext>
            </a:extLst>
          </p:cNvPr>
          <p:cNvSpPr txBox="1"/>
          <p:nvPr userDrawn="1"/>
        </p:nvSpPr>
        <p:spPr>
          <a:xfrm>
            <a:off x="9754164" y="7020197"/>
            <a:ext cx="343742" cy="287803"/>
          </a:xfrm>
          <a:prstGeom prst="rect">
            <a:avLst/>
          </a:prstGeom>
          <a:noFill/>
        </p:spPr>
        <p:txBody>
          <a:bodyPr wrap="none" lIns="0" tIns="0" rIns="0" bIns="0" rtlCol="0" anchor="ctr" anchorCtr="0">
            <a:noAutofit/>
          </a:bodyPr>
          <a:lstStyle/>
          <a:p>
            <a:pPr algn="r"/>
            <a:fld id="{9C1B02FA-3B43-4965-97B5-C29D405C4738}" type="slidenum">
              <a:rPr kumimoji="1" lang="ja-JP" altLang="en-US" sz="1100" b="0" smtClean="0">
                <a:latin typeface="Arial" panose="020B0604020202020204" pitchFamily="34" charset="0"/>
                <a:ea typeface="メイリオ" panose="020B0604030504040204" pitchFamily="50" charset="-128"/>
                <a:cs typeface="Arial" panose="020B0604020202020204" pitchFamily="34" charset="0"/>
              </a:rPr>
              <a:pPr algn="r"/>
              <a:t>‹#›</a:t>
            </a:fld>
            <a:endParaRPr kumimoji="1" lang="ja-JP" altLang="en-US" sz="1100" b="0" dirty="0">
              <a:latin typeface="Arial" panose="020B0604020202020204" pitchFamily="34" charset="0"/>
              <a:ea typeface="メイリオ" panose="020B0604030504040204" pitchFamily="50" charset="-128"/>
              <a:cs typeface="Arial" panose="020B0604020202020204" pitchFamily="34" charset="0"/>
            </a:endParaRPr>
          </a:p>
        </p:txBody>
      </p:sp>
      <p:sp>
        <p:nvSpPr>
          <p:cNvPr id="2" name="フリーフォーム: 図形 1">
            <a:extLst>
              <a:ext uri="{FF2B5EF4-FFF2-40B4-BE49-F238E27FC236}">
                <a16:creationId xmlns:a16="http://schemas.microsoft.com/office/drawing/2014/main" id="{0C8F129C-6BCF-4B9F-95E3-15A4EDC439C9}"/>
              </a:ext>
            </a:extLst>
          </p:cNvPr>
          <p:cNvSpPr/>
          <p:nvPr userDrawn="1"/>
        </p:nvSpPr>
        <p:spPr>
          <a:xfrm>
            <a:off x="1769496" y="2431914"/>
            <a:ext cx="0" cy="3562208"/>
          </a:xfrm>
          <a:custGeom>
            <a:avLst/>
            <a:gdLst>
              <a:gd name="connsiteX0" fmla="*/ 0 w 0"/>
              <a:gd name="connsiteY0" fmla="*/ 0 h 5768502"/>
              <a:gd name="connsiteX1" fmla="*/ 0 w 0"/>
              <a:gd name="connsiteY1" fmla="*/ 5768502 h 5768502"/>
            </a:gdLst>
            <a:ahLst/>
            <a:cxnLst>
              <a:cxn ang="0">
                <a:pos x="connsiteX0" y="connsiteY0"/>
              </a:cxn>
              <a:cxn ang="0">
                <a:pos x="connsiteX1" y="connsiteY1"/>
              </a:cxn>
            </a:cxnLst>
            <a:rect l="l" t="t" r="r" b="b"/>
            <a:pathLst>
              <a:path h="5768502">
                <a:moveTo>
                  <a:pt x="0" y="0"/>
                </a:moveTo>
                <a:lnTo>
                  <a:pt x="0" y="5768502"/>
                </a:lnTo>
              </a:path>
            </a:pathLst>
          </a:custGeom>
          <a:noFill/>
          <a:ln w="571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コンテンツ プレースホルダー 18">
            <a:extLst>
              <a:ext uri="{FF2B5EF4-FFF2-40B4-BE49-F238E27FC236}">
                <a16:creationId xmlns:a16="http://schemas.microsoft.com/office/drawing/2014/main" id="{EB33C7D2-745F-4AAB-AB8B-005B13241650}"/>
              </a:ext>
            </a:extLst>
          </p:cNvPr>
          <p:cNvSpPr>
            <a:spLocks noGrp="1"/>
          </p:cNvSpPr>
          <p:nvPr>
            <p:ph sz="quarter" idx="15" hasCustomPrompt="1"/>
          </p:nvPr>
        </p:nvSpPr>
        <p:spPr>
          <a:xfrm>
            <a:off x="1769496" y="2431915"/>
            <a:ext cx="8064820" cy="3562206"/>
          </a:xfrm>
          <a:prstGeom prst="rect">
            <a:avLst/>
          </a:prstGeom>
        </p:spPr>
        <p:txBody>
          <a:bodyPr lIns="216000" tIns="0" rIns="0" bIns="0" anchor="ctr"/>
          <a:lstStyle>
            <a:lvl1pPr marL="0" marR="0" indent="0" algn="l" defTabSz="914400" rtl="0" eaLnBrk="1" fontAlgn="auto" latinLnBrk="0" hangingPunct="1">
              <a:lnSpc>
                <a:spcPct val="120000"/>
              </a:lnSpc>
              <a:spcBef>
                <a:spcPts val="0"/>
              </a:spcBef>
              <a:spcAft>
                <a:spcPts val="0"/>
              </a:spcAft>
              <a:buClr>
                <a:schemeClr val="accent3"/>
              </a:buClr>
              <a:buSzTx/>
              <a:buFont typeface="+mj-lt"/>
              <a:buNone/>
              <a:tabLst/>
              <a:defRPr sz="1800" b="1">
                <a:solidFill>
                  <a:schemeClr val="tx1"/>
                </a:solidFill>
                <a:latin typeface="Meiryo UI" panose="020B0604030504040204" pitchFamily="50" charset="-128"/>
                <a:ea typeface="Meiryo UI" panose="020B0604030504040204" pitchFamily="50" charset="-128"/>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marL="342900" marR="0" lvl="0" indent="-342900" algn="l" defTabSz="914400" rtl="0" eaLnBrk="1" fontAlgn="auto" latinLnBrk="0" hangingPunct="1">
              <a:lnSpc>
                <a:spcPct val="90000"/>
              </a:lnSpc>
              <a:spcBef>
                <a:spcPts val="1000"/>
              </a:spcBef>
              <a:spcAft>
                <a:spcPts val="0"/>
              </a:spcAft>
              <a:buClr>
                <a:srgbClr val="009C89"/>
              </a:buClr>
              <a:buSzTx/>
              <a:buFont typeface="+mj-lt"/>
              <a:buAutoNum type="arabicPeriod"/>
              <a:tabLst/>
              <a:defRPr/>
            </a:pPr>
            <a:r>
              <a:rPr kumimoji="1" lang="ja-JP" altLang="en-US" dirty="0"/>
              <a:t>章タイトル</a:t>
            </a:r>
          </a:p>
          <a:p>
            <a:pPr marL="342900" marR="0" lvl="0" indent="-342900" algn="l" defTabSz="914400" rtl="0" eaLnBrk="1" fontAlgn="auto" latinLnBrk="0" hangingPunct="1">
              <a:lnSpc>
                <a:spcPct val="90000"/>
              </a:lnSpc>
              <a:spcBef>
                <a:spcPts val="1000"/>
              </a:spcBef>
              <a:spcAft>
                <a:spcPts val="0"/>
              </a:spcAft>
              <a:buClr>
                <a:srgbClr val="009C89"/>
              </a:buClr>
              <a:buSzTx/>
              <a:buFont typeface="+mj-lt"/>
              <a:buAutoNum type="arabicPeriod"/>
              <a:tabLst/>
              <a:defRPr/>
            </a:pPr>
            <a:r>
              <a:rPr kumimoji="1" lang="ja-JP" altLang="en-US" dirty="0"/>
              <a:t>章タイトル</a:t>
            </a:r>
            <a:endParaRPr kumimoji="1" lang="en-US" altLang="ja-JP" dirty="0"/>
          </a:p>
          <a:p>
            <a:pPr marL="342900" marR="0" lvl="0" indent="-342900" algn="l" defTabSz="914400" rtl="0" eaLnBrk="1" fontAlgn="auto" latinLnBrk="0" hangingPunct="1">
              <a:lnSpc>
                <a:spcPct val="90000"/>
              </a:lnSpc>
              <a:spcBef>
                <a:spcPts val="1000"/>
              </a:spcBef>
              <a:spcAft>
                <a:spcPts val="0"/>
              </a:spcAft>
              <a:buClr>
                <a:srgbClr val="009C89"/>
              </a:buClr>
              <a:buSzTx/>
              <a:buFont typeface="+mj-lt"/>
              <a:buAutoNum type="arabicPeriod"/>
              <a:tabLst/>
              <a:defRPr/>
            </a:pPr>
            <a:r>
              <a:rPr kumimoji="1" lang="ja-JP" altLang="en-US" dirty="0"/>
              <a:t>章タイトル</a:t>
            </a:r>
          </a:p>
        </p:txBody>
      </p:sp>
      <p:sp>
        <p:nvSpPr>
          <p:cNvPr id="3" name="テキスト ボックス 2">
            <a:extLst>
              <a:ext uri="{FF2B5EF4-FFF2-40B4-BE49-F238E27FC236}">
                <a16:creationId xmlns:a16="http://schemas.microsoft.com/office/drawing/2014/main" id="{8CAB3A4B-C56B-404B-8036-AFFB5F249276}"/>
              </a:ext>
            </a:extLst>
          </p:cNvPr>
          <p:cNvSpPr txBox="1"/>
          <p:nvPr userDrawn="1"/>
        </p:nvSpPr>
        <p:spPr>
          <a:xfrm>
            <a:off x="349980" y="390417"/>
            <a:ext cx="1412145" cy="508461"/>
          </a:xfrm>
          <a:prstGeom prst="rect">
            <a:avLst/>
          </a:prstGeom>
          <a:noFill/>
        </p:spPr>
        <p:txBody>
          <a:bodyPr wrap="none" lIns="252000" tIns="0" rIns="0" bIns="0" rtlCol="0" anchor="ctr">
            <a:noAutofit/>
          </a:bodyPr>
          <a:lstStyle/>
          <a:p>
            <a:r>
              <a:rPr kumimoji="1" lang="ja-JP" altLang="en-US" sz="2000" b="0" dirty="0">
                <a:solidFill>
                  <a:schemeClr val="bg1"/>
                </a:solidFill>
                <a:latin typeface="Meiryo UI" panose="020B0604030504040204" pitchFamily="50" charset="-128"/>
                <a:ea typeface="Meiryo UI" panose="020B0604030504040204" pitchFamily="50" charset="-128"/>
              </a:rPr>
              <a:t>目次</a:t>
            </a:r>
          </a:p>
        </p:txBody>
      </p:sp>
    </p:spTree>
    <p:extLst>
      <p:ext uri="{BB962C8B-B14F-4D97-AF65-F5344CB8AC3E}">
        <p14:creationId xmlns:p14="http://schemas.microsoft.com/office/powerpoint/2010/main" val="1597341806"/>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内容説明用スライド">
    <p:spTree>
      <p:nvGrpSpPr>
        <p:cNvPr id="1" name=""/>
        <p:cNvGrpSpPr/>
        <p:nvPr/>
      </p:nvGrpSpPr>
      <p:grpSpPr>
        <a:xfrm>
          <a:off x="0" y="0"/>
          <a:ext cx="0" cy="0"/>
          <a:chOff x="0" y="0"/>
          <a:chExt cx="0" cy="0"/>
        </a:xfrm>
      </p:grpSpPr>
      <p:pic>
        <p:nvPicPr>
          <p:cNvPr id="18" name="Picture 11" descr="ç°å¢ç">
            <a:extLst>
              <a:ext uri="{FF2B5EF4-FFF2-40B4-BE49-F238E27FC236}">
                <a16:creationId xmlns:a16="http://schemas.microsoft.com/office/drawing/2014/main" id="{8E434909-6A5F-4794-A61C-E8E786C3A5E3}"/>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9657433" y="301967"/>
            <a:ext cx="578757" cy="592788"/>
          </a:xfrm>
          <a:prstGeom prst="rect">
            <a:avLst/>
          </a:prstGeom>
          <a:noFill/>
          <a:extLst>
            <a:ext uri="{909E8E84-426E-40DD-AFC4-6F175D3DCCD1}">
              <a14:hiddenFill xmlns:a14="http://schemas.microsoft.com/office/drawing/2010/main">
                <a:solidFill>
                  <a:srgbClr val="FFFFFF"/>
                </a:solidFill>
              </a14:hiddenFill>
            </a:ext>
          </a:extLst>
        </p:spPr>
      </p:pic>
      <p:sp>
        <p:nvSpPr>
          <p:cNvPr id="2" name="グラフィックス 6">
            <a:extLst>
              <a:ext uri="{FF2B5EF4-FFF2-40B4-BE49-F238E27FC236}">
                <a16:creationId xmlns:a16="http://schemas.microsoft.com/office/drawing/2014/main" id="{1965654B-C214-044C-9754-691F56B1A74E}"/>
              </a:ext>
            </a:extLst>
          </p:cNvPr>
          <p:cNvSpPr/>
          <p:nvPr/>
        </p:nvSpPr>
        <p:spPr>
          <a:xfrm>
            <a:off x="341713" y="396708"/>
            <a:ext cx="9773713" cy="1226315"/>
          </a:xfrm>
          <a:custGeom>
            <a:avLst/>
            <a:gdLst>
              <a:gd name="connsiteX0" fmla="*/ 9785917 w 9786287"/>
              <a:gd name="connsiteY0" fmla="*/ 1166514 h 1249650"/>
              <a:gd name="connsiteX1" fmla="*/ 9785917 w 9786287"/>
              <a:gd name="connsiteY1" fmla="*/ 913523 h 1249650"/>
              <a:gd name="connsiteX2" fmla="*/ 8906147 w 9786287"/>
              <a:gd name="connsiteY2" fmla="*/ 12500 h 1249650"/>
              <a:gd name="connsiteX3" fmla="*/ 82801 w 9786287"/>
              <a:gd name="connsiteY3" fmla="*/ 12500 h 1249650"/>
              <a:gd name="connsiteX4" fmla="*/ 12205 w 9786287"/>
              <a:gd name="connsiteY4" fmla="*/ 84801 h 1249650"/>
              <a:gd name="connsiteX5" fmla="*/ 12205 w 9786287"/>
              <a:gd name="connsiteY5" fmla="*/ 970395 h 1249650"/>
              <a:gd name="connsiteX6" fmla="*/ 273671 w 9786287"/>
              <a:gd name="connsiteY6" fmla="*/ 1238815 h 1249650"/>
              <a:gd name="connsiteX7" fmla="*/ 9715322 w 9786287"/>
              <a:gd name="connsiteY7" fmla="*/ 1238815 h 1249650"/>
              <a:gd name="connsiteX8" fmla="*/ 9785917 w 9786287"/>
              <a:gd name="connsiteY8" fmla="*/ 1166514 h 1249650"/>
              <a:gd name="connsiteX0" fmla="*/ 9773712 w 9773712"/>
              <a:gd name="connsiteY0" fmla="*/ 1154014 h 1226315"/>
              <a:gd name="connsiteX1" fmla="*/ 9773712 w 9773712"/>
              <a:gd name="connsiteY1" fmla="*/ 901023 h 1226315"/>
              <a:gd name="connsiteX2" fmla="*/ 8874892 w 9773712"/>
              <a:gd name="connsiteY2" fmla="*/ 0 h 1226315"/>
              <a:gd name="connsiteX3" fmla="*/ 70596 w 9773712"/>
              <a:gd name="connsiteY3" fmla="*/ 0 h 1226315"/>
              <a:gd name="connsiteX4" fmla="*/ 0 w 9773712"/>
              <a:gd name="connsiteY4" fmla="*/ 72301 h 1226315"/>
              <a:gd name="connsiteX5" fmla="*/ 0 w 9773712"/>
              <a:gd name="connsiteY5" fmla="*/ 957895 h 1226315"/>
              <a:gd name="connsiteX6" fmla="*/ 261466 w 9773712"/>
              <a:gd name="connsiteY6" fmla="*/ 1226315 h 1226315"/>
              <a:gd name="connsiteX7" fmla="*/ 9703117 w 9773712"/>
              <a:gd name="connsiteY7" fmla="*/ 1226315 h 1226315"/>
              <a:gd name="connsiteX8" fmla="*/ 9773712 w 9773712"/>
              <a:gd name="connsiteY8" fmla="*/ 1154014 h 12263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773712" h="1226315">
                <a:moveTo>
                  <a:pt x="9773712" y="1154014"/>
                </a:moveTo>
                <a:lnTo>
                  <a:pt x="9773712" y="901023"/>
                </a:lnTo>
                <a:lnTo>
                  <a:pt x="8874892" y="0"/>
                </a:lnTo>
                <a:lnTo>
                  <a:pt x="70596" y="0"/>
                </a:lnTo>
                <a:cubicBezTo>
                  <a:pt x="70596" y="0"/>
                  <a:pt x="0" y="0"/>
                  <a:pt x="0" y="72301"/>
                </a:cubicBezTo>
                <a:lnTo>
                  <a:pt x="0" y="957895"/>
                </a:lnTo>
                <a:lnTo>
                  <a:pt x="261466" y="1226315"/>
                </a:lnTo>
                <a:lnTo>
                  <a:pt x="9703117" y="1226315"/>
                </a:lnTo>
                <a:cubicBezTo>
                  <a:pt x="9703117" y="1226315"/>
                  <a:pt x="9773712" y="1226315"/>
                  <a:pt x="9773712" y="1154014"/>
                </a:cubicBezTo>
              </a:path>
            </a:pathLst>
          </a:custGeom>
          <a:solidFill>
            <a:schemeClr val="accent3"/>
          </a:solidFill>
          <a:ln w="12449" cap="flat">
            <a:noFill/>
            <a:prstDash val="solid"/>
            <a:miter/>
          </a:ln>
        </p:spPr>
        <p:txBody>
          <a:bodyPr rtlCol="0" anchor="ctr"/>
          <a:lstStyle/>
          <a:p>
            <a:endParaRPr lang="ja-JP" altLang="en-US"/>
          </a:p>
        </p:txBody>
      </p:sp>
      <p:sp>
        <p:nvSpPr>
          <p:cNvPr id="12" name="フリーフォーム: 図形 11">
            <a:extLst>
              <a:ext uri="{FF2B5EF4-FFF2-40B4-BE49-F238E27FC236}">
                <a16:creationId xmlns:a16="http://schemas.microsoft.com/office/drawing/2014/main" id="{02FE216E-93F1-4CD6-8F80-E00D944D2895}"/>
              </a:ext>
            </a:extLst>
          </p:cNvPr>
          <p:cNvSpPr/>
          <p:nvPr userDrawn="1"/>
        </p:nvSpPr>
        <p:spPr>
          <a:xfrm>
            <a:off x="349980" y="390417"/>
            <a:ext cx="9377998" cy="504338"/>
          </a:xfrm>
          <a:custGeom>
            <a:avLst/>
            <a:gdLst>
              <a:gd name="connsiteX0" fmla="*/ 70596 w 9377998"/>
              <a:gd name="connsiteY0" fmla="*/ 0 h 504338"/>
              <a:gd name="connsiteX1" fmla="*/ 8874893 w 9377998"/>
              <a:gd name="connsiteY1" fmla="*/ 0 h 504338"/>
              <a:gd name="connsiteX2" fmla="*/ 9377998 w 9377998"/>
              <a:gd name="connsiteY2" fmla="*/ 504338 h 504338"/>
              <a:gd name="connsiteX3" fmla="*/ 0 w 9377998"/>
              <a:gd name="connsiteY3" fmla="*/ 504338 h 504338"/>
              <a:gd name="connsiteX4" fmla="*/ 0 w 9377998"/>
              <a:gd name="connsiteY4" fmla="*/ 72301 h 504338"/>
              <a:gd name="connsiteX5" fmla="*/ 70596 w 9377998"/>
              <a:gd name="connsiteY5" fmla="*/ 0 h 504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377998" h="504338">
                <a:moveTo>
                  <a:pt x="70596" y="0"/>
                </a:moveTo>
                <a:lnTo>
                  <a:pt x="8874893" y="0"/>
                </a:lnTo>
                <a:lnTo>
                  <a:pt x="9377998" y="504338"/>
                </a:lnTo>
                <a:lnTo>
                  <a:pt x="0" y="504338"/>
                </a:lnTo>
                <a:lnTo>
                  <a:pt x="0" y="72301"/>
                </a:lnTo>
                <a:cubicBezTo>
                  <a:pt x="0" y="0"/>
                  <a:pt x="70596" y="0"/>
                  <a:pt x="70596" y="0"/>
                </a:cubicBezTo>
                <a:close/>
              </a:path>
            </a:pathLst>
          </a:custGeom>
          <a:solidFill>
            <a:schemeClr val="accent1"/>
          </a:solidFill>
          <a:ln w="12449" cap="flat">
            <a:noFill/>
            <a:prstDash val="solid"/>
            <a:miter/>
          </a:ln>
        </p:spPr>
        <p:txBody>
          <a:bodyPr rtlCol="0" anchor="ctr"/>
          <a:lstStyle/>
          <a:p>
            <a:endParaRPr lang="ja-JP" altLang="en-US"/>
          </a:p>
        </p:txBody>
      </p:sp>
      <p:cxnSp>
        <p:nvCxnSpPr>
          <p:cNvPr id="8" name="直線コネクタ 7">
            <a:extLst>
              <a:ext uri="{FF2B5EF4-FFF2-40B4-BE49-F238E27FC236}">
                <a16:creationId xmlns:a16="http://schemas.microsoft.com/office/drawing/2014/main" id="{803ACE90-2131-A448-9D2B-E09F626D0747}"/>
              </a:ext>
            </a:extLst>
          </p:cNvPr>
          <p:cNvCxnSpPr/>
          <p:nvPr/>
        </p:nvCxnSpPr>
        <p:spPr>
          <a:xfrm>
            <a:off x="269828" y="1270891"/>
            <a:ext cx="438100" cy="4392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テキスト ボックス 10">
            <a:extLst>
              <a:ext uri="{FF2B5EF4-FFF2-40B4-BE49-F238E27FC236}">
                <a16:creationId xmlns:a16="http://schemas.microsoft.com/office/drawing/2014/main" id="{0D80D0EF-2934-42CA-A567-6FBD2440F465}"/>
              </a:ext>
            </a:extLst>
          </p:cNvPr>
          <p:cNvSpPr txBox="1"/>
          <p:nvPr userDrawn="1"/>
        </p:nvSpPr>
        <p:spPr>
          <a:xfrm>
            <a:off x="9754164" y="7020197"/>
            <a:ext cx="343742" cy="287803"/>
          </a:xfrm>
          <a:prstGeom prst="rect">
            <a:avLst/>
          </a:prstGeom>
          <a:noFill/>
        </p:spPr>
        <p:txBody>
          <a:bodyPr wrap="none" lIns="0" tIns="0" rIns="0" bIns="0" rtlCol="0" anchor="ctr" anchorCtr="0">
            <a:noAutofit/>
          </a:bodyPr>
          <a:lstStyle/>
          <a:p>
            <a:pPr algn="r"/>
            <a:fld id="{9C1B02FA-3B43-4965-97B5-C29D405C4738}" type="slidenum">
              <a:rPr kumimoji="1" lang="ja-JP" altLang="en-US" sz="1100" b="0" smtClean="0">
                <a:latin typeface="Arial" panose="020B0604020202020204" pitchFamily="34" charset="0"/>
                <a:ea typeface="メイリオ" panose="020B0604030504040204" pitchFamily="50" charset="-128"/>
                <a:cs typeface="Arial" panose="020B0604020202020204" pitchFamily="34" charset="0"/>
              </a:rPr>
              <a:pPr algn="r"/>
              <a:t>‹#›</a:t>
            </a:fld>
            <a:endParaRPr kumimoji="1" lang="ja-JP" altLang="en-US" sz="1100" b="0" dirty="0">
              <a:latin typeface="Arial" panose="020B0604020202020204" pitchFamily="34" charset="0"/>
              <a:ea typeface="メイリオ" panose="020B0604030504040204" pitchFamily="50" charset="-128"/>
              <a:cs typeface="Arial" panose="020B0604020202020204" pitchFamily="34" charset="0"/>
            </a:endParaRPr>
          </a:p>
        </p:txBody>
      </p:sp>
      <p:cxnSp>
        <p:nvCxnSpPr>
          <p:cNvPr id="9" name="直線コネクタ 8">
            <a:extLst>
              <a:ext uri="{FF2B5EF4-FFF2-40B4-BE49-F238E27FC236}">
                <a16:creationId xmlns:a16="http://schemas.microsoft.com/office/drawing/2014/main" id="{492973B8-A1E0-8249-B6B2-09ED50D99913}"/>
              </a:ext>
            </a:extLst>
          </p:cNvPr>
          <p:cNvCxnSpPr>
            <a:cxnSpLocks/>
          </p:cNvCxnSpPr>
          <p:nvPr/>
        </p:nvCxnSpPr>
        <p:spPr>
          <a:xfrm>
            <a:off x="9102837" y="284375"/>
            <a:ext cx="1109191" cy="111197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6" name="コンテンツ プレースホルダー 18">
            <a:extLst>
              <a:ext uri="{FF2B5EF4-FFF2-40B4-BE49-F238E27FC236}">
                <a16:creationId xmlns:a16="http://schemas.microsoft.com/office/drawing/2014/main" id="{4C7E5A18-52F4-4252-BE43-0A15ED485D53}"/>
              </a:ext>
            </a:extLst>
          </p:cNvPr>
          <p:cNvSpPr>
            <a:spLocks noGrp="1"/>
          </p:cNvSpPr>
          <p:nvPr>
            <p:ph sz="quarter" idx="14" hasCustomPrompt="1"/>
          </p:nvPr>
        </p:nvSpPr>
        <p:spPr bwMode="white">
          <a:xfrm>
            <a:off x="349980" y="390417"/>
            <a:ext cx="8956366" cy="504000"/>
          </a:xfrm>
          <a:prstGeom prst="rect">
            <a:avLst/>
          </a:prstGeom>
        </p:spPr>
        <p:txBody>
          <a:bodyPr lIns="216000" tIns="36000" rIns="0" bIns="0" anchor="ctr"/>
          <a:lstStyle>
            <a:lvl1pPr marL="0" indent="0" algn="l">
              <a:buFontTx/>
              <a:buNone/>
              <a:defRPr sz="1200" b="1">
                <a:solidFill>
                  <a:schemeClr val="bg1"/>
                </a:solidFill>
                <a:latin typeface="Meiryo UI" panose="020B0604030504040204" pitchFamily="50" charset="-128"/>
                <a:ea typeface="Meiryo UI" panose="020B0604030504040204" pitchFamily="50" charset="-128"/>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kumimoji="1" lang="ja-JP" altLang="en-US" dirty="0"/>
              <a:t>マスタータイトル</a:t>
            </a:r>
          </a:p>
        </p:txBody>
      </p:sp>
      <p:sp>
        <p:nvSpPr>
          <p:cNvPr id="13" name="コンテンツ プレースホルダー 2">
            <a:extLst>
              <a:ext uri="{FF2B5EF4-FFF2-40B4-BE49-F238E27FC236}">
                <a16:creationId xmlns:a16="http://schemas.microsoft.com/office/drawing/2014/main" id="{D1016613-754F-4A3D-9D11-C82CC7BBB8A9}"/>
              </a:ext>
            </a:extLst>
          </p:cNvPr>
          <p:cNvSpPr>
            <a:spLocks noGrp="1"/>
          </p:cNvSpPr>
          <p:nvPr>
            <p:ph sz="quarter" idx="10" hasCustomPrompt="1"/>
          </p:nvPr>
        </p:nvSpPr>
        <p:spPr>
          <a:xfrm>
            <a:off x="576387" y="894755"/>
            <a:ext cx="686137" cy="728268"/>
          </a:xfrm>
          <a:prstGeom prst="rect">
            <a:avLst/>
          </a:prstGeom>
        </p:spPr>
        <p:txBody>
          <a:bodyPr lIns="0" tIns="144000" rIns="0" bIns="0" anchor="ctr">
            <a:normAutofit/>
          </a:bodyPr>
          <a:lstStyle>
            <a:lvl1pPr marL="0" indent="0">
              <a:buNone/>
              <a:defRPr sz="5000" b="1" i="0">
                <a:solidFill>
                  <a:schemeClr val="bg1"/>
                </a:solidFill>
                <a:latin typeface="Arial" panose="020B0604020202020204" pitchFamily="34" charset="0"/>
                <a:ea typeface="Meiryo" panose="020B0604030504040204" pitchFamily="34" charset="-128"/>
                <a:cs typeface="Arial" panose="020B0604020202020204" pitchFamily="34" charset="0"/>
              </a:defRPr>
            </a:lvl1pPr>
          </a:lstStyle>
          <a:p>
            <a:r>
              <a:rPr kumimoji="1" lang="en-US" altLang="ja-JP" dirty="0"/>
              <a:t>1</a:t>
            </a:r>
            <a:endParaRPr kumimoji="1" lang="ja-JP" altLang="en-US" dirty="0"/>
          </a:p>
        </p:txBody>
      </p:sp>
      <p:sp>
        <p:nvSpPr>
          <p:cNvPr id="15" name="コンテンツ プレースホルダー 13">
            <a:extLst>
              <a:ext uri="{FF2B5EF4-FFF2-40B4-BE49-F238E27FC236}">
                <a16:creationId xmlns:a16="http://schemas.microsoft.com/office/drawing/2014/main" id="{708B973E-47C9-4794-A9EE-9016DE64C13F}"/>
              </a:ext>
            </a:extLst>
          </p:cNvPr>
          <p:cNvSpPr>
            <a:spLocks noGrp="1"/>
          </p:cNvSpPr>
          <p:nvPr>
            <p:ph sz="quarter" idx="11" hasCustomPrompt="1"/>
          </p:nvPr>
        </p:nvSpPr>
        <p:spPr>
          <a:xfrm>
            <a:off x="1195350" y="1191023"/>
            <a:ext cx="7712791" cy="432000"/>
          </a:xfrm>
          <a:prstGeom prst="rect">
            <a:avLst/>
          </a:prstGeom>
        </p:spPr>
        <p:txBody>
          <a:bodyPr lIns="0" tIns="36000" rIns="0" bIns="0">
            <a:normAutofit/>
          </a:bodyPr>
          <a:lstStyle>
            <a:lvl1pPr marL="0" indent="0">
              <a:buNone/>
              <a:defRPr sz="2600" b="1" i="0">
                <a:solidFill>
                  <a:schemeClr val="bg1"/>
                </a:solidFill>
                <a:latin typeface="Meiryo UI" panose="020B0604030504040204" pitchFamily="50" charset="-128"/>
                <a:ea typeface="Meiryo UI" panose="020B0604030504040204" pitchFamily="50" charset="-128"/>
              </a:defRPr>
            </a:lvl1pPr>
          </a:lstStyle>
          <a:p>
            <a:r>
              <a:rPr kumimoji="1" lang="ja-JP" altLang="en-US" dirty="0"/>
              <a:t>タイトルタイトル</a:t>
            </a:r>
          </a:p>
        </p:txBody>
      </p:sp>
      <p:sp>
        <p:nvSpPr>
          <p:cNvPr id="16" name="コンテンツ プレースホルダー 18">
            <a:extLst>
              <a:ext uri="{FF2B5EF4-FFF2-40B4-BE49-F238E27FC236}">
                <a16:creationId xmlns:a16="http://schemas.microsoft.com/office/drawing/2014/main" id="{8C1F821C-3596-40E7-8FF4-947D021CFD01}"/>
              </a:ext>
            </a:extLst>
          </p:cNvPr>
          <p:cNvSpPr>
            <a:spLocks noGrp="1"/>
          </p:cNvSpPr>
          <p:nvPr>
            <p:ph sz="quarter" idx="15" hasCustomPrompt="1"/>
          </p:nvPr>
        </p:nvSpPr>
        <p:spPr>
          <a:xfrm>
            <a:off x="1195349" y="894417"/>
            <a:ext cx="7712791" cy="267144"/>
          </a:xfrm>
          <a:prstGeom prst="rect">
            <a:avLst/>
          </a:prstGeom>
        </p:spPr>
        <p:txBody>
          <a:bodyPr lIns="0" tIns="108000" rIns="0" bIns="0" anchor="ctr"/>
          <a:lstStyle>
            <a:lvl1pPr marL="0" indent="0" algn="l">
              <a:buFontTx/>
              <a:buNone/>
              <a:defRPr sz="1400" b="0">
                <a:solidFill>
                  <a:schemeClr val="bg1"/>
                </a:solidFill>
                <a:latin typeface="Meiryo UI" panose="020B0604030504040204" pitchFamily="50" charset="-128"/>
                <a:ea typeface="Meiryo UI" panose="020B0604030504040204" pitchFamily="50" charset="-128"/>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kumimoji="1" lang="ja-JP" altLang="en-US" dirty="0"/>
              <a:t>キャッチコピー</a:t>
            </a:r>
          </a:p>
        </p:txBody>
      </p:sp>
    </p:spTree>
    <p:extLst>
      <p:ext uri="{BB962C8B-B14F-4D97-AF65-F5344CB8AC3E}">
        <p14:creationId xmlns:p14="http://schemas.microsoft.com/office/powerpoint/2010/main" val="2754604958"/>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内容説明用スライド_タイトル+リード">
    <p:spTree>
      <p:nvGrpSpPr>
        <p:cNvPr id="1" name=""/>
        <p:cNvGrpSpPr/>
        <p:nvPr/>
      </p:nvGrpSpPr>
      <p:grpSpPr>
        <a:xfrm>
          <a:off x="0" y="0"/>
          <a:ext cx="0" cy="0"/>
          <a:chOff x="0" y="0"/>
          <a:chExt cx="0" cy="0"/>
        </a:xfrm>
      </p:grpSpPr>
      <p:pic>
        <p:nvPicPr>
          <p:cNvPr id="18" name="Picture 11" descr="ç°å¢ç">
            <a:extLst>
              <a:ext uri="{FF2B5EF4-FFF2-40B4-BE49-F238E27FC236}">
                <a16:creationId xmlns:a16="http://schemas.microsoft.com/office/drawing/2014/main" id="{8E434909-6A5F-4794-A61C-E8E786C3A5E3}"/>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9657433" y="301967"/>
            <a:ext cx="578757" cy="592788"/>
          </a:xfrm>
          <a:prstGeom prst="rect">
            <a:avLst/>
          </a:prstGeom>
          <a:noFill/>
          <a:extLst>
            <a:ext uri="{909E8E84-426E-40DD-AFC4-6F175D3DCCD1}">
              <a14:hiddenFill xmlns:a14="http://schemas.microsoft.com/office/drawing/2010/main">
                <a:solidFill>
                  <a:srgbClr val="FFFFFF"/>
                </a:solidFill>
              </a14:hiddenFill>
            </a:ext>
          </a:extLst>
        </p:spPr>
      </p:pic>
      <p:sp>
        <p:nvSpPr>
          <p:cNvPr id="2" name="グラフィックス 6">
            <a:extLst>
              <a:ext uri="{FF2B5EF4-FFF2-40B4-BE49-F238E27FC236}">
                <a16:creationId xmlns:a16="http://schemas.microsoft.com/office/drawing/2014/main" id="{1965654B-C214-044C-9754-691F56B1A74E}"/>
              </a:ext>
            </a:extLst>
          </p:cNvPr>
          <p:cNvSpPr/>
          <p:nvPr/>
        </p:nvSpPr>
        <p:spPr>
          <a:xfrm>
            <a:off x="341713" y="396708"/>
            <a:ext cx="9773713" cy="1226315"/>
          </a:xfrm>
          <a:custGeom>
            <a:avLst/>
            <a:gdLst>
              <a:gd name="connsiteX0" fmla="*/ 9785917 w 9786287"/>
              <a:gd name="connsiteY0" fmla="*/ 1166514 h 1249650"/>
              <a:gd name="connsiteX1" fmla="*/ 9785917 w 9786287"/>
              <a:gd name="connsiteY1" fmla="*/ 913523 h 1249650"/>
              <a:gd name="connsiteX2" fmla="*/ 8906147 w 9786287"/>
              <a:gd name="connsiteY2" fmla="*/ 12500 h 1249650"/>
              <a:gd name="connsiteX3" fmla="*/ 82801 w 9786287"/>
              <a:gd name="connsiteY3" fmla="*/ 12500 h 1249650"/>
              <a:gd name="connsiteX4" fmla="*/ 12205 w 9786287"/>
              <a:gd name="connsiteY4" fmla="*/ 84801 h 1249650"/>
              <a:gd name="connsiteX5" fmla="*/ 12205 w 9786287"/>
              <a:gd name="connsiteY5" fmla="*/ 970395 h 1249650"/>
              <a:gd name="connsiteX6" fmla="*/ 273671 w 9786287"/>
              <a:gd name="connsiteY6" fmla="*/ 1238815 h 1249650"/>
              <a:gd name="connsiteX7" fmla="*/ 9715322 w 9786287"/>
              <a:gd name="connsiteY7" fmla="*/ 1238815 h 1249650"/>
              <a:gd name="connsiteX8" fmla="*/ 9785917 w 9786287"/>
              <a:gd name="connsiteY8" fmla="*/ 1166514 h 1249650"/>
              <a:gd name="connsiteX0" fmla="*/ 9773712 w 9773712"/>
              <a:gd name="connsiteY0" fmla="*/ 1154014 h 1226315"/>
              <a:gd name="connsiteX1" fmla="*/ 9773712 w 9773712"/>
              <a:gd name="connsiteY1" fmla="*/ 901023 h 1226315"/>
              <a:gd name="connsiteX2" fmla="*/ 8874892 w 9773712"/>
              <a:gd name="connsiteY2" fmla="*/ 0 h 1226315"/>
              <a:gd name="connsiteX3" fmla="*/ 70596 w 9773712"/>
              <a:gd name="connsiteY3" fmla="*/ 0 h 1226315"/>
              <a:gd name="connsiteX4" fmla="*/ 0 w 9773712"/>
              <a:gd name="connsiteY4" fmla="*/ 72301 h 1226315"/>
              <a:gd name="connsiteX5" fmla="*/ 0 w 9773712"/>
              <a:gd name="connsiteY5" fmla="*/ 957895 h 1226315"/>
              <a:gd name="connsiteX6" fmla="*/ 261466 w 9773712"/>
              <a:gd name="connsiteY6" fmla="*/ 1226315 h 1226315"/>
              <a:gd name="connsiteX7" fmla="*/ 9703117 w 9773712"/>
              <a:gd name="connsiteY7" fmla="*/ 1226315 h 1226315"/>
              <a:gd name="connsiteX8" fmla="*/ 9773712 w 9773712"/>
              <a:gd name="connsiteY8" fmla="*/ 1154014 h 12263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773712" h="1226315">
                <a:moveTo>
                  <a:pt x="9773712" y="1154014"/>
                </a:moveTo>
                <a:lnTo>
                  <a:pt x="9773712" y="901023"/>
                </a:lnTo>
                <a:lnTo>
                  <a:pt x="8874892" y="0"/>
                </a:lnTo>
                <a:lnTo>
                  <a:pt x="70596" y="0"/>
                </a:lnTo>
                <a:cubicBezTo>
                  <a:pt x="70596" y="0"/>
                  <a:pt x="0" y="0"/>
                  <a:pt x="0" y="72301"/>
                </a:cubicBezTo>
                <a:lnTo>
                  <a:pt x="0" y="957895"/>
                </a:lnTo>
                <a:lnTo>
                  <a:pt x="261466" y="1226315"/>
                </a:lnTo>
                <a:lnTo>
                  <a:pt x="9703117" y="1226315"/>
                </a:lnTo>
                <a:cubicBezTo>
                  <a:pt x="9703117" y="1226315"/>
                  <a:pt x="9773712" y="1226315"/>
                  <a:pt x="9773712" y="1154014"/>
                </a:cubicBezTo>
              </a:path>
            </a:pathLst>
          </a:custGeom>
          <a:solidFill>
            <a:schemeClr val="accent3"/>
          </a:solidFill>
          <a:ln w="12449" cap="flat">
            <a:noFill/>
            <a:prstDash val="solid"/>
            <a:miter/>
          </a:ln>
        </p:spPr>
        <p:txBody>
          <a:bodyPr rtlCol="0" anchor="ctr"/>
          <a:lstStyle/>
          <a:p>
            <a:endParaRPr lang="ja-JP" altLang="en-US"/>
          </a:p>
        </p:txBody>
      </p:sp>
      <p:sp>
        <p:nvSpPr>
          <p:cNvPr id="13" name="フリーフォーム: 図形 12">
            <a:extLst>
              <a:ext uri="{FF2B5EF4-FFF2-40B4-BE49-F238E27FC236}">
                <a16:creationId xmlns:a16="http://schemas.microsoft.com/office/drawing/2014/main" id="{907E3C10-5296-4CB5-BB5A-480E93F86B9E}"/>
              </a:ext>
            </a:extLst>
          </p:cNvPr>
          <p:cNvSpPr/>
          <p:nvPr userDrawn="1"/>
        </p:nvSpPr>
        <p:spPr>
          <a:xfrm>
            <a:off x="349980" y="390417"/>
            <a:ext cx="9377998" cy="504338"/>
          </a:xfrm>
          <a:custGeom>
            <a:avLst/>
            <a:gdLst>
              <a:gd name="connsiteX0" fmla="*/ 70596 w 9377998"/>
              <a:gd name="connsiteY0" fmla="*/ 0 h 504338"/>
              <a:gd name="connsiteX1" fmla="*/ 8874893 w 9377998"/>
              <a:gd name="connsiteY1" fmla="*/ 0 h 504338"/>
              <a:gd name="connsiteX2" fmla="*/ 9377998 w 9377998"/>
              <a:gd name="connsiteY2" fmla="*/ 504338 h 504338"/>
              <a:gd name="connsiteX3" fmla="*/ 0 w 9377998"/>
              <a:gd name="connsiteY3" fmla="*/ 504338 h 504338"/>
              <a:gd name="connsiteX4" fmla="*/ 0 w 9377998"/>
              <a:gd name="connsiteY4" fmla="*/ 72301 h 504338"/>
              <a:gd name="connsiteX5" fmla="*/ 70596 w 9377998"/>
              <a:gd name="connsiteY5" fmla="*/ 0 h 504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377998" h="504338">
                <a:moveTo>
                  <a:pt x="70596" y="0"/>
                </a:moveTo>
                <a:lnTo>
                  <a:pt x="8874893" y="0"/>
                </a:lnTo>
                <a:lnTo>
                  <a:pt x="9377998" y="504338"/>
                </a:lnTo>
                <a:lnTo>
                  <a:pt x="0" y="504338"/>
                </a:lnTo>
                <a:lnTo>
                  <a:pt x="0" y="72301"/>
                </a:lnTo>
                <a:cubicBezTo>
                  <a:pt x="0" y="0"/>
                  <a:pt x="70596" y="0"/>
                  <a:pt x="70596" y="0"/>
                </a:cubicBezTo>
                <a:close/>
              </a:path>
            </a:pathLst>
          </a:custGeom>
          <a:solidFill>
            <a:schemeClr val="accent1"/>
          </a:solidFill>
          <a:ln w="12449" cap="flat">
            <a:noFill/>
            <a:prstDash val="solid"/>
            <a:miter/>
          </a:ln>
        </p:spPr>
        <p:txBody>
          <a:bodyPr rtlCol="0" anchor="ctr"/>
          <a:lstStyle/>
          <a:p>
            <a:endParaRPr lang="ja-JP" altLang="en-US"/>
          </a:p>
        </p:txBody>
      </p:sp>
      <p:cxnSp>
        <p:nvCxnSpPr>
          <p:cNvPr id="8" name="直線コネクタ 7">
            <a:extLst>
              <a:ext uri="{FF2B5EF4-FFF2-40B4-BE49-F238E27FC236}">
                <a16:creationId xmlns:a16="http://schemas.microsoft.com/office/drawing/2014/main" id="{803ACE90-2131-A448-9D2B-E09F626D0747}"/>
              </a:ext>
            </a:extLst>
          </p:cNvPr>
          <p:cNvCxnSpPr/>
          <p:nvPr/>
        </p:nvCxnSpPr>
        <p:spPr>
          <a:xfrm>
            <a:off x="269828" y="1270891"/>
            <a:ext cx="438100" cy="4392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4" name="コンテンツ プレースホルダー 13">
            <a:extLst>
              <a:ext uri="{FF2B5EF4-FFF2-40B4-BE49-F238E27FC236}">
                <a16:creationId xmlns:a16="http://schemas.microsoft.com/office/drawing/2014/main" id="{D4C153BA-B45D-364C-B23F-1393DDE80303}"/>
              </a:ext>
            </a:extLst>
          </p:cNvPr>
          <p:cNvSpPr>
            <a:spLocks noGrp="1"/>
          </p:cNvSpPr>
          <p:nvPr userDrawn="1">
            <p:ph sz="quarter" idx="11" hasCustomPrompt="1"/>
          </p:nvPr>
        </p:nvSpPr>
        <p:spPr bwMode="white">
          <a:xfrm>
            <a:off x="1195350" y="1191023"/>
            <a:ext cx="7712791" cy="432000"/>
          </a:xfrm>
          <a:prstGeom prst="rect">
            <a:avLst/>
          </a:prstGeom>
        </p:spPr>
        <p:txBody>
          <a:bodyPr lIns="0" tIns="36000" rIns="0" bIns="0">
            <a:normAutofit/>
          </a:bodyPr>
          <a:lstStyle>
            <a:lvl1pPr marL="0" indent="0">
              <a:buNone/>
              <a:defRPr sz="2600" b="1" i="0">
                <a:solidFill>
                  <a:schemeClr val="bg1"/>
                </a:solidFill>
                <a:latin typeface="Meiryo UI" panose="020B0604030504040204" pitchFamily="50" charset="-128"/>
                <a:ea typeface="Meiryo UI" panose="020B0604030504040204" pitchFamily="50" charset="-128"/>
              </a:defRPr>
            </a:lvl1pPr>
          </a:lstStyle>
          <a:p>
            <a:r>
              <a:rPr kumimoji="1" lang="ja-JP" altLang="en-US" dirty="0"/>
              <a:t>タイトルタイトル</a:t>
            </a:r>
          </a:p>
        </p:txBody>
      </p:sp>
      <p:sp>
        <p:nvSpPr>
          <p:cNvPr id="11" name="テキスト ボックス 10">
            <a:extLst>
              <a:ext uri="{FF2B5EF4-FFF2-40B4-BE49-F238E27FC236}">
                <a16:creationId xmlns:a16="http://schemas.microsoft.com/office/drawing/2014/main" id="{0D80D0EF-2934-42CA-A567-6FBD2440F465}"/>
              </a:ext>
            </a:extLst>
          </p:cNvPr>
          <p:cNvSpPr txBox="1"/>
          <p:nvPr userDrawn="1"/>
        </p:nvSpPr>
        <p:spPr>
          <a:xfrm>
            <a:off x="9754164" y="7020197"/>
            <a:ext cx="343742" cy="287803"/>
          </a:xfrm>
          <a:prstGeom prst="rect">
            <a:avLst/>
          </a:prstGeom>
          <a:noFill/>
        </p:spPr>
        <p:txBody>
          <a:bodyPr wrap="none" lIns="0" tIns="0" rIns="0" bIns="0" rtlCol="0" anchor="ctr" anchorCtr="0">
            <a:noAutofit/>
          </a:bodyPr>
          <a:lstStyle/>
          <a:p>
            <a:pPr algn="r"/>
            <a:fld id="{9C1B02FA-3B43-4965-97B5-C29D405C4738}" type="slidenum">
              <a:rPr kumimoji="1" lang="ja-JP" altLang="en-US" sz="1100" b="0" smtClean="0">
                <a:latin typeface="Arial" panose="020B0604020202020204" pitchFamily="34" charset="0"/>
                <a:ea typeface="メイリオ" panose="020B0604030504040204" pitchFamily="50" charset="-128"/>
                <a:cs typeface="Arial" panose="020B0604020202020204" pitchFamily="34" charset="0"/>
              </a:rPr>
              <a:pPr algn="r"/>
              <a:t>‹#›</a:t>
            </a:fld>
            <a:endParaRPr kumimoji="1" lang="ja-JP" altLang="en-US" sz="1100" b="0" dirty="0">
              <a:latin typeface="Arial" panose="020B0604020202020204" pitchFamily="34" charset="0"/>
              <a:ea typeface="メイリオ" panose="020B0604030504040204" pitchFamily="50" charset="-128"/>
              <a:cs typeface="Arial" panose="020B0604020202020204" pitchFamily="34" charset="0"/>
            </a:endParaRPr>
          </a:p>
        </p:txBody>
      </p:sp>
      <p:sp>
        <p:nvSpPr>
          <p:cNvPr id="20" name="コンテンツ プレースホルダー 18">
            <a:extLst>
              <a:ext uri="{FF2B5EF4-FFF2-40B4-BE49-F238E27FC236}">
                <a16:creationId xmlns:a16="http://schemas.microsoft.com/office/drawing/2014/main" id="{D75D4F64-90C7-412B-97EC-C060B99937CE}"/>
              </a:ext>
            </a:extLst>
          </p:cNvPr>
          <p:cNvSpPr>
            <a:spLocks noGrp="1"/>
          </p:cNvSpPr>
          <p:nvPr>
            <p:ph sz="quarter" idx="15" hasCustomPrompt="1"/>
          </p:nvPr>
        </p:nvSpPr>
        <p:spPr bwMode="white">
          <a:xfrm>
            <a:off x="1195350" y="894417"/>
            <a:ext cx="3955860" cy="267144"/>
          </a:xfrm>
          <a:prstGeom prst="rect">
            <a:avLst/>
          </a:prstGeom>
        </p:spPr>
        <p:txBody>
          <a:bodyPr lIns="0" tIns="108000" rIns="0" bIns="0" anchor="ctr"/>
          <a:lstStyle>
            <a:lvl1pPr marL="0" indent="0" algn="l">
              <a:buFontTx/>
              <a:buNone/>
              <a:defRPr sz="1400" b="0">
                <a:solidFill>
                  <a:schemeClr val="bg1"/>
                </a:solidFill>
                <a:latin typeface="Meiryo UI" panose="020B0604030504040204" pitchFamily="50" charset="-128"/>
                <a:ea typeface="Meiryo UI" panose="020B0604030504040204" pitchFamily="50" charset="-128"/>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kumimoji="1" lang="ja-JP" altLang="en-US" dirty="0"/>
              <a:t>キャッチコピー</a:t>
            </a:r>
          </a:p>
        </p:txBody>
      </p:sp>
      <p:cxnSp>
        <p:nvCxnSpPr>
          <p:cNvPr id="9" name="直線コネクタ 8">
            <a:extLst>
              <a:ext uri="{FF2B5EF4-FFF2-40B4-BE49-F238E27FC236}">
                <a16:creationId xmlns:a16="http://schemas.microsoft.com/office/drawing/2014/main" id="{492973B8-A1E0-8249-B6B2-09ED50D99913}"/>
              </a:ext>
            </a:extLst>
          </p:cNvPr>
          <p:cNvCxnSpPr>
            <a:cxnSpLocks/>
          </p:cNvCxnSpPr>
          <p:nvPr/>
        </p:nvCxnSpPr>
        <p:spPr>
          <a:xfrm>
            <a:off x="9102837" y="284375"/>
            <a:ext cx="1109191" cy="111197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6" name="コンテンツ プレースホルダー 18">
            <a:extLst>
              <a:ext uri="{FF2B5EF4-FFF2-40B4-BE49-F238E27FC236}">
                <a16:creationId xmlns:a16="http://schemas.microsoft.com/office/drawing/2014/main" id="{4C7E5A18-52F4-4252-BE43-0A15ED485D53}"/>
              </a:ext>
            </a:extLst>
          </p:cNvPr>
          <p:cNvSpPr>
            <a:spLocks noGrp="1"/>
          </p:cNvSpPr>
          <p:nvPr>
            <p:ph sz="quarter" idx="14" hasCustomPrompt="1"/>
          </p:nvPr>
        </p:nvSpPr>
        <p:spPr bwMode="white">
          <a:xfrm>
            <a:off x="349980" y="390417"/>
            <a:ext cx="8956366" cy="504000"/>
          </a:xfrm>
          <a:prstGeom prst="rect">
            <a:avLst/>
          </a:prstGeom>
        </p:spPr>
        <p:txBody>
          <a:bodyPr lIns="216000" tIns="36000" rIns="0" bIns="0" anchor="ctr"/>
          <a:lstStyle>
            <a:lvl1pPr marL="0" indent="0" algn="l">
              <a:buFontTx/>
              <a:buNone/>
              <a:defRPr sz="1200" b="1">
                <a:solidFill>
                  <a:schemeClr val="bg1"/>
                </a:solidFill>
                <a:latin typeface="Meiryo UI" panose="020B0604030504040204" pitchFamily="50" charset="-128"/>
                <a:ea typeface="Meiryo UI" panose="020B0604030504040204" pitchFamily="50" charset="-128"/>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kumimoji="1" lang="ja-JP" altLang="en-US" dirty="0"/>
              <a:t>マスタータイトル</a:t>
            </a:r>
          </a:p>
        </p:txBody>
      </p:sp>
      <p:sp>
        <p:nvSpPr>
          <p:cNvPr id="12" name="コンテンツ プレースホルダー 18">
            <a:extLst>
              <a:ext uri="{FF2B5EF4-FFF2-40B4-BE49-F238E27FC236}">
                <a16:creationId xmlns:a16="http://schemas.microsoft.com/office/drawing/2014/main" id="{B4DBCBEC-A414-449D-9C4C-798C6F5A9203}"/>
              </a:ext>
            </a:extLst>
          </p:cNvPr>
          <p:cNvSpPr>
            <a:spLocks noGrp="1"/>
          </p:cNvSpPr>
          <p:nvPr>
            <p:ph sz="quarter" idx="16" hasCustomPrompt="1"/>
          </p:nvPr>
        </p:nvSpPr>
        <p:spPr>
          <a:xfrm>
            <a:off x="1195350" y="1623022"/>
            <a:ext cx="7812320" cy="650277"/>
          </a:xfrm>
          <a:prstGeom prst="rect">
            <a:avLst/>
          </a:prstGeom>
        </p:spPr>
        <p:txBody>
          <a:bodyPr lIns="0" tIns="108000" rIns="0" bIns="0" anchor="t"/>
          <a:lstStyle>
            <a:lvl1pPr marL="0" marR="0" indent="0" algn="l" defTabSz="914400" rtl="0" eaLnBrk="1" fontAlgn="auto" latinLnBrk="0" hangingPunct="1">
              <a:lnSpc>
                <a:spcPct val="100000"/>
              </a:lnSpc>
              <a:spcBef>
                <a:spcPts val="0"/>
              </a:spcBef>
              <a:spcAft>
                <a:spcPts val="0"/>
              </a:spcAft>
              <a:buClrTx/>
              <a:buSzTx/>
              <a:buFontTx/>
              <a:buNone/>
              <a:tabLst/>
              <a:defRPr sz="1200" b="1">
                <a:solidFill>
                  <a:srgbClr val="009C89"/>
                </a:solidFill>
                <a:latin typeface="Meiryo UI" panose="020B0604030504040204" pitchFamily="50" charset="-128"/>
                <a:ea typeface="Meiryo UI" panose="020B0604030504040204" pitchFamily="50" charset="-128"/>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1" lang="ja-JP" altLang="en-US" dirty="0"/>
              <a:t>リードリードリードリードリードリードリードリードリードリードリードリードリードリードリードリードリードリードリードリードリードリードリードリードリードリードリードリードリードリードリードリードリードリードリードリードリードリードリードリードリードリードリードリードリードリードリードリードリードリードリードリードリードリードリードリードリードリードリードリードリード</a:t>
            </a:r>
          </a:p>
        </p:txBody>
      </p:sp>
      <p:sp>
        <p:nvSpPr>
          <p:cNvPr id="15" name="コンテンツ プレースホルダー 2">
            <a:extLst>
              <a:ext uri="{FF2B5EF4-FFF2-40B4-BE49-F238E27FC236}">
                <a16:creationId xmlns:a16="http://schemas.microsoft.com/office/drawing/2014/main" id="{B57596C9-B115-4FE6-93CC-51E6F05D87FF}"/>
              </a:ext>
            </a:extLst>
          </p:cNvPr>
          <p:cNvSpPr>
            <a:spLocks noGrp="1"/>
          </p:cNvSpPr>
          <p:nvPr>
            <p:ph sz="quarter" idx="10" hasCustomPrompt="1"/>
          </p:nvPr>
        </p:nvSpPr>
        <p:spPr>
          <a:xfrm>
            <a:off x="576387" y="894755"/>
            <a:ext cx="686137" cy="728268"/>
          </a:xfrm>
          <a:prstGeom prst="rect">
            <a:avLst/>
          </a:prstGeom>
        </p:spPr>
        <p:txBody>
          <a:bodyPr lIns="0" tIns="144000" rIns="0" bIns="0" anchor="ctr">
            <a:normAutofit/>
          </a:bodyPr>
          <a:lstStyle>
            <a:lvl1pPr marL="0" indent="0">
              <a:buNone/>
              <a:defRPr sz="5000" b="1" i="0">
                <a:solidFill>
                  <a:schemeClr val="bg1"/>
                </a:solidFill>
                <a:latin typeface="Arial" panose="020B0604020202020204" pitchFamily="34" charset="0"/>
                <a:ea typeface="Meiryo" panose="020B0604030504040204" pitchFamily="34" charset="-128"/>
                <a:cs typeface="Arial" panose="020B0604020202020204" pitchFamily="34" charset="0"/>
              </a:defRPr>
            </a:lvl1pPr>
          </a:lstStyle>
          <a:p>
            <a:r>
              <a:rPr kumimoji="1" lang="en-US" altLang="ja-JP" dirty="0"/>
              <a:t>1</a:t>
            </a:r>
            <a:endParaRPr kumimoji="1" lang="ja-JP" altLang="en-US" dirty="0"/>
          </a:p>
        </p:txBody>
      </p:sp>
    </p:spTree>
    <p:extLst>
      <p:ext uri="{BB962C8B-B14F-4D97-AF65-F5344CB8AC3E}">
        <p14:creationId xmlns:p14="http://schemas.microsoft.com/office/powerpoint/2010/main" val="1476022146"/>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内容説明用スライド_タイトルのみ">
    <p:spTree>
      <p:nvGrpSpPr>
        <p:cNvPr id="1" name=""/>
        <p:cNvGrpSpPr/>
        <p:nvPr/>
      </p:nvGrpSpPr>
      <p:grpSpPr>
        <a:xfrm>
          <a:off x="0" y="0"/>
          <a:ext cx="0" cy="0"/>
          <a:chOff x="0" y="0"/>
          <a:chExt cx="0" cy="0"/>
        </a:xfrm>
      </p:grpSpPr>
      <p:pic>
        <p:nvPicPr>
          <p:cNvPr id="7" name="Picture 11" descr="ç°å¢ç">
            <a:extLst>
              <a:ext uri="{FF2B5EF4-FFF2-40B4-BE49-F238E27FC236}">
                <a16:creationId xmlns:a16="http://schemas.microsoft.com/office/drawing/2014/main" id="{A36EA33E-F10C-8847-BD79-6A62721F9997}"/>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9657433" y="301967"/>
            <a:ext cx="578757" cy="592788"/>
          </a:xfrm>
          <a:prstGeom prst="rect">
            <a:avLst/>
          </a:prstGeom>
          <a:noFill/>
          <a:extLst>
            <a:ext uri="{909E8E84-426E-40DD-AFC4-6F175D3DCCD1}">
              <a14:hiddenFill xmlns:a14="http://schemas.microsoft.com/office/drawing/2010/main">
                <a:solidFill>
                  <a:srgbClr val="FFFFFF"/>
                </a:solidFill>
              </a14:hiddenFill>
            </a:ext>
          </a:extLst>
        </p:spPr>
      </p:pic>
      <p:pic>
        <p:nvPicPr>
          <p:cNvPr id="4" name="グラフィックス 3">
            <a:extLst>
              <a:ext uri="{FF2B5EF4-FFF2-40B4-BE49-F238E27FC236}">
                <a16:creationId xmlns:a16="http://schemas.microsoft.com/office/drawing/2014/main" id="{DFC3FEA0-0269-A340-8AC0-2EE9382B6D7F}"/>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349980" y="390418"/>
            <a:ext cx="9404184" cy="508461"/>
          </a:xfrm>
          <a:prstGeom prst="rect">
            <a:avLst/>
          </a:prstGeom>
        </p:spPr>
      </p:pic>
      <p:cxnSp>
        <p:nvCxnSpPr>
          <p:cNvPr id="5" name="直線コネクタ 4">
            <a:extLst>
              <a:ext uri="{FF2B5EF4-FFF2-40B4-BE49-F238E27FC236}">
                <a16:creationId xmlns:a16="http://schemas.microsoft.com/office/drawing/2014/main" id="{EBCF4434-9025-3445-AC58-7DECDD0D5A3D}"/>
              </a:ext>
            </a:extLst>
          </p:cNvPr>
          <p:cNvCxnSpPr>
            <a:cxnSpLocks/>
          </p:cNvCxnSpPr>
          <p:nvPr userDrawn="1"/>
        </p:nvCxnSpPr>
        <p:spPr>
          <a:xfrm>
            <a:off x="269828" y="586520"/>
            <a:ext cx="387743" cy="388717"/>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直線コネクタ 7">
            <a:extLst>
              <a:ext uri="{FF2B5EF4-FFF2-40B4-BE49-F238E27FC236}">
                <a16:creationId xmlns:a16="http://schemas.microsoft.com/office/drawing/2014/main" id="{9F081F0C-555C-6443-8F74-0430630E7B15}"/>
              </a:ext>
            </a:extLst>
          </p:cNvPr>
          <p:cNvCxnSpPr>
            <a:cxnSpLocks/>
          </p:cNvCxnSpPr>
          <p:nvPr userDrawn="1"/>
        </p:nvCxnSpPr>
        <p:spPr>
          <a:xfrm>
            <a:off x="9150054" y="289257"/>
            <a:ext cx="684262" cy="6876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テキスト ボックス 8">
            <a:extLst>
              <a:ext uri="{FF2B5EF4-FFF2-40B4-BE49-F238E27FC236}">
                <a16:creationId xmlns:a16="http://schemas.microsoft.com/office/drawing/2014/main" id="{C3C77094-EBBC-48DE-9242-E77BA6AC9747}"/>
              </a:ext>
            </a:extLst>
          </p:cNvPr>
          <p:cNvSpPr txBox="1"/>
          <p:nvPr userDrawn="1"/>
        </p:nvSpPr>
        <p:spPr>
          <a:xfrm>
            <a:off x="9754164" y="7020197"/>
            <a:ext cx="343742" cy="287803"/>
          </a:xfrm>
          <a:prstGeom prst="rect">
            <a:avLst/>
          </a:prstGeom>
          <a:noFill/>
        </p:spPr>
        <p:txBody>
          <a:bodyPr wrap="none" lIns="0" tIns="0" rIns="0" bIns="0" rtlCol="0" anchor="ctr" anchorCtr="0">
            <a:noAutofit/>
          </a:bodyPr>
          <a:lstStyle/>
          <a:p>
            <a:pPr algn="r"/>
            <a:fld id="{9C1B02FA-3B43-4965-97B5-C29D405C4738}" type="slidenum">
              <a:rPr kumimoji="1" lang="ja-JP" altLang="en-US" sz="1100" b="0" smtClean="0">
                <a:latin typeface="Arial" panose="020B0604020202020204" pitchFamily="34" charset="0"/>
                <a:ea typeface="メイリオ" panose="020B0604030504040204" pitchFamily="50" charset="-128"/>
                <a:cs typeface="Arial" panose="020B0604020202020204" pitchFamily="34" charset="0"/>
              </a:rPr>
              <a:pPr algn="r"/>
              <a:t>‹#›</a:t>
            </a:fld>
            <a:endParaRPr kumimoji="1" lang="ja-JP" altLang="en-US" sz="1100" b="0" dirty="0">
              <a:latin typeface="Arial" panose="020B0604020202020204" pitchFamily="34" charset="0"/>
              <a:ea typeface="メイリオ" panose="020B0604030504040204" pitchFamily="50" charset="-128"/>
              <a:cs typeface="Arial" panose="020B0604020202020204" pitchFamily="34" charset="0"/>
            </a:endParaRPr>
          </a:p>
        </p:txBody>
      </p:sp>
      <p:sp>
        <p:nvSpPr>
          <p:cNvPr id="10" name="コンテンツ プレースホルダー 13">
            <a:extLst>
              <a:ext uri="{FF2B5EF4-FFF2-40B4-BE49-F238E27FC236}">
                <a16:creationId xmlns:a16="http://schemas.microsoft.com/office/drawing/2014/main" id="{89977F20-F4BF-4D81-9971-71C821CD53EF}"/>
              </a:ext>
            </a:extLst>
          </p:cNvPr>
          <p:cNvSpPr>
            <a:spLocks noGrp="1"/>
          </p:cNvSpPr>
          <p:nvPr>
            <p:ph sz="quarter" idx="11" hasCustomPrompt="1"/>
          </p:nvPr>
        </p:nvSpPr>
        <p:spPr bwMode="white">
          <a:xfrm>
            <a:off x="349980" y="390417"/>
            <a:ext cx="7712791" cy="504337"/>
          </a:xfrm>
          <a:prstGeom prst="rect">
            <a:avLst/>
          </a:prstGeom>
        </p:spPr>
        <p:txBody>
          <a:bodyPr lIns="252000" tIns="36000" rIns="0" bIns="0" anchor="ctr">
            <a:normAutofit/>
          </a:bodyPr>
          <a:lstStyle>
            <a:lvl1pPr marL="0" indent="0">
              <a:buNone/>
              <a:defRPr sz="2200" b="1" i="0">
                <a:solidFill>
                  <a:schemeClr val="bg1"/>
                </a:solidFill>
                <a:latin typeface="Meiryo UI" panose="020B0604030504040204" pitchFamily="50" charset="-128"/>
                <a:ea typeface="Meiryo UI" panose="020B0604030504040204" pitchFamily="50" charset="-128"/>
              </a:defRPr>
            </a:lvl1pPr>
          </a:lstStyle>
          <a:p>
            <a:r>
              <a:rPr kumimoji="1" lang="ja-JP" altLang="en-US" dirty="0"/>
              <a:t>タイトルタイトル</a:t>
            </a:r>
          </a:p>
        </p:txBody>
      </p:sp>
    </p:spTree>
    <p:extLst>
      <p:ext uri="{BB962C8B-B14F-4D97-AF65-F5344CB8AC3E}">
        <p14:creationId xmlns:p14="http://schemas.microsoft.com/office/powerpoint/2010/main" val="3014598394"/>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内容説明用スライド_タイトルのみ+リード">
    <p:spTree>
      <p:nvGrpSpPr>
        <p:cNvPr id="1" name=""/>
        <p:cNvGrpSpPr/>
        <p:nvPr/>
      </p:nvGrpSpPr>
      <p:grpSpPr>
        <a:xfrm>
          <a:off x="0" y="0"/>
          <a:ext cx="0" cy="0"/>
          <a:chOff x="0" y="0"/>
          <a:chExt cx="0" cy="0"/>
        </a:xfrm>
      </p:grpSpPr>
      <p:pic>
        <p:nvPicPr>
          <p:cNvPr id="7" name="Picture 11" descr="ç°å¢ç">
            <a:extLst>
              <a:ext uri="{FF2B5EF4-FFF2-40B4-BE49-F238E27FC236}">
                <a16:creationId xmlns:a16="http://schemas.microsoft.com/office/drawing/2014/main" id="{A36EA33E-F10C-8847-BD79-6A62721F9997}"/>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9657433" y="301967"/>
            <a:ext cx="578757" cy="592788"/>
          </a:xfrm>
          <a:prstGeom prst="rect">
            <a:avLst/>
          </a:prstGeom>
          <a:noFill/>
          <a:extLst>
            <a:ext uri="{909E8E84-426E-40DD-AFC4-6F175D3DCCD1}">
              <a14:hiddenFill xmlns:a14="http://schemas.microsoft.com/office/drawing/2010/main">
                <a:solidFill>
                  <a:srgbClr val="FFFFFF"/>
                </a:solidFill>
              </a14:hiddenFill>
            </a:ext>
          </a:extLst>
        </p:spPr>
      </p:pic>
      <p:pic>
        <p:nvPicPr>
          <p:cNvPr id="4" name="グラフィックス 3">
            <a:extLst>
              <a:ext uri="{FF2B5EF4-FFF2-40B4-BE49-F238E27FC236}">
                <a16:creationId xmlns:a16="http://schemas.microsoft.com/office/drawing/2014/main" id="{DFC3FEA0-0269-A340-8AC0-2EE9382B6D7F}"/>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349980" y="390418"/>
            <a:ext cx="9404184" cy="508461"/>
          </a:xfrm>
          <a:prstGeom prst="rect">
            <a:avLst/>
          </a:prstGeom>
        </p:spPr>
      </p:pic>
      <p:sp>
        <p:nvSpPr>
          <p:cNvPr id="9" name="テキスト ボックス 8">
            <a:extLst>
              <a:ext uri="{FF2B5EF4-FFF2-40B4-BE49-F238E27FC236}">
                <a16:creationId xmlns:a16="http://schemas.microsoft.com/office/drawing/2014/main" id="{C3C77094-EBBC-48DE-9242-E77BA6AC9747}"/>
              </a:ext>
            </a:extLst>
          </p:cNvPr>
          <p:cNvSpPr txBox="1"/>
          <p:nvPr userDrawn="1"/>
        </p:nvSpPr>
        <p:spPr>
          <a:xfrm>
            <a:off x="9754164" y="7020197"/>
            <a:ext cx="343742" cy="287803"/>
          </a:xfrm>
          <a:prstGeom prst="rect">
            <a:avLst/>
          </a:prstGeom>
          <a:noFill/>
        </p:spPr>
        <p:txBody>
          <a:bodyPr wrap="none" lIns="0" tIns="0" rIns="0" bIns="0" rtlCol="0" anchor="ctr" anchorCtr="0">
            <a:noAutofit/>
          </a:bodyPr>
          <a:lstStyle/>
          <a:p>
            <a:pPr algn="r"/>
            <a:fld id="{9C1B02FA-3B43-4965-97B5-C29D405C4738}" type="slidenum">
              <a:rPr kumimoji="1" lang="ja-JP" altLang="en-US" sz="1100" b="0" smtClean="0">
                <a:latin typeface="Arial" panose="020B0604020202020204" pitchFamily="34" charset="0"/>
                <a:ea typeface="メイリオ" panose="020B0604030504040204" pitchFamily="50" charset="-128"/>
                <a:cs typeface="Arial" panose="020B0604020202020204" pitchFamily="34" charset="0"/>
              </a:rPr>
              <a:pPr algn="r"/>
              <a:t>‹#›</a:t>
            </a:fld>
            <a:endParaRPr kumimoji="1" lang="ja-JP" altLang="en-US" sz="1100" b="0" dirty="0">
              <a:latin typeface="Arial" panose="020B0604020202020204" pitchFamily="34" charset="0"/>
              <a:ea typeface="メイリオ" panose="020B0604030504040204" pitchFamily="50" charset="-128"/>
              <a:cs typeface="Arial" panose="020B0604020202020204" pitchFamily="34" charset="0"/>
            </a:endParaRPr>
          </a:p>
        </p:txBody>
      </p:sp>
      <p:sp>
        <p:nvSpPr>
          <p:cNvPr id="10" name="コンテンツ プレースホルダー 13">
            <a:extLst>
              <a:ext uri="{FF2B5EF4-FFF2-40B4-BE49-F238E27FC236}">
                <a16:creationId xmlns:a16="http://schemas.microsoft.com/office/drawing/2014/main" id="{89977F20-F4BF-4D81-9971-71C821CD53EF}"/>
              </a:ext>
            </a:extLst>
          </p:cNvPr>
          <p:cNvSpPr>
            <a:spLocks noGrp="1"/>
          </p:cNvSpPr>
          <p:nvPr>
            <p:ph sz="quarter" idx="11" hasCustomPrompt="1"/>
          </p:nvPr>
        </p:nvSpPr>
        <p:spPr bwMode="white">
          <a:xfrm>
            <a:off x="349980" y="390417"/>
            <a:ext cx="7712791" cy="504337"/>
          </a:xfrm>
          <a:prstGeom prst="rect">
            <a:avLst/>
          </a:prstGeom>
        </p:spPr>
        <p:txBody>
          <a:bodyPr lIns="252000" tIns="36000" rIns="0" bIns="0" anchor="ctr">
            <a:normAutofit/>
          </a:bodyPr>
          <a:lstStyle>
            <a:lvl1pPr marL="0" indent="0">
              <a:buNone/>
              <a:defRPr sz="2200" b="1" i="0">
                <a:solidFill>
                  <a:schemeClr val="bg1"/>
                </a:solidFill>
                <a:latin typeface="Meiryo UI" panose="020B0604030504040204" pitchFamily="50" charset="-128"/>
                <a:ea typeface="Meiryo UI" panose="020B0604030504040204" pitchFamily="50" charset="-128"/>
              </a:defRPr>
            </a:lvl1pPr>
          </a:lstStyle>
          <a:p>
            <a:r>
              <a:rPr kumimoji="1" lang="ja-JP" altLang="en-US" dirty="0"/>
              <a:t>タイトルタイトル</a:t>
            </a:r>
          </a:p>
        </p:txBody>
      </p:sp>
      <p:sp>
        <p:nvSpPr>
          <p:cNvPr id="11" name="コンテンツ プレースホルダー 18">
            <a:extLst>
              <a:ext uri="{FF2B5EF4-FFF2-40B4-BE49-F238E27FC236}">
                <a16:creationId xmlns:a16="http://schemas.microsoft.com/office/drawing/2014/main" id="{D6CEC8E5-ABD9-4156-8E4A-955E63649379}"/>
              </a:ext>
            </a:extLst>
          </p:cNvPr>
          <p:cNvSpPr>
            <a:spLocks noGrp="1"/>
          </p:cNvSpPr>
          <p:nvPr>
            <p:ph sz="quarter" idx="16" hasCustomPrompt="1"/>
          </p:nvPr>
        </p:nvSpPr>
        <p:spPr>
          <a:xfrm>
            <a:off x="593724" y="908180"/>
            <a:ext cx="8679815" cy="650277"/>
          </a:xfrm>
          <a:prstGeom prst="rect">
            <a:avLst/>
          </a:prstGeom>
        </p:spPr>
        <p:txBody>
          <a:bodyPr lIns="0" tIns="108000" rIns="0" bIns="0" anchor="t"/>
          <a:lstStyle>
            <a:lvl1pPr marL="0" marR="0" indent="0" algn="l" defTabSz="914400" rtl="0" eaLnBrk="1" fontAlgn="auto" latinLnBrk="0" hangingPunct="1">
              <a:lnSpc>
                <a:spcPct val="100000"/>
              </a:lnSpc>
              <a:spcBef>
                <a:spcPts val="0"/>
              </a:spcBef>
              <a:spcAft>
                <a:spcPts val="0"/>
              </a:spcAft>
              <a:buClrTx/>
              <a:buSzTx/>
              <a:buFontTx/>
              <a:buNone/>
              <a:tabLst/>
              <a:defRPr sz="1200" b="1">
                <a:solidFill>
                  <a:srgbClr val="009C89"/>
                </a:solidFill>
                <a:latin typeface="Meiryo UI" panose="020B0604030504040204" pitchFamily="50" charset="-128"/>
                <a:ea typeface="Meiryo UI" panose="020B0604030504040204" pitchFamily="50" charset="-128"/>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1" lang="ja-JP" altLang="en-US" dirty="0"/>
              <a:t>リードリードリードリードリードリードリードリードリードリードリードリードリードリードリードリードリードリードリードリードリードリードリードリードリードリードリードリードリードリードリードリードリードリードリードリードリードリードリードリードリードリードリードリードリードリードリードリードリードリードリードリードリードリードリードリードリードリードリードリードリード</a:t>
            </a:r>
          </a:p>
        </p:txBody>
      </p:sp>
      <p:cxnSp>
        <p:nvCxnSpPr>
          <p:cNvPr id="5" name="直線コネクタ 4">
            <a:extLst>
              <a:ext uri="{FF2B5EF4-FFF2-40B4-BE49-F238E27FC236}">
                <a16:creationId xmlns:a16="http://schemas.microsoft.com/office/drawing/2014/main" id="{EBCF4434-9025-3445-AC58-7DECDD0D5A3D}"/>
              </a:ext>
            </a:extLst>
          </p:cNvPr>
          <p:cNvCxnSpPr>
            <a:cxnSpLocks/>
          </p:cNvCxnSpPr>
          <p:nvPr userDrawn="1"/>
        </p:nvCxnSpPr>
        <p:spPr>
          <a:xfrm>
            <a:off x="269828" y="586520"/>
            <a:ext cx="387743" cy="388717"/>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直線コネクタ 7">
            <a:extLst>
              <a:ext uri="{FF2B5EF4-FFF2-40B4-BE49-F238E27FC236}">
                <a16:creationId xmlns:a16="http://schemas.microsoft.com/office/drawing/2014/main" id="{9F081F0C-555C-6443-8F74-0430630E7B15}"/>
              </a:ext>
            </a:extLst>
          </p:cNvPr>
          <p:cNvCxnSpPr>
            <a:cxnSpLocks/>
          </p:cNvCxnSpPr>
          <p:nvPr userDrawn="1"/>
        </p:nvCxnSpPr>
        <p:spPr>
          <a:xfrm>
            <a:off x="9150054" y="289257"/>
            <a:ext cx="684262" cy="6876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1417253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blank">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p>
            <a:endParaRPr kumimoji="1" lang="ja-JP" altLang="en-US"/>
          </a:p>
        </p:txBody>
      </p:sp>
      <p:sp>
        <p:nvSpPr>
          <p:cNvPr id="3" name="フッター プレースホルダー 2"/>
          <p:cNvSpPr>
            <a:spLocks noGrp="1"/>
          </p:cNvSpPr>
          <p:nvPr>
            <p:ph type="ftr" sz="quarter" idx="11"/>
          </p:nvPr>
        </p:nvSpPr>
        <p:spPr/>
        <p:txBody>
          <a:bodyPr/>
          <a:lstStyle/>
          <a:p>
            <a:endParaRPr kumimoji="1" lang="ja-JP" altLang="en-US"/>
          </a:p>
        </p:txBody>
      </p:sp>
      <p:sp>
        <p:nvSpPr>
          <p:cNvPr id="4" name="スライド番号プレースホルダー 3"/>
          <p:cNvSpPr>
            <a:spLocks noGrp="1"/>
          </p:cNvSpPr>
          <p:nvPr>
            <p:ph type="sldNum" sz="quarter" idx="12"/>
          </p:nvPr>
        </p:nvSpPr>
        <p:spPr/>
        <p:txBody>
          <a:bodyPr/>
          <a:lstStyle/>
          <a:p>
            <a:fld id="{607F8C46-7B0A-4529-A672-13C8389A2EA3}" type="slidenum">
              <a:rPr kumimoji="1" lang="ja-JP" altLang="en-US" smtClean="0"/>
              <a:t>‹#›</a:t>
            </a:fld>
            <a:endParaRPr kumimoji="1" lang="ja-JP" altLang="en-US"/>
          </a:p>
        </p:txBody>
      </p:sp>
    </p:spTree>
    <p:extLst>
      <p:ext uri="{BB962C8B-B14F-4D97-AF65-F5344CB8AC3E}">
        <p14:creationId xmlns:p14="http://schemas.microsoft.com/office/powerpoint/2010/main" val="317307897"/>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memo">
    <p:spTree>
      <p:nvGrpSpPr>
        <p:cNvPr id="1" name=""/>
        <p:cNvGrpSpPr/>
        <p:nvPr/>
      </p:nvGrpSpPr>
      <p:grpSpPr>
        <a:xfrm>
          <a:off x="0" y="0"/>
          <a:ext cx="0" cy="0"/>
          <a:chOff x="0" y="0"/>
          <a:chExt cx="0" cy="0"/>
        </a:xfrm>
      </p:grpSpPr>
      <p:pic>
        <p:nvPicPr>
          <p:cNvPr id="3" name="Picture 11" descr="ç°å¢ç">
            <a:extLst>
              <a:ext uri="{FF2B5EF4-FFF2-40B4-BE49-F238E27FC236}">
                <a16:creationId xmlns:a16="http://schemas.microsoft.com/office/drawing/2014/main" id="{E8996A07-03A9-46D4-86BF-EB5691FD9011}"/>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9657433" y="301967"/>
            <a:ext cx="578757" cy="592788"/>
          </a:xfrm>
          <a:prstGeom prst="rect">
            <a:avLst/>
          </a:prstGeom>
          <a:noFill/>
          <a:extLst>
            <a:ext uri="{909E8E84-426E-40DD-AFC4-6F175D3DCCD1}">
              <a14:hiddenFill xmlns:a14="http://schemas.microsoft.com/office/drawing/2010/main">
                <a:solidFill>
                  <a:srgbClr val="FFFFFF"/>
                </a:solidFill>
              </a14:hiddenFill>
            </a:ext>
          </a:extLst>
        </p:spPr>
      </p:pic>
      <p:pic>
        <p:nvPicPr>
          <p:cNvPr id="4" name="グラフィックス 3">
            <a:extLst>
              <a:ext uri="{FF2B5EF4-FFF2-40B4-BE49-F238E27FC236}">
                <a16:creationId xmlns:a16="http://schemas.microsoft.com/office/drawing/2014/main" id="{1502EA9F-95B4-44FE-B53D-6EC820F8BC83}"/>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349980" y="390418"/>
            <a:ext cx="9404184" cy="508461"/>
          </a:xfrm>
          <a:prstGeom prst="rect">
            <a:avLst/>
          </a:prstGeom>
        </p:spPr>
      </p:pic>
      <p:cxnSp>
        <p:nvCxnSpPr>
          <p:cNvPr id="5" name="直線コネクタ 4">
            <a:extLst>
              <a:ext uri="{FF2B5EF4-FFF2-40B4-BE49-F238E27FC236}">
                <a16:creationId xmlns:a16="http://schemas.microsoft.com/office/drawing/2014/main" id="{9CACF854-5974-4CCB-84CB-CD967508E4ED}"/>
              </a:ext>
            </a:extLst>
          </p:cNvPr>
          <p:cNvCxnSpPr>
            <a:cxnSpLocks/>
          </p:cNvCxnSpPr>
          <p:nvPr userDrawn="1"/>
        </p:nvCxnSpPr>
        <p:spPr>
          <a:xfrm>
            <a:off x="269828" y="586520"/>
            <a:ext cx="387743" cy="388717"/>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直線コネクタ 5">
            <a:extLst>
              <a:ext uri="{FF2B5EF4-FFF2-40B4-BE49-F238E27FC236}">
                <a16:creationId xmlns:a16="http://schemas.microsoft.com/office/drawing/2014/main" id="{FC1DDA9C-906A-4E03-A245-0B12537A6181}"/>
              </a:ext>
            </a:extLst>
          </p:cNvPr>
          <p:cNvCxnSpPr>
            <a:cxnSpLocks/>
          </p:cNvCxnSpPr>
          <p:nvPr userDrawn="1"/>
        </p:nvCxnSpPr>
        <p:spPr>
          <a:xfrm>
            <a:off x="9150054" y="289257"/>
            <a:ext cx="684262" cy="6876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7" name="テキスト ボックス 6">
            <a:extLst>
              <a:ext uri="{FF2B5EF4-FFF2-40B4-BE49-F238E27FC236}">
                <a16:creationId xmlns:a16="http://schemas.microsoft.com/office/drawing/2014/main" id="{7956B59D-C8DD-4475-89BE-D3BFFB677B0C}"/>
              </a:ext>
            </a:extLst>
          </p:cNvPr>
          <p:cNvSpPr txBox="1"/>
          <p:nvPr userDrawn="1"/>
        </p:nvSpPr>
        <p:spPr>
          <a:xfrm>
            <a:off x="9754164" y="7020197"/>
            <a:ext cx="343742" cy="287803"/>
          </a:xfrm>
          <a:prstGeom prst="rect">
            <a:avLst/>
          </a:prstGeom>
          <a:noFill/>
        </p:spPr>
        <p:txBody>
          <a:bodyPr wrap="none" lIns="0" tIns="0" rIns="0" bIns="0" rtlCol="0" anchor="ctr" anchorCtr="0">
            <a:noAutofit/>
          </a:bodyPr>
          <a:lstStyle/>
          <a:p>
            <a:pPr algn="r"/>
            <a:fld id="{9C1B02FA-3B43-4965-97B5-C29D405C4738}" type="slidenum">
              <a:rPr kumimoji="1" lang="ja-JP" altLang="en-US" sz="1100" b="0" smtClean="0">
                <a:latin typeface="Arial" panose="020B0604020202020204" pitchFamily="34" charset="0"/>
                <a:ea typeface="メイリオ" panose="020B0604030504040204" pitchFamily="50" charset="-128"/>
                <a:cs typeface="Arial" panose="020B0604020202020204" pitchFamily="34" charset="0"/>
              </a:rPr>
              <a:pPr algn="r"/>
              <a:t>‹#›</a:t>
            </a:fld>
            <a:endParaRPr kumimoji="1" lang="ja-JP" altLang="en-US" sz="1100" b="0" dirty="0">
              <a:latin typeface="Arial" panose="020B0604020202020204" pitchFamily="34" charset="0"/>
              <a:ea typeface="メイリオ" panose="020B0604030504040204" pitchFamily="50" charset="-128"/>
              <a:cs typeface="Arial" panose="020B0604020202020204" pitchFamily="34" charset="0"/>
            </a:endParaRPr>
          </a:p>
        </p:txBody>
      </p:sp>
      <p:sp>
        <p:nvSpPr>
          <p:cNvPr id="8" name="コンテンツ プレースホルダー 13">
            <a:extLst>
              <a:ext uri="{FF2B5EF4-FFF2-40B4-BE49-F238E27FC236}">
                <a16:creationId xmlns:a16="http://schemas.microsoft.com/office/drawing/2014/main" id="{2688534A-F49B-4675-93BF-3D27CD8C34B4}"/>
              </a:ext>
            </a:extLst>
          </p:cNvPr>
          <p:cNvSpPr>
            <a:spLocks noGrp="1"/>
          </p:cNvSpPr>
          <p:nvPr>
            <p:ph sz="quarter" idx="11" hasCustomPrompt="1"/>
          </p:nvPr>
        </p:nvSpPr>
        <p:spPr bwMode="white">
          <a:xfrm>
            <a:off x="349980" y="390417"/>
            <a:ext cx="7712791" cy="504337"/>
          </a:xfrm>
          <a:prstGeom prst="rect">
            <a:avLst/>
          </a:prstGeom>
        </p:spPr>
        <p:txBody>
          <a:bodyPr lIns="252000" tIns="36000" rIns="0" bIns="0" anchor="ctr">
            <a:normAutofit/>
          </a:bodyPr>
          <a:lstStyle>
            <a:lvl1pPr marL="0" indent="0">
              <a:buNone/>
              <a:defRPr sz="2200" b="1" i="0">
                <a:solidFill>
                  <a:schemeClr val="bg1"/>
                </a:solidFill>
                <a:latin typeface="Meiryo UI" panose="020B0604030504040204" pitchFamily="50" charset="-128"/>
                <a:ea typeface="Meiryo UI" panose="020B0604030504040204" pitchFamily="50" charset="-128"/>
              </a:defRPr>
            </a:lvl1pPr>
          </a:lstStyle>
          <a:p>
            <a:r>
              <a:rPr kumimoji="1" lang="en-US" altLang="ja-JP" dirty="0"/>
              <a:t>memo</a:t>
            </a:r>
            <a:endParaRPr kumimoji="1" lang="ja-JP" altLang="en-US" dirty="0"/>
          </a:p>
        </p:txBody>
      </p:sp>
    </p:spTree>
    <p:extLst>
      <p:ext uri="{BB962C8B-B14F-4D97-AF65-F5344CB8AC3E}">
        <p14:creationId xmlns:p14="http://schemas.microsoft.com/office/powerpoint/2010/main" val="362408817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Tree>
    <p:extLst>
      <p:ext uri="{BB962C8B-B14F-4D97-AF65-F5344CB8AC3E}">
        <p14:creationId xmlns:p14="http://schemas.microsoft.com/office/powerpoint/2010/main" val="787508767"/>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裏表紙_出力用">
    <p:spTree>
      <p:nvGrpSpPr>
        <p:cNvPr id="1" name=""/>
        <p:cNvGrpSpPr/>
        <p:nvPr/>
      </p:nvGrpSpPr>
      <p:grpSpPr>
        <a:xfrm>
          <a:off x="0" y="0"/>
          <a:ext cx="0" cy="0"/>
          <a:chOff x="0" y="0"/>
          <a:chExt cx="0" cy="0"/>
        </a:xfrm>
      </p:grpSpPr>
      <p:pic>
        <p:nvPicPr>
          <p:cNvPr id="3" name="Picture 11" descr="ç°å¢ç">
            <a:extLst>
              <a:ext uri="{FF2B5EF4-FFF2-40B4-BE49-F238E27FC236}">
                <a16:creationId xmlns:a16="http://schemas.microsoft.com/office/drawing/2014/main" id="{CD100471-1EDD-4161-8484-6C512DF6789E}"/>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659738" y="3169566"/>
            <a:ext cx="1400594" cy="1434550"/>
          </a:xfrm>
          <a:prstGeom prst="rect">
            <a:avLst/>
          </a:prstGeom>
          <a:noFill/>
          <a:extLst>
            <a:ext uri="{909E8E84-426E-40DD-AFC4-6F175D3DCCD1}">
              <a14:hiddenFill xmlns:a14="http://schemas.microsoft.com/office/drawing/2010/main">
                <a:solidFill>
                  <a:srgbClr val="FFFFFF"/>
                </a:solidFill>
              </a14:hiddenFill>
            </a:ext>
          </a:extLst>
        </p:spPr>
      </p:pic>
      <p:pic>
        <p:nvPicPr>
          <p:cNvPr id="4" name="グラフィックス 3">
            <a:extLst>
              <a:ext uri="{FF2B5EF4-FFF2-40B4-BE49-F238E27FC236}">
                <a16:creationId xmlns:a16="http://schemas.microsoft.com/office/drawing/2014/main" id="{06FC97B0-55FB-4107-8E24-B3EC1A557AEC}"/>
              </a:ext>
            </a:extLst>
          </p:cNvPr>
          <p:cNvPicPr>
            <a:picLocks/>
          </p:cNvPicPr>
          <p:nvPr userDrawn="1"/>
        </p:nvPicPr>
        <p:blipFill>
          <a:blip r:embed="rId3">
            <a:extLst>
              <a:ext uri="{96DAC541-7B7A-43D3-8B79-37D633B846F1}">
                <asvg:svgBlip xmlns:asvg="http://schemas.microsoft.com/office/drawing/2016/SVG/main" r:embed="rId4"/>
              </a:ext>
            </a:extLst>
          </a:blip>
          <a:stretch>
            <a:fillRect/>
          </a:stretch>
        </p:blipFill>
        <p:spPr>
          <a:xfrm>
            <a:off x="363907" y="395837"/>
            <a:ext cx="10008000" cy="6768000"/>
          </a:xfrm>
          <a:prstGeom prst="rect">
            <a:avLst/>
          </a:prstGeom>
        </p:spPr>
      </p:pic>
    </p:spTree>
    <p:extLst>
      <p:ext uri="{BB962C8B-B14F-4D97-AF65-F5344CB8AC3E}">
        <p14:creationId xmlns:p14="http://schemas.microsoft.com/office/powerpoint/2010/main" val="4107539720"/>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cSld name="1_memo">
    <p:spTree>
      <p:nvGrpSpPr>
        <p:cNvPr id="1" name=""/>
        <p:cNvGrpSpPr/>
        <p:nvPr/>
      </p:nvGrpSpPr>
      <p:grpSpPr>
        <a:xfrm>
          <a:off x="0" y="0"/>
          <a:ext cx="0" cy="0"/>
          <a:chOff x="0" y="0"/>
          <a:chExt cx="0" cy="0"/>
        </a:xfrm>
      </p:grpSpPr>
      <p:pic>
        <p:nvPicPr>
          <p:cNvPr id="4" name="グラフィックス 3">
            <a:extLst>
              <a:ext uri="{FF2B5EF4-FFF2-40B4-BE49-F238E27FC236}">
                <a16:creationId xmlns:a16="http://schemas.microsoft.com/office/drawing/2014/main" id="{1502EA9F-95B4-44FE-B53D-6EC820F8BC83}"/>
              </a:ext>
            </a:extLst>
          </p:cNvPr>
          <p:cNvPicPr>
            <a:picLocks noChangeAspect="1"/>
          </p:cNvPicPr>
          <p:nvPr/>
        </p:nvPicPr>
        <p:blipFill>
          <a:blip/>
          <a:stretch>
            <a:fillRect/>
          </a:stretch>
        </p:blipFill>
        <p:spPr>
          <a:xfrm>
            <a:off x="349980" y="390419"/>
            <a:ext cx="9404184" cy="508460"/>
          </a:xfrm>
          <a:prstGeom prst="rect">
            <a:avLst/>
          </a:prstGeom>
        </p:spPr>
      </p:pic>
      <p:cxnSp>
        <p:nvCxnSpPr>
          <p:cNvPr id="5" name="直線コネクタ 4">
            <a:extLst>
              <a:ext uri="{FF2B5EF4-FFF2-40B4-BE49-F238E27FC236}">
                <a16:creationId xmlns:a16="http://schemas.microsoft.com/office/drawing/2014/main" id="{9CACF854-5974-4CCB-84CB-CD967508E4ED}"/>
              </a:ext>
            </a:extLst>
          </p:cNvPr>
          <p:cNvCxnSpPr>
            <a:cxnSpLocks/>
          </p:cNvCxnSpPr>
          <p:nvPr/>
        </p:nvCxnSpPr>
        <p:spPr>
          <a:xfrm>
            <a:off x="269830" y="586521"/>
            <a:ext cx="387743" cy="388717"/>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直線コネクタ 5">
            <a:extLst>
              <a:ext uri="{FF2B5EF4-FFF2-40B4-BE49-F238E27FC236}">
                <a16:creationId xmlns:a16="http://schemas.microsoft.com/office/drawing/2014/main" id="{FC1DDA9C-906A-4E03-A245-0B12537A6181}"/>
              </a:ext>
            </a:extLst>
          </p:cNvPr>
          <p:cNvCxnSpPr>
            <a:cxnSpLocks/>
          </p:cNvCxnSpPr>
          <p:nvPr/>
        </p:nvCxnSpPr>
        <p:spPr>
          <a:xfrm>
            <a:off x="9150055" y="289257"/>
            <a:ext cx="684262" cy="68760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8" name="コンテンツ プレースホルダー 13">
            <a:extLst>
              <a:ext uri="{FF2B5EF4-FFF2-40B4-BE49-F238E27FC236}">
                <a16:creationId xmlns:a16="http://schemas.microsoft.com/office/drawing/2014/main" id="{2688534A-F49B-4675-93BF-3D27CD8C34B4}"/>
              </a:ext>
            </a:extLst>
          </p:cNvPr>
          <p:cNvSpPr>
            <a:spLocks noGrp="1"/>
          </p:cNvSpPr>
          <p:nvPr>
            <p:ph sz="quarter" idx="11" hasCustomPrompt="1"/>
          </p:nvPr>
        </p:nvSpPr>
        <p:spPr bwMode="white">
          <a:xfrm>
            <a:off x="349981" y="390417"/>
            <a:ext cx="7712791" cy="504338"/>
          </a:xfrm>
          <a:prstGeom prst="rect">
            <a:avLst/>
          </a:prstGeom>
        </p:spPr>
        <p:txBody>
          <a:bodyPr lIns="252000" tIns="36000" rIns="0" bIns="0" anchor="ctr">
            <a:normAutofit/>
          </a:bodyPr>
          <a:lstStyle>
            <a:lvl1pPr marL="0" indent="0">
              <a:buNone/>
              <a:defRPr sz="2073" b="1" i="0">
                <a:solidFill>
                  <a:schemeClr val="bg1"/>
                </a:solidFill>
                <a:latin typeface="Meiryo UI" panose="020B0604030504040204" pitchFamily="50" charset="-128"/>
                <a:ea typeface="Meiryo UI" panose="020B0604030504040204" pitchFamily="50" charset="-128"/>
              </a:defRPr>
            </a:lvl1pPr>
          </a:lstStyle>
          <a:p>
            <a:r>
              <a:rPr kumimoji="1" lang="en-US" altLang="ja-JP" dirty="0"/>
              <a:t>memo</a:t>
            </a:r>
            <a:endParaRPr kumimoji="1" lang="ja-JP" altLang="en-US" dirty="0"/>
          </a:p>
        </p:txBody>
      </p:sp>
      <p:sp>
        <p:nvSpPr>
          <p:cNvPr id="7" name="テキスト ボックス 6">
            <a:extLst>
              <a:ext uri="{FF2B5EF4-FFF2-40B4-BE49-F238E27FC236}">
                <a16:creationId xmlns:a16="http://schemas.microsoft.com/office/drawing/2014/main" id="{008499E0-6698-7242-8365-20FF5A758AA5}"/>
              </a:ext>
            </a:extLst>
          </p:cNvPr>
          <p:cNvSpPr txBox="1"/>
          <p:nvPr userDrawn="1"/>
        </p:nvSpPr>
        <p:spPr>
          <a:xfrm>
            <a:off x="0" y="7286219"/>
            <a:ext cx="10691813" cy="241605"/>
          </a:xfrm>
          <a:prstGeom prst="rect">
            <a:avLst/>
          </a:prstGeom>
          <a:noFill/>
        </p:spPr>
        <p:txBody>
          <a:bodyPr wrap="square" rtlCol="0">
            <a:spAutoFit/>
          </a:bodyPr>
          <a:lstStyle/>
          <a:p>
            <a:pPr algn="r"/>
            <a:fld id="{38434F60-59C2-5746-B363-8E311F3EE048}" type="slidenum">
              <a:rPr lang="en-US" altLang="ja-JP" sz="970" b="0" smtClean="0">
                <a:ln w="2540">
                  <a:solidFill>
                    <a:schemeClr val="bg2">
                      <a:lumMod val="75000"/>
                    </a:schemeClr>
                  </a:solidFill>
                </a:ln>
                <a:solidFill>
                  <a:schemeClr val="tx1"/>
                </a:solidFill>
                <a:latin typeface="Meiryo" panose="020B0604030504040204" pitchFamily="34" charset="-128"/>
                <a:ea typeface="Meiryo" panose="020B0604030504040204" pitchFamily="34" charset="-128"/>
              </a:rPr>
              <a:t>‹#›</a:t>
            </a:fld>
            <a:endParaRPr lang="ja-JP" altLang="en-US" sz="970" b="0" dirty="0">
              <a:ln w="2540">
                <a:solidFill>
                  <a:schemeClr val="bg2">
                    <a:lumMod val="75000"/>
                  </a:schemeClr>
                </a:solidFill>
              </a:ln>
              <a:solidFill>
                <a:schemeClr val="tx1"/>
              </a:solidFill>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2384808746"/>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userDrawn="1">
  <p:cSld name="通常">
    <p:spTree>
      <p:nvGrpSpPr>
        <p:cNvPr id="1" name=""/>
        <p:cNvGrpSpPr/>
        <p:nvPr/>
      </p:nvGrpSpPr>
      <p:grpSpPr>
        <a:xfrm>
          <a:off x="0" y="0"/>
          <a:ext cx="0" cy="0"/>
          <a:chOff x="0" y="0"/>
          <a:chExt cx="0" cy="0"/>
        </a:xfrm>
      </p:grpSpPr>
      <p:grpSp>
        <p:nvGrpSpPr>
          <p:cNvPr id="11" name="グループ化 10">
            <a:extLst>
              <a:ext uri="{FF2B5EF4-FFF2-40B4-BE49-F238E27FC236}">
                <a16:creationId xmlns:a16="http://schemas.microsoft.com/office/drawing/2014/main" id="{84E94A25-457B-4C69-BCBB-B6E75CF3EAE9}"/>
              </a:ext>
            </a:extLst>
          </p:cNvPr>
          <p:cNvGrpSpPr/>
          <p:nvPr userDrawn="1"/>
        </p:nvGrpSpPr>
        <p:grpSpPr>
          <a:xfrm>
            <a:off x="111920" y="216796"/>
            <a:ext cx="10424028" cy="795336"/>
            <a:chOff x="111919" y="216797"/>
            <a:chExt cx="10424028" cy="795336"/>
          </a:xfrm>
        </p:grpSpPr>
        <p:pic>
          <p:nvPicPr>
            <p:cNvPr id="12" name="Picture 11" descr="ç°å¢ç">
              <a:extLst>
                <a:ext uri="{FF2B5EF4-FFF2-40B4-BE49-F238E27FC236}">
                  <a16:creationId xmlns:a16="http://schemas.microsoft.com/office/drawing/2014/main" id="{07D0D304-6149-4CE8-9131-6501AD8C4DBA}"/>
                </a:ext>
              </a:extLst>
            </p:cNvPr>
            <p:cNvPicPr>
              <a:picLocks noChangeAspect="1" noChangeArrowheads="1"/>
            </p:cNvPicPr>
            <p:nvPr userDrawn="1"/>
          </p:nvPicPr>
          <p:blipFill>
            <a:blip r:embed="rId2" cstate="print">
              <a:extLst>
                <a:ext uri="{28A0092B-C50C-407E-A947-70E740481C1C}">
                  <a14:useLocalDpi xmlns:a14="http://schemas.microsoft.com/office/drawing/2010/main"/>
                </a:ext>
              </a:extLst>
            </a:blip>
            <a:srcRect/>
            <a:stretch>
              <a:fillRect/>
            </a:stretch>
          </p:blipFill>
          <p:spPr bwMode="auto">
            <a:xfrm>
              <a:off x="9956006" y="300775"/>
              <a:ext cx="579941" cy="559908"/>
            </a:xfrm>
            <a:prstGeom prst="rect">
              <a:avLst/>
            </a:prstGeom>
            <a:noFill/>
            <a:extLst>
              <a:ext uri="{909E8E84-426E-40DD-AFC4-6F175D3DCCD1}">
                <a14:hiddenFill xmlns:a14="http://schemas.microsoft.com/office/drawing/2010/main">
                  <a:solidFill>
                    <a:srgbClr val="FFFFFF"/>
                  </a:solidFill>
                </a14:hiddenFill>
              </a:ext>
            </a:extLst>
          </p:spPr>
        </p:pic>
        <p:sp>
          <p:nvSpPr>
            <p:cNvPr id="13" name="Freeform 13">
              <a:extLst>
                <a:ext uri="{FF2B5EF4-FFF2-40B4-BE49-F238E27FC236}">
                  <a16:creationId xmlns:a16="http://schemas.microsoft.com/office/drawing/2014/main" id="{9C11AADA-214E-4AA2-A50B-CB0C5BCCD0BD}"/>
                </a:ext>
              </a:extLst>
            </p:cNvPr>
            <p:cNvSpPr>
              <a:spLocks/>
            </p:cNvSpPr>
            <p:nvPr userDrawn="1"/>
          </p:nvSpPr>
          <p:spPr bwMode="auto">
            <a:xfrm>
              <a:off x="161925" y="284266"/>
              <a:ext cx="10274355" cy="648000"/>
            </a:xfrm>
            <a:custGeom>
              <a:avLst/>
              <a:gdLst>
                <a:gd name="T0" fmla="*/ 38 w 1868"/>
                <a:gd name="T1" fmla="*/ 118 h 118"/>
                <a:gd name="T2" fmla="*/ 48 w 1868"/>
                <a:gd name="T3" fmla="*/ 118 h 118"/>
                <a:gd name="T4" fmla="*/ 155 w 1868"/>
                <a:gd name="T5" fmla="*/ 118 h 118"/>
                <a:gd name="T6" fmla="*/ 1811 w 1868"/>
                <a:gd name="T7" fmla="*/ 118 h 118"/>
                <a:gd name="T8" fmla="*/ 1694 w 1868"/>
                <a:gd name="T9" fmla="*/ 0 h 118"/>
                <a:gd name="T10" fmla="*/ 12 w 1868"/>
                <a:gd name="T11" fmla="*/ 0 h 118"/>
                <a:gd name="T12" fmla="*/ 12 w 1868"/>
                <a:gd name="T13" fmla="*/ 0 h 118"/>
                <a:gd name="T14" fmla="*/ 3 w 1868"/>
                <a:gd name="T15" fmla="*/ 3 h 118"/>
                <a:gd name="T16" fmla="*/ 0 w 1868"/>
                <a:gd name="T17" fmla="*/ 9 h 118"/>
                <a:gd name="T18" fmla="*/ 0 w 1868"/>
                <a:gd name="T19" fmla="*/ 82 h 118"/>
                <a:gd name="T20" fmla="*/ 38 w 1868"/>
                <a:gd name="T21" fmla="*/ 118 h 118"/>
                <a:gd name="T22" fmla="*/ 38 w 1868"/>
                <a:gd name="T23" fmla="*/ 118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68" h="118">
                  <a:moveTo>
                    <a:pt x="38" y="118"/>
                  </a:moveTo>
                  <a:cubicBezTo>
                    <a:pt x="48" y="118"/>
                    <a:pt x="48" y="118"/>
                    <a:pt x="48" y="118"/>
                  </a:cubicBezTo>
                  <a:cubicBezTo>
                    <a:pt x="155" y="118"/>
                    <a:pt x="155" y="118"/>
                    <a:pt x="155" y="118"/>
                  </a:cubicBezTo>
                  <a:cubicBezTo>
                    <a:pt x="1868" y="118"/>
                    <a:pt x="1811" y="118"/>
                    <a:pt x="1811" y="118"/>
                  </a:cubicBezTo>
                  <a:cubicBezTo>
                    <a:pt x="1694" y="0"/>
                    <a:pt x="1694" y="0"/>
                    <a:pt x="1694" y="0"/>
                  </a:cubicBezTo>
                  <a:cubicBezTo>
                    <a:pt x="12" y="0"/>
                    <a:pt x="12" y="0"/>
                    <a:pt x="12" y="0"/>
                  </a:cubicBezTo>
                  <a:cubicBezTo>
                    <a:pt x="12" y="0"/>
                    <a:pt x="12" y="0"/>
                    <a:pt x="12" y="0"/>
                  </a:cubicBezTo>
                  <a:cubicBezTo>
                    <a:pt x="8" y="0"/>
                    <a:pt x="5" y="2"/>
                    <a:pt x="3" y="3"/>
                  </a:cubicBezTo>
                  <a:cubicBezTo>
                    <a:pt x="0" y="9"/>
                    <a:pt x="0" y="9"/>
                    <a:pt x="0" y="9"/>
                  </a:cubicBezTo>
                  <a:cubicBezTo>
                    <a:pt x="0" y="82"/>
                    <a:pt x="0" y="82"/>
                    <a:pt x="0" y="82"/>
                  </a:cubicBezTo>
                  <a:cubicBezTo>
                    <a:pt x="38" y="118"/>
                    <a:pt x="38" y="118"/>
                    <a:pt x="38" y="118"/>
                  </a:cubicBezTo>
                  <a:cubicBezTo>
                    <a:pt x="38" y="118"/>
                    <a:pt x="38" y="118"/>
                    <a:pt x="38" y="118"/>
                  </a:cubicBezTo>
                  <a:close/>
                </a:path>
              </a:pathLst>
            </a:custGeom>
            <a:solidFill>
              <a:schemeClr val="bg2"/>
            </a:solidFill>
            <a:ln>
              <a:noFill/>
            </a:ln>
          </p:spPr>
          <p:txBody>
            <a:bodyPr vert="horz" wrap="square" lIns="0" tIns="0" rIns="0" bIns="0" numCol="1" anchor="t" anchorCtr="0" compatLnSpc="1">
              <a:prstTxWarp prst="textNoShape">
                <a:avLst/>
              </a:prstTxWarp>
            </a:bodyPr>
            <a:lstStyle/>
            <a:p>
              <a:endParaRPr lang="ja-JP" altLang="en-US" sz="1627"/>
            </a:p>
          </p:txBody>
        </p:sp>
        <p:cxnSp>
          <p:nvCxnSpPr>
            <p:cNvPr id="14" name="直線コネクタ 13">
              <a:extLst>
                <a:ext uri="{FF2B5EF4-FFF2-40B4-BE49-F238E27FC236}">
                  <a16:creationId xmlns:a16="http://schemas.microsoft.com/office/drawing/2014/main" id="{C3EA7B83-0BC5-41C6-B977-EBF87258066E}"/>
                </a:ext>
              </a:extLst>
            </p:cNvPr>
            <p:cNvCxnSpPr>
              <a:cxnSpLocks/>
            </p:cNvCxnSpPr>
            <p:nvPr userDrawn="1"/>
          </p:nvCxnSpPr>
          <p:spPr>
            <a:xfrm>
              <a:off x="9408319" y="216797"/>
              <a:ext cx="786701" cy="778669"/>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直線コネクタ 14">
              <a:extLst>
                <a:ext uri="{FF2B5EF4-FFF2-40B4-BE49-F238E27FC236}">
                  <a16:creationId xmlns:a16="http://schemas.microsoft.com/office/drawing/2014/main" id="{DCF51C44-4554-4691-96EB-AB4829C3282E}"/>
                </a:ext>
              </a:extLst>
            </p:cNvPr>
            <p:cNvCxnSpPr>
              <a:cxnSpLocks/>
            </p:cNvCxnSpPr>
            <p:nvPr userDrawn="1"/>
          </p:nvCxnSpPr>
          <p:spPr>
            <a:xfrm>
              <a:off x="111919" y="681139"/>
              <a:ext cx="345281" cy="33099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 name="タイトル 1">
            <a:extLst>
              <a:ext uri="{FF2B5EF4-FFF2-40B4-BE49-F238E27FC236}">
                <a16:creationId xmlns:a16="http://schemas.microsoft.com/office/drawing/2014/main" id="{353FE00A-A374-4293-8C01-F22FC8857B61}"/>
              </a:ext>
            </a:extLst>
          </p:cNvPr>
          <p:cNvSpPr>
            <a:spLocks noGrp="1"/>
          </p:cNvSpPr>
          <p:nvPr userDrawn="1">
            <p:ph type="title" hasCustomPrompt="1"/>
          </p:nvPr>
        </p:nvSpPr>
        <p:spPr bwMode="white">
          <a:xfrm>
            <a:off x="161926" y="284266"/>
            <a:ext cx="9288000" cy="648000"/>
          </a:xfrm>
          <a:prstGeom prst="rect">
            <a:avLst/>
          </a:prstGeom>
        </p:spPr>
        <p:txBody>
          <a:bodyPr lIns="252000" tIns="36000" rIns="0" bIns="0" anchor="ctr" anchorCtr="0"/>
          <a:lstStyle>
            <a:lvl1pPr algn="l">
              <a:defRPr sz="2531" b="1">
                <a:solidFill>
                  <a:schemeClr val="bg1"/>
                </a:solidFill>
                <a:latin typeface="Meiryo UI" panose="020B0604030504040204" pitchFamily="50" charset="-128"/>
                <a:ea typeface="Meiryo UI" panose="020B0604030504040204" pitchFamily="50" charset="-128"/>
              </a:defRPr>
            </a:lvl1pPr>
          </a:lstStyle>
          <a:p>
            <a:r>
              <a:rPr kumimoji="1" lang="ja-JP" altLang="en-US" dirty="0"/>
              <a:t>ページタイトル</a:t>
            </a:r>
          </a:p>
        </p:txBody>
      </p:sp>
      <p:sp>
        <p:nvSpPr>
          <p:cNvPr id="28" name="コンテンツ プレースホルダー 3">
            <a:extLst>
              <a:ext uri="{FF2B5EF4-FFF2-40B4-BE49-F238E27FC236}">
                <a16:creationId xmlns:a16="http://schemas.microsoft.com/office/drawing/2014/main" id="{217043BF-6B11-4540-B78A-D1AECDE4B04F}"/>
              </a:ext>
            </a:extLst>
          </p:cNvPr>
          <p:cNvSpPr>
            <a:spLocks noGrp="1"/>
          </p:cNvSpPr>
          <p:nvPr userDrawn="1">
            <p:ph sz="quarter" idx="12" hasCustomPrompt="1"/>
          </p:nvPr>
        </p:nvSpPr>
        <p:spPr>
          <a:xfrm>
            <a:off x="161926" y="1110923"/>
            <a:ext cx="10367963" cy="605382"/>
          </a:xfrm>
          <a:prstGeom prst="rect">
            <a:avLst/>
          </a:prstGeom>
          <a:ln w="19050">
            <a:solidFill>
              <a:schemeClr val="tx2"/>
            </a:solidFill>
          </a:ln>
        </p:spPr>
        <p:txBody>
          <a:bodyPr wrap="square" lIns="180000" tIns="180000" rIns="180000" bIns="144000" anchor="t" anchorCtr="0">
            <a:spAutoFit/>
          </a:bodyPr>
          <a:lstStyle>
            <a:lvl1pPr marL="258273" indent="-258273" algn="l">
              <a:lnSpc>
                <a:spcPct val="100000"/>
              </a:lnSpc>
              <a:spcBef>
                <a:spcPts val="542"/>
              </a:spcBef>
              <a:spcAft>
                <a:spcPts val="0"/>
              </a:spcAft>
              <a:buFont typeface="Wingdings" panose="05000000000000000000" pitchFamily="2" charset="2"/>
              <a:buChar char="n"/>
              <a:defRPr sz="1808" b="0">
                <a:solidFill>
                  <a:schemeClr val="tx1"/>
                </a:solidFill>
                <a:latin typeface="Meiryo UI" panose="020B0604030504040204" pitchFamily="50" charset="-128"/>
                <a:ea typeface="Meiryo UI" panose="020B0604030504040204" pitchFamily="50" charset="-128"/>
              </a:defRPr>
            </a:lvl1pPr>
          </a:lstStyle>
          <a:p>
            <a:pPr lvl="0"/>
            <a:r>
              <a:rPr kumimoji="1" lang="ja-JP" altLang="en-US" dirty="0"/>
              <a:t>リードリードリードリードリードリードリードリードリードリードリードリードリードリードリードリードリードリード</a:t>
            </a:r>
          </a:p>
        </p:txBody>
      </p:sp>
      <p:sp>
        <p:nvSpPr>
          <p:cNvPr id="10" name="テキスト ボックス 9">
            <a:extLst>
              <a:ext uri="{FF2B5EF4-FFF2-40B4-BE49-F238E27FC236}">
                <a16:creationId xmlns:a16="http://schemas.microsoft.com/office/drawing/2014/main" id="{7520773C-E087-4FC7-A90E-8421A85140B2}"/>
              </a:ext>
            </a:extLst>
          </p:cNvPr>
          <p:cNvSpPr txBox="1"/>
          <p:nvPr userDrawn="1"/>
        </p:nvSpPr>
        <p:spPr>
          <a:xfrm>
            <a:off x="10241020" y="7199679"/>
            <a:ext cx="360000" cy="359999"/>
          </a:xfrm>
          <a:prstGeom prst="rect">
            <a:avLst/>
          </a:prstGeom>
          <a:noFill/>
        </p:spPr>
        <p:txBody>
          <a:bodyPr wrap="none" lIns="0" tIns="0" rIns="0" bIns="0" rtlCol="0" anchor="b" anchorCtr="0">
            <a:noAutofit/>
          </a:bodyPr>
          <a:lstStyle/>
          <a:p>
            <a:pPr algn="ctr"/>
            <a:fld id="{9C1B02FA-3B43-4965-97B5-C29D405C4738}" type="slidenum">
              <a:rPr kumimoji="1" lang="ja-JP" altLang="en-US" sz="2169" b="0" smtClean="0">
                <a:latin typeface="Arial" panose="020B0604020202020204" pitchFamily="34" charset="0"/>
                <a:ea typeface="メイリオ" panose="020B0604030504040204" pitchFamily="50" charset="-128"/>
                <a:cs typeface="Arial" panose="020B0604020202020204" pitchFamily="34" charset="0"/>
              </a:rPr>
              <a:pPr algn="ctr"/>
              <a:t>‹#›</a:t>
            </a:fld>
            <a:endParaRPr kumimoji="1" lang="ja-JP" altLang="en-US" sz="1446" b="0" dirty="0">
              <a:latin typeface="Arial" panose="020B0604020202020204" pitchFamily="34" charset="0"/>
              <a:ea typeface="メイリオ" panose="020B0604030504040204" pitchFamily="50" charset="-128"/>
              <a:cs typeface="Arial" panose="020B0604020202020204" pitchFamily="34" charset="0"/>
            </a:endParaRPr>
          </a:p>
        </p:txBody>
      </p:sp>
    </p:spTree>
    <p:extLst>
      <p:ext uri="{BB962C8B-B14F-4D97-AF65-F5344CB8AC3E}">
        <p14:creationId xmlns:p14="http://schemas.microsoft.com/office/powerpoint/2010/main" val="1485843088"/>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userDrawn="1">
  <p:cSld name="階層あり">
    <p:spTree>
      <p:nvGrpSpPr>
        <p:cNvPr id="1" name=""/>
        <p:cNvGrpSpPr/>
        <p:nvPr/>
      </p:nvGrpSpPr>
      <p:grpSpPr>
        <a:xfrm>
          <a:off x="0" y="0"/>
          <a:ext cx="0" cy="0"/>
          <a:chOff x="0" y="0"/>
          <a:chExt cx="0" cy="0"/>
        </a:xfrm>
      </p:grpSpPr>
      <p:sp>
        <p:nvSpPr>
          <p:cNvPr id="53" name="コンテンツ プレースホルダー 3">
            <a:extLst>
              <a:ext uri="{FF2B5EF4-FFF2-40B4-BE49-F238E27FC236}">
                <a16:creationId xmlns:a16="http://schemas.microsoft.com/office/drawing/2014/main" id="{7038EB8A-9FB3-4B3E-A554-367E9CB41E9D}"/>
              </a:ext>
            </a:extLst>
          </p:cNvPr>
          <p:cNvSpPr>
            <a:spLocks noGrp="1"/>
          </p:cNvSpPr>
          <p:nvPr userDrawn="1">
            <p:ph sz="quarter" idx="10" hasCustomPrompt="1"/>
          </p:nvPr>
        </p:nvSpPr>
        <p:spPr>
          <a:xfrm>
            <a:off x="161926" y="32266"/>
            <a:ext cx="9288000" cy="252000"/>
          </a:xfrm>
          <a:prstGeom prst="rect">
            <a:avLst/>
          </a:prstGeom>
        </p:spPr>
        <p:txBody>
          <a:bodyPr lIns="0" tIns="0" rIns="0" bIns="0" anchor="ctr" anchorCtr="0"/>
          <a:lstStyle>
            <a:lvl1pPr algn="l">
              <a:defRPr sz="1265" b="1">
                <a:solidFill>
                  <a:schemeClr val="bg2"/>
                </a:solidFill>
                <a:latin typeface="Meiryo UI" panose="020B0604030504040204" pitchFamily="50" charset="-128"/>
                <a:ea typeface="Meiryo UI" panose="020B0604030504040204" pitchFamily="50" charset="-128"/>
              </a:defRPr>
            </a:lvl1pPr>
          </a:lstStyle>
          <a:p>
            <a:pPr lvl="0"/>
            <a:r>
              <a:rPr kumimoji="1" lang="ja-JP" altLang="en-US" dirty="0"/>
              <a:t>第</a:t>
            </a:r>
            <a:r>
              <a:rPr kumimoji="1" lang="en-US" altLang="ja-JP" dirty="0"/>
              <a:t>1</a:t>
            </a:r>
            <a:r>
              <a:rPr kumimoji="1" lang="ja-JP" altLang="en-US" dirty="0"/>
              <a:t>階層（例：表紙タイトル）</a:t>
            </a:r>
          </a:p>
        </p:txBody>
      </p:sp>
      <p:grpSp>
        <p:nvGrpSpPr>
          <p:cNvPr id="2" name="グループ化 1">
            <a:extLst>
              <a:ext uri="{FF2B5EF4-FFF2-40B4-BE49-F238E27FC236}">
                <a16:creationId xmlns:a16="http://schemas.microsoft.com/office/drawing/2014/main" id="{6736CFC0-A6A1-408C-90D0-5F3C3EDABEFD}"/>
              </a:ext>
            </a:extLst>
          </p:cNvPr>
          <p:cNvGrpSpPr/>
          <p:nvPr userDrawn="1"/>
        </p:nvGrpSpPr>
        <p:grpSpPr>
          <a:xfrm>
            <a:off x="111920" y="216796"/>
            <a:ext cx="10424028" cy="795336"/>
            <a:chOff x="111919" y="216797"/>
            <a:chExt cx="10424028" cy="795336"/>
          </a:xfrm>
        </p:grpSpPr>
        <p:pic>
          <p:nvPicPr>
            <p:cNvPr id="15" name="Picture 11" descr="ç°å¢ç">
              <a:extLst>
                <a:ext uri="{FF2B5EF4-FFF2-40B4-BE49-F238E27FC236}">
                  <a16:creationId xmlns:a16="http://schemas.microsoft.com/office/drawing/2014/main" id="{2BF78C1F-895C-47B9-BFD6-D818DFB88518}"/>
                </a:ext>
              </a:extLst>
            </p:cNvPr>
            <p:cNvPicPr>
              <a:picLocks noChangeAspect="1" noChangeArrowheads="1"/>
            </p:cNvPicPr>
            <p:nvPr userDrawn="1"/>
          </p:nvPicPr>
          <p:blipFill>
            <a:blip r:embed="rId2" cstate="print">
              <a:extLst>
                <a:ext uri="{28A0092B-C50C-407E-A947-70E740481C1C}">
                  <a14:useLocalDpi xmlns:a14="http://schemas.microsoft.com/office/drawing/2010/main"/>
                </a:ext>
              </a:extLst>
            </a:blip>
            <a:srcRect/>
            <a:stretch>
              <a:fillRect/>
            </a:stretch>
          </p:blipFill>
          <p:spPr bwMode="auto">
            <a:xfrm>
              <a:off x="9956006" y="300775"/>
              <a:ext cx="579941" cy="559908"/>
            </a:xfrm>
            <a:prstGeom prst="rect">
              <a:avLst/>
            </a:prstGeom>
            <a:noFill/>
            <a:extLst>
              <a:ext uri="{909E8E84-426E-40DD-AFC4-6F175D3DCCD1}">
                <a14:hiddenFill xmlns:a14="http://schemas.microsoft.com/office/drawing/2010/main">
                  <a:solidFill>
                    <a:srgbClr val="FFFFFF"/>
                  </a:solidFill>
                </a14:hiddenFill>
              </a:ext>
            </a:extLst>
          </p:spPr>
        </p:pic>
        <p:sp>
          <p:nvSpPr>
            <p:cNvPr id="16" name="Freeform 13">
              <a:extLst>
                <a:ext uri="{FF2B5EF4-FFF2-40B4-BE49-F238E27FC236}">
                  <a16:creationId xmlns:a16="http://schemas.microsoft.com/office/drawing/2014/main" id="{4B2D3E9F-0217-41CA-A745-B0B8FBABC286}"/>
                </a:ext>
              </a:extLst>
            </p:cNvPr>
            <p:cNvSpPr>
              <a:spLocks/>
            </p:cNvSpPr>
            <p:nvPr userDrawn="1"/>
          </p:nvSpPr>
          <p:spPr bwMode="auto">
            <a:xfrm>
              <a:off x="161925" y="284266"/>
              <a:ext cx="10274355" cy="648000"/>
            </a:xfrm>
            <a:custGeom>
              <a:avLst/>
              <a:gdLst>
                <a:gd name="T0" fmla="*/ 38 w 1868"/>
                <a:gd name="T1" fmla="*/ 118 h 118"/>
                <a:gd name="T2" fmla="*/ 48 w 1868"/>
                <a:gd name="T3" fmla="*/ 118 h 118"/>
                <a:gd name="T4" fmla="*/ 155 w 1868"/>
                <a:gd name="T5" fmla="*/ 118 h 118"/>
                <a:gd name="T6" fmla="*/ 1811 w 1868"/>
                <a:gd name="T7" fmla="*/ 118 h 118"/>
                <a:gd name="T8" fmla="*/ 1694 w 1868"/>
                <a:gd name="T9" fmla="*/ 0 h 118"/>
                <a:gd name="T10" fmla="*/ 12 w 1868"/>
                <a:gd name="T11" fmla="*/ 0 h 118"/>
                <a:gd name="T12" fmla="*/ 12 w 1868"/>
                <a:gd name="T13" fmla="*/ 0 h 118"/>
                <a:gd name="T14" fmla="*/ 3 w 1868"/>
                <a:gd name="T15" fmla="*/ 3 h 118"/>
                <a:gd name="T16" fmla="*/ 0 w 1868"/>
                <a:gd name="T17" fmla="*/ 9 h 118"/>
                <a:gd name="T18" fmla="*/ 0 w 1868"/>
                <a:gd name="T19" fmla="*/ 82 h 118"/>
                <a:gd name="T20" fmla="*/ 38 w 1868"/>
                <a:gd name="T21" fmla="*/ 118 h 118"/>
                <a:gd name="T22" fmla="*/ 38 w 1868"/>
                <a:gd name="T23" fmla="*/ 118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68" h="118">
                  <a:moveTo>
                    <a:pt x="38" y="118"/>
                  </a:moveTo>
                  <a:cubicBezTo>
                    <a:pt x="48" y="118"/>
                    <a:pt x="48" y="118"/>
                    <a:pt x="48" y="118"/>
                  </a:cubicBezTo>
                  <a:cubicBezTo>
                    <a:pt x="155" y="118"/>
                    <a:pt x="155" y="118"/>
                    <a:pt x="155" y="118"/>
                  </a:cubicBezTo>
                  <a:cubicBezTo>
                    <a:pt x="1868" y="118"/>
                    <a:pt x="1811" y="118"/>
                    <a:pt x="1811" y="118"/>
                  </a:cubicBezTo>
                  <a:cubicBezTo>
                    <a:pt x="1694" y="0"/>
                    <a:pt x="1694" y="0"/>
                    <a:pt x="1694" y="0"/>
                  </a:cubicBezTo>
                  <a:cubicBezTo>
                    <a:pt x="12" y="0"/>
                    <a:pt x="12" y="0"/>
                    <a:pt x="12" y="0"/>
                  </a:cubicBezTo>
                  <a:cubicBezTo>
                    <a:pt x="12" y="0"/>
                    <a:pt x="12" y="0"/>
                    <a:pt x="12" y="0"/>
                  </a:cubicBezTo>
                  <a:cubicBezTo>
                    <a:pt x="8" y="0"/>
                    <a:pt x="5" y="2"/>
                    <a:pt x="3" y="3"/>
                  </a:cubicBezTo>
                  <a:cubicBezTo>
                    <a:pt x="0" y="9"/>
                    <a:pt x="0" y="9"/>
                    <a:pt x="0" y="9"/>
                  </a:cubicBezTo>
                  <a:cubicBezTo>
                    <a:pt x="0" y="82"/>
                    <a:pt x="0" y="82"/>
                    <a:pt x="0" y="82"/>
                  </a:cubicBezTo>
                  <a:cubicBezTo>
                    <a:pt x="38" y="118"/>
                    <a:pt x="38" y="118"/>
                    <a:pt x="38" y="118"/>
                  </a:cubicBezTo>
                  <a:cubicBezTo>
                    <a:pt x="38" y="118"/>
                    <a:pt x="38" y="118"/>
                    <a:pt x="38" y="118"/>
                  </a:cubicBezTo>
                  <a:close/>
                </a:path>
              </a:pathLst>
            </a:custGeom>
            <a:solidFill>
              <a:schemeClr val="tx2">
                <a:lumMod val="75000"/>
              </a:schemeClr>
            </a:solidFill>
            <a:ln>
              <a:noFill/>
            </a:ln>
          </p:spPr>
          <p:txBody>
            <a:bodyPr vert="horz" wrap="square" lIns="0" tIns="0" rIns="0" bIns="0" numCol="1" anchor="t" anchorCtr="0" compatLnSpc="1">
              <a:prstTxWarp prst="textNoShape">
                <a:avLst/>
              </a:prstTxWarp>
            </a:bodyPr>
            <a:lstStyle/>
            <a:p>
              <a:endParaRPr lang="ja-JP" altLang="en-US" sz="1627"/>
            </a:p>
          </p:txBody>
        </p:sp>
        <p:sp>
          <p:nvSpPr>
            <p:cNvPr id="49" name="フリーフォーム: 図形 48">
              <a:extLst>
                <a:ext uri="{FF2B5EF4-FFF2-40B4-BE49-F238E27FC236}">
                  <a16:creationId xmlns:a16="http://schemas.microsoft.com/office/drawing/2014/main" id="{90B7366C-0173-451D-B260-B9E47C44ACBC}"/>
                </a:ext>
              </a:extLst>
            </p:cNvPr>
            <p:cNvSpPr/>
            <p:nvPr userDrawn="1"/>
          </p:nvSpPr>
          <p:spPr>
            <a:xfrm>
              <a:off x="161925" y="536266"/>
              <a:ext cx="9961283" cy="396000"/>
            </a:xfrm>
            <a:custGeom>
              <a:avLst/>
              <a:gdLst>
                <a:gd name="connsiteX0" fmla="*/ 0 w 9946927"/>
                <a:gd name="connsiteY0" fmla="*/ 0 h 396000"/>
                <a:gd name="connsiteX1" fmla="*/ 9554213 w 9946927"/>
                <a:gd name="connsiteY1" fmla="*/ 0 h 396000"/>
                <a:gd name="connsiteX2" fmla="*/ 9575411 w 9946927"/>
                <a:gd name="connsiteY2" fmla="*/ 21375 h 396000"/>
                <a:gd name="connsiteX3" fmla="*/ 9946927 w 9946927"/>
                <a:gd name="connsiteY3" fmla="*/ 396000 h 396000"/>
                <a:gd name="connsiteX4" fmla="*/ 9942003 w 9946927"/>
                <a:gd name="connsiteY4" fmla="*/ 396000 h 396000"/>
                <a:gd name="connsiteX5" fmla="*/ 9848834 w 9946927"/>
                <a:gd name="connsiteY5" fmla="*/ 396000 h 396000"/>
                <a:gd name="connsiteX6" fmla="*/ 9549825 w 9946927"/>
                <a:gd name="connsiteY6" fmla="*/ 396000 h 396000"/>
                <a:gd name="connsiteX7" fmla="*/ 8927381 w 9946927"/>
                <a:gd name="connsiteY7" fmla="*/ 396000 h 396000"/>
                <a:gd name="connsiteX8" fmla="*/ 8458122 w 9946927"/>
                <a:gd name="connsiteY8" fmla="*/ 396000 h 396000"/>
                <a:gd name="connsiteX9" fmla="*/ 7863906 w 9946927"/>
                <a:gd name="connsiteY9" fmla="*/ 396000 h 396000"/>
                <a:gd name="connsiteX10" fmla="*/ 7130032 w 9946927"/>
                <a:gd name="connsiteY10" fmla="*/ 396000 h 396000"/>
                <a:gd name="connsiteX11" fmla="*/ 6241804 w 9946927"/>
                <a:gd name="connsiteY11" fmla="*/ 396000 h 396000"/>
                <a:gd name="connsiteX12" fmla="*/ 5184519 w 9946927"/>
                <a:gd name="connsiteY12" fmla="*/ 396000 h 396000"/>
                <a:gd name="connsiteX13" fmla="*/ 3943480 w 9946927"/>
                <a:gd name="connsiteY13" fmla="*/ 396000 h 396000"/>
                <a:gd name="connsiteX14" fmla="*/ 2503986 w 9946927"/>
                <a:gd name="connsiteY14" fmla="*/ 396000 h 396000"/>
                <a:gd name="connsiteX15" fmla="*/ 851339 w 9946927"/>
                <a:gd name="connsiteY15" fmla="*/ 396000 h 396000"/>
                <a:gd name="connsiteX16" fmla="*/ 777876 w 9946927"/>
                <a:gd name="connsiteY16" fmla="*/ 396000 h 396000"/>
                <a:gd name="connsiteX17" fmla="*/ 603403 w 9946927"/>
                <a:gd name="connsiteY17" fmla="*/ 396000 h 396000"/>
                <a:gd name="connsiteX18" fmla="*/ 263640 w 9946927"/>
                <a:gd name="connsiteY18" fmla="*/ 396000 h 396000"/>
                <a:gd name="connsiteX19" fmla="*/ 208715 w 9946927"/>
                <a:gd name="connsiteY19" fmla="*/ 396000 h 396000"/>
                <a:gd name="connsiteX20" fmla="*/ 0 w 9946927"/>
                <a:gd name="connsiteY20" fmla="*/ 198305 h 396000"/>
                <a:gd name="connsiteX21" fmla="*/ 0 w 9946927"/>
                <a:gd name="connsiteY21" fmla="*/ 29183 h 39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9946927" h="396000">
                  <a:moveTo>
                    <a:pt x="0" y="0"/>
                  </a:moveTo>
                  <a:lnTo>
                    <a:pt x="9554213" y="0"/>
                  </a:lnTo>
                  <a:lnTo>
                    <a:pt x="9575411" y="21375"/>
                  </a:lnTo>
                  <a:cubicBezTo>
                    <a:pt x="9665779" y="112500"/>
                    <a:pt x="9786271" y="234000"/>
                    <a:pt x="9946927" y="396000"/>
                  </a:cubicBezTo>
                  <a:lnTo>
                    <a:pt x="9942003" y="396000"/>
                  </a:lnTo>
                  <a:lnTo>
                    <a:pt x="9848834" y="396000"/>
                  </a:lnTo>
                  <a:lnTo>
                    <a:pt x="9549825" y="396000"/>
                  </a:lnTo>
                  <a:lnTo>
                    <a:pt x="8927381" y="396000"/>
                  </a:lnTo>
                  <a:lnTo>
                    <a:pt x="8458122" y="396000"/>
                  </a:lnTo>
                  <a:lnTo>
                    <a:pt x="7863906" y="396000"/>
                  </a:lnTo>
                  <a:lnTo>
                    <a:pt x="7130032" y="396000"/>
                  </a:lnTo>
                  <a:lnTo>
                    <a:pt x="6241804" y="396000"/>
                  </a:lnTo>
                  <a:lnTo>
                    <a:pt x="5184519" y="396000"/>
                  </a:lnTo>
                  <a:lnTo>
                    <a:pt x="3943480" y="396000"/>
                  </a:lnTo>
                  <a:lnTo>
                    <a:pt x="2503986" y="396000"/>
                  </a:lnTo>
                  <a:lnTo>
                    <a:pt x="851339" y="396000"/>
                  </a:lnTo>
                  <a:lnTo>
                    <a:pt x="777876" y="396000"/>
                  </a:lnTo>
                  <a:lnTo>
                    <a:pt x="603403" y="396000"/>
                  </a:lnTo>
                  <a:lnTo>
                    <a:pt x="263640" y="396000"/>
                  </a:lnTo>
                  <a:lnTo>
                    <a:pt x="208715" y="396000"/>
                  </a:lnTo>
                  <a:cubicBezTo>
                    <a:pt x="208715" y="396000"/>
                    <a:pt x="208715" y="396000"/>
                    <a:pt x="0" y="198305"/>
                  </a:cubicBezTo>
                  <a:cubicBezTo>
                    <a:pt x="0" y="198305"/>
                    <a:pt x="0" y="198305"/>
                    <a:pt x="0" y="29183"/>
                  </a:cubicBezTo>
                  <a:close/>
                </a:path>
              </a:pathLst>
            </a:cu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627"/>
            </a:p>
          </p:txBody>
        </p:sp>
        <p:cxnSp>
          <p:nvCxnSpPr>
            <p:cNvPr id="17" name="直線コネクタ 16">
              <a:extLst>
                <a:ext uri="{FF2B5EF4-FFF2-40B4-BE49-F238E27FC236}">
                  <a16:creationId xmlns:a16="http://schemas.microsoft.com/office/drawing/2014/main" id="{34DB3166-9AB5-43FB-8591-93246638EB08}"/>
                </a:ext>
              </a:extLst>
            </p:cNvPr>
            <p:cNvCxnSpPr>
              <a:cxnSpLocks/>
            </p:cNvCxnSpPr>
            <p:nvPr userDrawn="1"/>
          </p:nvCxnSpPr>
          <p:spPr>
            <a:xfrm>
              <a:off x="9408319" y="216797"/>
              <a:ext cx="786701" cy="778669"/>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直線コネクタ 17">
              <a:extLst>
                <a:ext uri="{FF2B5EF4-FFF2-40B4-BE49-F238E27FC236}">
                  <a16:creationId xmlns:a16="http://schemas.microsoft.com/office/drawing/2014/main" id="{D40C9C0E-769C-4D22-A484-B325C7ECE503}"/>
                </a:ext>
              </a:extLst>
            </p:cNvPr>
            <p:cNvCxnSpPr>
              <a:cxnSpLocks/>
            </p:cNvCxnSpPr>
            <p:nvPr userDrawn="1"/>
          </p:nvCxnSpPr>
          <p:spPr>
            <a:xfrm>
              <a:off x="111919" y="681139"/>
              <a:ext cx="345281" cy="33099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52" name="タイトル 1">
            <a:extLst>
              <a:ext uri="{FF2B5EF4-FFF2-40B4-BE49-F238E27FC236}">
                <a16:creationId xmlns:a16="http://schemas.microsoft.com/office/drawing/2014/main" id="{ED4B86B0-3BB3-4009-9A6E-83BD54068242}"/>
              </a:ext>
            </a:extLst>
          </p:cNvPr>
          <p:cNvSpPr>
            <a:spLocks noGrp="1"/>
          </p:cNvSpPr>
          <p:nvPr userDrawn="1">
            <p:ph type="title" hasCustomPrompt="1"/>
          </p:nvPr>
        </p:nvSpPr>
        <p:spPr bwMode="white">
          <a:xfrm>
            <a:off x="161926" y="536266"/>
            <a:ext cx="9288000" cy="396000"/>
          </a:xfrm>
          <a:prstGeom prst="rect">
            <a:avLst/>
          </a:prstGeom>
        </p:spPr>
        <p:txBody>
          <a:bodyPr lIns="252000" tIns="0" rIns="0" bIns="0" anchor="ctr" anchorCtr="0"/>
          <a:lstStyle>
            <a:lvl1pPr algn="l">
              <a:defRPr sz="2169" b="1">
                <a:solidFill>
                  <a:schemeClr val="bg1"/>
                </a:solidFill>
                <a:latin typeface="Meiryo UI" panose="020B0604030504040204" pitchFamily="50" charset="-128"/>
                <a:ea typeface="Meiryo UI" panose="020B0604030504040204" pitchFamily="50" charset="-128"/>
              </a:defRPr>
            </a:lvl1pPr>
          </a:lstStyle>
          <a:p>
            <a:r>
              <a:rPr kumimoji="1" lang="ja-JP" altLang="en-US" dirty="0"/>
              <a:t>ページタイトル</a:t>
            </a:r>
          </a:p>
        </p:txBody>
      </p:sp>
      <p:sp>
        <p:nvSpPr>
          <p:cNvPr id="54" name="コンテンツ プレースホルダー 3">
            <a:extLst>
              <a:ext uri="{FF2B5EF4-FFF2-40B4-BE49-F238E27FC236}">
                <a16:creationId xmlns:a16="http://schemas.microsoft.com/office/drawing/2014/main" id="{F530AFF5-0F75-4301-B416-E2BDE7D4B1D3}"/>
              </a:ext>
            </a:extLst>
          </p:cNvPr>
          <p:cNvSpPr>
            <a:spLocks noGrp="1"/>
          </p:cNvSpPr>
          <p:nvPr userDrawn="1">
            <p:ph sz="quarter" idx="11" hasCustomPrompt="1"/>
          </p:nvPr>
        </p:nvSpPr>
        <p:spPr bwMode="white">
          <a:xfrm>
            <a:off x="161926" y="284266"/>
            <a:ext cx="9288000" cy="252000"/>
          </a:xfrm>
          <a:prstGeom prst="rect">
            <a:avLst/>
          </a:prstGeom>
        </p:spPr>
        <p:txBody>
          <a:bodyPr lIns="252000" tIns="0" rIns="0" bIns="0" anchor="ctr" anchorCtr="0"/>
          <a:lstStyle>
            <a:lvl1pPr algn="l">
              <a:defRPr sz="1265" b="1">
                <a:solidFill>
                  <a:schemeClr val="bg1"/>
                </a:solidFill>
                <a:latin typeface="Meiryo UI" panose="020B0604030504040204" pitchFamily="50" charset="-128"/>
                <a:ea typeface="Meiryo UI" panose="020B0604030504040204" pitchFamily="50" charset="-128"/>
              </a:defRPr>
            </a:lvl1pPr>
          </a:lstStyle>
          <a:p>
            <a:pPr lvl="0"/>
            <a:r>
              <a:rPr kumimoji="1" lang="ja-JP" altLang="en-US" dirty="0"/>
              <a:t>第</a:t>
            </a:r>
            <a:r>
              <a:rPr kumimoji="1" lang="en-US" altLang="ja-JP" dirty="0"/>
              <a:t>2</a:t>
            </a:r>
            <a:r>
              <a:rPr kumimoji="1" lang="ja-JP" altLang="en-US" dirty="0"/>
              <a:t>階層（例：章タイトル）</a:t>
            </a:r>
          </a:p>
        </p:txBody>
      </p:sp>
      <p:sp>
        <p:nvSpPr>
          <p:cNvPr id="19" name="コンテンツ プレースホルダー 3">
            <a:extLst>
              <a:ext uri="{FF2B5EF4-FFF2-40B4-BE49-F238E27FC236}">
                <a16:creationId xmlns:a16="http://schemas.microsoft.com/office/drawing/2014/main" id="{EDF4FE31-3A07-443C-9CD8-C81650AD9D2F}"/>
              </a:ext>
            </a:extLst>
          </p:cNvPr>
          <p:cNvSpPr>
            <a:spLocks noGrp="1"/>
          </p:cNvSpPr>
          <p:nvPr>
            <p:ph sz="quarter" idx="12" hasCustomPrompt="1"/>
          </p:nvPr>
        </p:nvSpPr>
        <p:spPr>
          <a:xfrm>
            <a:off x="161926" y="1110923"/>
            <a:ext cx="10367963" cy="605382"/>
          </a:xfrm>
          <a:prstGeom prst="rect">
            <a:avLst/>
          </a:prstGeom>
          <a:ln w="19050">
            <a:solidFill>
              <a:schemeClr val="tx2"/>
            </a:solidFill>
          </a:ln>
        </p:spPr>
        <p:txBody>
          <a:bodyPr wrap="square" lIns="180000" tIns="180000" rIns="180000" bIns="144000" anchor="t" anchorCtr="0">
            <a:spAutoFit/>
          </a:bodyPr>
          <a:lstStyle>
            <a:lvl1pPr marL="258273" indent="-258273" algn="l">
              <a:lnSpc>
                <a:spcPct val="100000"/>
              </a:lnSpc>
              <a:spcBef>
                <a:spcPts val="542"/>
              </a:spcBef>
              <a:spcAft>
                <a:spcPts val="0"/>
              </a:spcAft>
              <a:buFont typeface="Wingdings" panose="05000000000000000000" pitchFamily="2" charset="2"/>
              <a:buChar char="n"/>
              <a:defRPr sz="1808" b="0">
                <a:solidFill>
                  <a:schemeClr val="tx1"/>
                </a:solidFill>
                <a:latin typeface="Meiryo UI" panose="020B0604030504040204" pitchFamily="50" charset="-128"/>
                <a:ea typeface="Meiryo UI" panose="020B0604030504040204" pitchFamily="50" charset="-128"/>
              </a:defRPr>
            </a:lvl1pPr>
          </a:lstStyle>
          <a:p>
            <a:pPr lvl="0"/>
            <a:r>
              <a:rPr kumimoji="1" lang="ja-JP" altLang="en-US" dirty="0"/>
              <a:t>リードリードリードリードリードリードリードリードリードリードリードリードリードリードリードリードリードリード</a:t>
            </a:r>
          </a:p>
        </p:txBody>
      </p:sp>
      <p:sp>
        <p:nvSpPr>
          <p:cNvPr id="13" name="テキスト ボックス 12">
            <a:extLst>
              <a:ext uri="{FF2B5EF4-FFF2-40B4-BE49-F238E27FC236}">
                <a16:creationId xmlns:a16="http://schemas.microsoft.com/office/drawing/2014/main" id="{8FD50C7F-9ACA-4B30-8C3B-E73A326DFDE0}"/>
              </a:ext>
            </a:extLst>
          </p:cNvPr>
          <p:cNvSpPr txBox="1"/>
          <p:nvPr userDrawn="1"/>
        </p:nvSpPr>
        <p:spPr>
          <a:xfrm>
            <a:off x="10327157" y="7195023"/>
            <a:ext cx="360000" cy="359999"/>
          </a:xfrm>
          <a:prstGeom prst="rect">
            <a:avLst/>
          </a:prstGeom>
          <a:noFill/>
        </p:spPr>
        <p:txBody>
          <a:bodyPr wrap="none" lIns="0" tIns="0" rIns="0" bIns="0" rtlCol="0" anchor="b" anchorCtr="0">
            <a:noAutofit/>
          </a:bodyPr>
          <a:lstStyle/>
          <a:p>
            <a:pPr algn="ctr"/>
            <a:fld id="{9C1B02FA-3B43-4965-97B5-C29D405C4738}" type="slidenum">
              <a:rPr kumimoji="1" lang="ja-JP" altLang="en-US" sz="2169" b="0" smtClean="0">
                <a:latin typeface="Arial" panose="020B0604020202020204" pitchFamily="34" charset="0"/>
                <a:ea typeface="メイリオ" panose="020B0604030504040204" pitchFamily="50" charset="-128"/>
                <a:cs typeface="Arial" panose="020B0604020202020204" pitchFamily="34" charset="0"/>
              </a:rPr>
              <a:pPr algn="ctr"/>
              <a:t>‹#›</a:t>
            </a:fld>
            <a:endParaRPr kumimoji="1" lang="ja-JP" altLang="en-US" sz="1446" b="0" dirty="0">
              <a:latin typeface="Arial" panose="020B0604020202020204" pitchFamily="34" charset="0"/>
              <a:ea typeface="メイリオ" panose="020B0604030504040204" pitchFamily="50" charset="-128"/>
              <a:cs typeface="Arial" panose="020B0604020202020204" pitchFamily="34" charset="0"/>
            </a:endParaRPr>
          </a:p>
        </p:txBody>
      </p:sp>
    </p:spTree>
    <p:extLst>
      <p:ext uri="{BB962C8B-B14F-4D97-AF65-F5344CB8AC3E}">
        <p14:creationId xmlns:p14="http://schemas.microsoft.com/office/powerpoint/2010/main" val="1564225101"/>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userDrawn="1">
  <p:cSld name="一般">
    <p:spTree>
      <p:nvGrpSpPr>
        <p:cNvPr id="1" name=""/>
        <p:cNvGrpSpPr/>
        <p:nvPr/>
      </p:nvGrpSpPr>
      <p:grpSpPr>
        <a:xfrm>
          <a:off x="0" y="0"/>
          <a:ext cx="0" cy="0"/>
          <a:chOff x="0" y="0"/>
          <a:chExt cx="0" cy="0"/>
        </a:xfrm>
      </p:grpSpPr>
      <p:sp>
        <p:nvSpPr>
          <p:cNvPr id="12" name="正方形/長方形 11">
            <a:extLst>
              <a:ext uri="{FF2B5EF4-FFF2-40B4-BE49-F238E27FC236}">
                <a16:creationId xmlns:a16="http://schemas.microsoft.com/office/drawing/2014/main" id="{96864D6D-6342-4A73-A293-432B3A3A4B29}"/>
              </a:ext>
            </a:extLst>
          </p:cNvPr>
          <p:cNvSpPr/>
          <p:nvPr userDrawn="1"/>
        </p:nvSpPr>
        <p:spPr>
          <a:xfrm>
            <a:off x="0" y="1"/>
            <a:ext cx="10691813" cy="583553"/>
          </a:xfrm>
          <a:prstGeom prst="rect">
            <a:avLst/>
          </a:prstGeom>
          <a:solidFill>
            <a:schemeClr val="accent1">
              <a:lumMod val="50000"/>
            </a:schemeClr>
          </a:solidFill>
          <a:ln w="457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0000"/>
              </a:lnSpc>
            </a:pPr>
            <a:endParaRPr kumimoji="1" lang="en-GB" sz="2130" dirty="0"/>
          </a:p>
        </p:txBody>
      </p:sp>
      <p:sp>
        <p:nvSpPr>
          <p:cNvPr id="2" name="タイトル 1">
            <a:extLst>
              <a:ext uri="{FF2B5EF4-FFF2-40B4-BE49-F238E27FC236}">
                <a16:creationId xmlns:a16="http://schemas.microsoft.com/office/drawing/2014/main" id="{761CDC00-3994-41BE-8045-10CDCB1E68DA}"/>
              </a:ext>
            </a:extLst>
          </p:cNvPr>
          <p:cNvSpPr>
            <a:spLocks noGrp="1"/>
          </p:cNvSpPr>
          <p:nvPr>
            <p:ph type="title"/>
          </p:nvPr>
        </p:nvSpPr>
        <p:spPr>
          <a:xfrm>
            <a:off x="297976" y="102512"/>
            <a:ext cx="8764436" cy="746386"/>
          </a:xfrm>
        </p:spPr>
        <p:txBody>
          <a:bodyPr vert="horz" wrap="none" lIns="0" tIns="0" rIns="0" bIns="0" rtlCol="0" anchor="ctr">
            <a:spAutoFit/>
          </a:bodyPr>
          <a:lstStyle>
            <a:lvl1pPr algn="l">
              <a:defRPr lang="en-GB" sz="4850" b="1" baseline="0" dirty="0">
                <a:solidFill>
                  <a:schemeClr val="bg1"/>
                </a:solidFill>
                <a:latin typeface="+mn-ea"/>
                <a:ea typeface="游ゴシック" panose="020B0400000000000000" pitchFamily="50" charset="-128"/>
              </a:defRPr>
            </a:lvl1pPr>
          </a:lstStyle>
          <a:p>
            <a:pPr lvl="0" algn="ctr">
              <a:lnSpc>
                <a:spcPct val="100000"/>
              </a:lnSpc>
              <a:spcBef>
                <a:spcPts val="0"/>
              </a:spcBef>
            </a:pPr>
            <a:r>
              <a:rPr kumimoji="1" lang="ja-JP" altLang="en-US" dirty="0"/>
              <a:t>マスター タイトルの書式設定</a:t>
            </a:r>
            <a:endParaRPr kumimoji="1" lang="en-GB" dirty="0"/>
          </a:p>
        </p:txBody>
      </p:sp>
      <p:sp>
        <p:nvSpPr>
          <p:cNvPr id="11" name="テキスト プレースホルダー 10">
            <a:extLst>
              <a:ext uri="{FF2B5EF4-FFF2-40B4-BE49-F238E27FC236}">
                <a16:creationId xmlns:a16="http://schemas.microsoft.com/office/drawing/2014/main" id="{959D6C15-3541-4EA5-82CE-AA46C3C67013}"/>
              </a:ext>
            </a:extLst>
          </p:cNvPr>
          <p:cNvSpPr>
            <a:spLocks noGrp="1"/>
          </p:cNvSpPr>
          <p:nvPr>
            <p:ph type="body" sz="quarter" idx="14"/>
          </p:nvPr>
        </p:nvSpPr>
        <p:spPr>
          <a:xfrm>
            <a:off x="297976" y="1167252"/>
            <a:ext cx="10102500" cy="407120"/>
          </a:xfrm>
        </p:spPr>
        <p:txBody>
          <a:bodyPr vert="horz" lIns="0" tIns="0" rIns="0" bIns="0" rtlCol="0">
            <a:spAutoFit/>
          </a:bodyPr>
          <a:lstStyle>
            <a:lvl1pPr>
              <a:defRPr kumimoji="1" lang="en-GB" sz="2646" dirty="0">
                <a:solidFill>
                  <a:schemeClr val="accent1">
                    <a:lumMod val="50000"/>
                  </a:schemeClr>
                </a:solidFill>
              </a:defRPr>
            </a:lvl1pPr>
          </a:lstStyle>
          <a:p>
            <a:pPr marL="297621" lvl="0" indent="-297621" algn="just">
              <a:spcAft>
                <a:spcPts val="661"/>
              </a:spcAft>
              <a:buFont typeface="Wingdings" panose="05000000000000000000" pitchFamily="2" charset="2"/>
              <a:buChar char="n"/>
            </a:pPr>
            <a:r>
              <a:rPr kumimoji="1" lang="ja-JP" altLang="en-US" dirty="0"/>
              <a:t>マスター テキストの書式設定</a:t>
            </a:r>
            <a:endParaRPr kumimoji="1" lang="en-GB" dirty="0"/>
          </a:p>
        </p:txBody>
      </p:sp>
      <p:sp>
        <p:nvSpPr>
          <p:cNvPr id="7" name="スライド番号プレースホルダー 4">
            <a:extLst>
              <a:ext uri="{FF2B5EF4-FFF2-40B4-BE49-F238E27FC236}">
                <a16:creationId xmlns:a16="http://schemas.microsoft.com/office/drawing/2014/main" id="{19EA7AB8-A1DA-4EC0-95E4-74B819954680}"/>
              </a:ext>
            </a:extLst>
          </p:cNvPr>
          <p:cNvSpPr txBox="1">
            <a:spLocks/>
          </p:cNvSpPr>
          <p:nvPr userDrawn="1"/>
        </p:nvSpPr>
        <p:spPr>
          <a:xfrm>
            <a:off x="10235668" y="7174009"/>
            <a:ext cx="376705" cy="271485"/>
          </a:xfrm>
          <a:prstGeom prst="rect">
            <a:avLst/>
          </a:prstGeom>
        </p:spPr>
        <p:txBody>
          <a:bodyPr vert="horz" wrap="none" lIns="0" tIns="0" rIns="0" bIns="0" rtlCol="0" anchor="ctr">
            <a:spAutoFit/>
          </a:bodyPr>
          <a:lstStyle>
            <a:defPPr>
              <a:defRPr lang="en-US"/>
            </a:defPPr>
            <a:lvl1pPr marL="0" algn="ctr" defTabSz="457200" rtl="0" eaLnBrk="1" latinLnBrk="0" hangingPunct="1">
              <a:defRPr sz="1600" kern="1200" baseline="0">
                <a:solidFill>
                  <a:schemeClr val="tx1"/>
                </a:solidFill>
                <a:latin typeface="+mn-ea"/>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12B57742-6F00-423A-BD3B-1C4FB32791A2}" type="slidenum">
              <a:rPr kumimoji="1" lang="en-GB" sz="1764" smtClean="0"/>
              <a:pPr/>
              <a:t>‹#›</a:t>
            </a:fld>
            <a:endParaRPr kumimoji="1" lang="en-GB" sz="1764" dirty="0"/>
          </a:p>
        </p:txBody>
      </p:sp>
    </p:spTree>
    <p:extLst>
      <p:ext uri="{BB962C8B-B14F-4D97-AF65-F5344CB8AC3E}">
        <p14:creationId xmlns:p14="http://schemas.microsoft.com/office/powerpoint/2010/main" val="240278644"/>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表紙">
    <p:spTree>
      <p:nvGrpSpPr>
        <p:cNvPr id="1" name=""/>
        <p:cNvGrpSpPr/>
        <p:nvPr/>
      </p:nvGrpSpPr>
      <p:grpSpPr>
        <a:xfrm>
          <a:off x="0" y="0"/>
          <a:ext cx="0" cy="0"/>
          <a:chOff x="0" y="0"/>
          <a:chExt cx="0" cy="0"/>
        </a:xfrm>
      </p:grpSpPr>
      <p:sp>
        <p:nvSpPr>
          <p:cNvPr id="7" name="四角形: 角を丸くする 6">
            <a:extLst>
              <a:ext uri="{FF2B5EF4-FFF2-40B4-BE49-F238E27FC236}">
                <a16:creationId xmlns:a16="http://schemas.microsoft.com/office/drawing/2014/main" id="{C4F33A39-73E7-49E0-BF4C-2CE0E2DB7091}"/>
              </a:ext>
            </a:extLst>
          </p:cNvPr>
          <p:cNvSpPr/>
          <p:nvPr userDrawn="1"/>
        </p:nvSpPr>
        <p:spPr>
          <a:xfrm>
            <a:off x="395909" y="395840"/>
            <a:ext cx="9900000" cy="6768000"/>
          </a:xfrm>
          <a:prstGeom prst="roundRect">
            <a:avLst>
              <a:gd name="adj" fmla="val 1501"/>
            </a:avLst>
          </a:prstGeom>
          <a:no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2646" tIns="41323" rIns="82646" bIns="41323" numCol="1" spcCol="0" rtlCol="0" fromWordArt="0" anchor="ctr" anchorCtr="0" forceAA="0" compatLnSpc="1">
            <a:prstTxWarp prst="textNoShape">
              <a:avLst/>
            </a:prstTxWarp>
            <a:noAutofit/>
          </a:bodyPr>
          <a:lstStyle/>
          <a:p>
            <a:pPr algn="ctr"/>
            <a:endParaRPr kumimoji="1" lang="ja-JP" altLang="en-US" sz="1446" dirty="0">
              <a:solidFill>
                <a:schemeClr val="tx1"/>
              </a:solidFill>
            </a:endParaRPr>
          </a:p>
        </p:txBody>
      </p:sp>
      <p:grpSp>
        <p:nvGrpSpPr>
          <p:cNvPr id="8" name="グループ化 7">
            <a:extLst>
              <a:ext uri="{FF2B5EF4-FFF2-40B4-BE49-F238E27FC236}">
                <a16:creationId xmlns:a16="http://schemas.microsoft.com/office/drawing/2014/main" id="{6F38512C-2C72-40C3-B679-1FEABC48B48C}"/>
              </a:ext>
            </a:extLst>
          </p:cNvPr>
          <p:cNvGrpSpPr/>
          <p:nvPr userDrawn="1"/>
        </p:nvGrpSpPr>
        <p:grpSpPr>
          <a:xfrm>
            <a:off x="2456520" y="6300056"/>
            <a:ext cx="5875085" cy="700377"/>
            <a:chOff x="2456520" y="6387031"/>
            <a:chExt cx="5875085" cy="700377"/>
          </a:xfrm>
        </p:grpSpPr>
        <p:pic>
          <p:nvPicPr>
            <p:cNvPr id="9" name="図 8">
              <a:extLst>
                <a:ext uri="{FF2B5EF4-FFF2-40B4-BE49-F238E27FC236}">
                  <a16:creationId xmlns:a16="http://schemas.microsoft.com/office/drawing/2014/main" id="{48EFA85C-A46F-4AC1-8E75-830689451B28}"/>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4927824" y="6387031"/>
              <a:ext cx="991169" cy="700377"/>
            </a:xfrm>
            <a:prstGeom prst="rect">
              <a:avLst/>
            </a:prstGeom>
          </p:spPr>
        </p:pic>
        <p:pic>
          <p:nvPicPr>
            <p:cNvPr id="10" name="図 9">
              <a:extLst>
                <a:ext uri="{FF2B5EF4-FFF2-40B4-BE49-F238E27FC236}">
                  <a16:creationId xmlns:a16="http://schemas.microsoft.com/office/drawing/2014/main" id="{9F5C018F-8455-43E6-B9B6-228E8AD0436B}"/>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106890" y="6463627"/>
              <a:ext cx="614647" cy="526500"/>
            </a:xfrm>
            <a:prstGeom prst="rect">
              <a:avLst/>
            </a:prstGeom>
          </p:spPr>
        </p:pic>
        <p:pic>
          <p:nvPicPr>
            <p:cNvPr id="11" name="図 10">
              <a:extLst>
                <a:ext uri="{FF2B5EF4-FFF2-40B4-BE49-F238E27FC236}">
                  <a16:creationId xmlns:a16="http://schemas.microsoft.com/office/drawing/2014/main" id="{34A081C5-EF14-4467-B19D-E35B6B3CBAD1}"/>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2456520" y="6498254"/>
              <a:ext cx="946944" cy="536322"/>
            </a:xfrm>
            <a:prstGeom prst="rect">
              <a:avLst/>
            </a:prstGeom>
          </p:spPr>
        </p:pic>
        <p:pic>
          <p:nvPicPr>
            <p:cNvPr id="12" name="図 11">
              <a:extLst>
                <a:ext uri="{FF2B5EF4-FFF2-40B4-BE49-F238E27FC236}">
                  <a16:creationId xmlns:a16="http://schemas.microsoft.com/office/drawing/2014/main" id="{353D9AAD-EE32-457B-B8B4-29FF67E0F4E9}"/>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3635177" y="6432722"/>
              <a:ext cx="1292647" cy="641986"/>
            </a:xfrm>
            <a:prstGeom prst="rect">
              <a:avLst/>
            </a:prstGeom>
          </p:spPr>
        </p:pic>
        <p:pic>
          <p:nvPicPr>
            <p:cNvPr id="13" name="図 12">
              <a:extLst>
                <a:ext uri="{FF2B5EF4-FFF2-40B4-BE49-F238E27FC236}">
                  <a16:creationId xmlns:a16="http://schemas.microsoft.com/office/drawing/2014/main" id="{E3FD0292-C091-43A1-9252-D1D0C6352D0A}"/>
                </a:ext>
              </a:extLst>
            </p:cNvPr>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7044047" y="6463627"/>
              <a:ext cx="1287558" cy="494981"/>
            </a:xfrm>
            <a:prstGeom prst="rect">
              <a:avLst/>
            </a:prstGeom>
          </p:spPr>
        </p:pic>
      </p:grpSp>
      <p:pic>
        <p:nvPicPr>
          <p:cNvPr id="14" name="Picture 2">
            <a:extLst>
              <a:ext uri="{FF2B5EF4-FFF2-40B4-BE49-F238E27FC236}">
                <a16:creationId xmlns:a16="http://schemas.microsoft.com/office/drawing/2014/main" id="{76484A44-3003-4277-9737-236918E2A043}"/>
              </a:ext>
            </a:extLst>
          </p:cNvPr>
          <p:cNvPicPr>
            <a:picLocks noChangeAspect="1" noChangeArrowheads="1"/>
          </p:cNvPicPr>
          <p:nvPr userDrawn="1"/>
        </p:nvPicPr>
        <p:blipFill>
          <a:blip r:embed="rId7" cstate="screen">
            <a:extLst>
              <a:ext uri="{28A0092B-C50C-407E-A947-70E740481C1C}">
                <a14:useLocalDpi xmlns:a14="http://schemas.microsoft.com/office/drawing/2010/main"/>
              </a:ext>
            </a:extLst>
          </a:blip>
          <a:srcRect/>
          <a:stretch>
            <a:fillRect/>
          </a:stretch>
        </p:blipFill>
        <p:spPr bwMode="auto">
          <a:xfrm>
            <a:off x="4366825" y="1499036"/>
            <a:ext cx="1938705" cy="6805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23" name="グループ化 22">
            <a:extLst>
              <a:ext uri="{FF2B5EF4-FFF2-40B4-BE49-F238E27FC236}">
                <a16:creationId xmlns:a16="http://schemas.microsoft.com/office/drawing/2014/main" id="{69427F34-BDBE-48D8-A7F4-1EE85CF4440A}"/>
              </a:ext>
            </a:extLst>
          </p:cNvPr>
          <p:cNvGrpSpPr/>
          <p:nvPr userDrawn="1"/>
        </p:nvGrpSpPr>
        <p:grpSpPr>
          <a:xfrm>
            <a:off x="1034513" y="2991838"/>
            <a:ext cx="8622792" cy="1007999"/>
            <a:chOff x="1034510" y="2991837"/>
            <a:chExt cx="8622792" cy="1007999"/>
          </a:xfrm>
        </p:grpSpPr>
        <p:cxnSp>
          <p:nvCxnSpPr>
            <p:cNvPr id="15" name="直線コネクタ 14">
              <a:extLst>
                <a:ext uri="{FF2B5EF4-FFF2-40B4-BE49-F238E27FC236}">
                  <a16:creationId xmlns:a16="http://schemas.microsoft.com/office/drawing/2014/main" id="{4E3800AC-DAF6-41B1-810E-4A51489649E0}"/>
                </a:ext>
              </a:extLst>
            </p:cNvPr>
            <p:cNvCxnSpPr/>
            <p:nvPr userDrawn="1"/>
          </p:nvCxnSpPr>
          <p:spPr>
            <a:xfrm>
              <a:off x="1034510" y="2991837"/>
              <a:ext cx="8622792" cy="0"/>
            </a:xfrm>
            <a:prstGeom prst="line">
              <a:avLst/>
            </a:prstGeom>
            <a:ln w="28575">
              <a:solidFill>
                <a:schemeClr val="bg2"/>
              </a:solidFill>
            </a:ln>
          </p:spPr>
          <p:style>
            <a:lnRef idx="1">
              <a:schemeClr val="accent1"/>
            </a:lnRef>
            <a:fillRef idx="0">
              <a:schemeClr val="accent1"/>
            </a:fillRef>
            <a:effectRef idx="0">
              <a:schemeClr val="accent1"/>
            </a:effectRef>
            <a:fontRef idx="minor">
              <a:schemeClr val="tx1"/>
            </a:fontRef>
          </p:style>
        </p:cxnSp>
        <p:cxnSp>
          <p:nvCxnSpPr>
            <p:cNvPr id="16" name="直線コネクタ 15">
              <a:extLst>
                <a:ext uri="{FF2B5EF4-FFF2-40B4-BE49-F238E27FC236}">
                  <a16:creationId xmlns:a16="http://schemas.microsoft.com/office/drawing/2014/main" id="{7CF90A11-AE44-4385-824C-1819712F0D92}"/>
                </a:ext>
              </a:extLst>
            </p:cNvPr>
            <p:cNvCxnSpPr/>
            <p:nvPr userDrawn="1"/>
          </p:nvCxnSpPr>
          <p:spPr>
            <a:xfrm>
              <a:off x="1034510" y="3999836"/>
              <a:ext cx="8622792" cy="0"/>
            </a:xfrm>
            <a:prstGeom prst="line">
              <a:avLst/>
            </a:prstGeom>
            <a:ln w="28575">
              <a:solidFill>
                <a:schemeClr val="bg2"/>
              </a:solidFill>
            </a:ln>
          </p:spPr>
          <p:style>
            <a:lnRef idx="1">
              <a:schemeClr val="accent1"/>
            </a:lnRef>
            <a:fillRef idx="0">
              <a:schemeClr val="accent1"/>
            </a:fillRef>
            <a:effectRef idx="0">
              <a:schemeClr val="accent1"/>
            </a:effectRef>
            <a:fontRef idx="minor">
              <a:schemeClr val="tx1"/>
            </a:fontRef>
          </p:style>
        </p:cxnSp>
      </p:grpSp>
      <p:sp>
        <p:nvSpPr>
          <p:cNvPr id="30" name="タイトル 29">
            <a:extLst>
              <a:ext uri="{FF2B5EF4-FFF2-40B4-BE49-F238E27FC236}">
                <a16:creationId xmlns:a16="http://schemas.microsoft.com/office/drawing/2014/main" id="{D7232AF9-EC33-4888-B5A0-D03E836B4382}"/>
              </a:ext>
            </a:extLst>
          </p:cNvPr>
          <p:cNvSpPr>
            <a:spLocks noGrp="1"/>
          </p:cNvSpPr>
          <p:nvPr>
            <p:ph type="title" hasCustomPrompt="1"/>
          </p:nvPr>
        </p:nvSpPr>
        <p:spPr>
          <a:xfrm>
            <a:off x="1034510" y="2991839"/>
            <a:ext cx="8639999" cy="1008000"/>
          </a:xfrm>
          <a:prstGeom prst="rect">
            <a:avLst/>
          </a:prstGeom>
        </p:spPr>
        <p:txBody>
          <a:bodyPr lIns="0" tIns="72000" rIns="0" bIns="0" anchor="ctr" anchorCtr="0">
            <a:normAutofit/>
          </a:bodyPr>
          <a:lstStyle>
            <a:lvl1pPr>
              <a:defRPr lang="ja-JP" altLang="en-US" sz="3254" b="1" dirty="0">
                <a:solidFill>
                  <a:schemeClr val="bg2"/>
                </a:solidFill>
                <a:latin typeface="Meiryo UI" panose="020B0604030504040204" pitchFamily="50" charset="-128"/>
                <a:ea typeface="Meiryo UI" panose="020B0604030504040204" pitchFamily="50" charset="-128"/>
                <a:cs typeface="+mn-cs"/>
              </a:defRPr>
            </a:lvl1pPr>
          </a:lstStyle>
          <a:p>
            <a:pPr marL="0" lvl="0" indent="0" algn="ctr">
              <a:spcBef>
                <a:spcPts val="996"/>
              </a:spcBef>
              <a:buFontTx/>
            </a:pPr>
            <a:r>
              <a:rPr kumimoji="1" lang="ja-JP" altLang="en-US" dirty="0"/>
              <a:t>表紙タイトル</a:t>
            </a:r>
          </a:p>
        </p:txBody>
      </p:sp>
      <p:sp>
        <p:nvSpPr>
          <p:cNvPr id="27" name="コンテンツ プレースホルダー 21">
            <a:extLst>
              <a:ext uri="{FF2B5EF4-FFF2-40B4-BE49-F238E27FC236}">
                <a16:creationId xmlns:a16="http://schemas.microsoft.com/office/drawing/2014/main" id="{730FB38C-75FA-4F17-A448-34BAAD2B4753}"/>
              </a:ext>
            </a:extLst>
          </p:cNvPr>
          <p:cNvSpPr>
            <a:spLocks noGrp="1"/>
          </p:cNvSpPr>
          <p:nvPr>
            <p:ph sz="quarter" idx="14" hasCustomPrompt="1"/>
          </p:nvPr>
        </p:nvSpPr>
        <p:spPr>
          <a:xfrm>
            <a:off x="1034510" y="4148806"/>
            <a:ext cx="8639999" cy="432000"/>
          </a:xfrm>
          <a:prstGeom prst="rect">
            <a:avLst/>
          </a:prstGeom>
        </p:spPr>
        <p:txBody>
          <a:bodyPr lIns="0" tIns="0" rIns="0" bIns="0" anchor="ctr" anchorCtr="0"/>
          <a:lstStyle>
            <a:lvl1pPr>
              <a:defRPr sz="1808" b="1">
                <a:solidFill>
                  <a:schemeClr val="bg2"/>
                </a:solidFill>
                <a:latin typeface="Meiryo UI" panose="020B0604030504040204" pitchFamily="50" charset="-128"/>
                <a:ea typeface="Meiryo UI" panose="020B0604030504040204" pitchFamily="50" charset="-128"/>
              </a:defRPr>
            </a:lvl1pPr>
          </a:lstStyle>
          <a:p>
            <a:pPr lvl="0"/>
            <a:r>
              <a:rPr kumimoji="1" lang="ja-JP" altLang="en-US" dirty="0"/>
              <a:t>サブタイトル</a:t>
            </a:r>
          </a:p>
        </p:txBody>
      </p:sp>
      <p:sp>
        <p:nvSpPr>
          <p:cNvPr id="31" name="コンテンツ プレースホルダー 21">
            <a:extLst>
              <a:ext uri="{FF2B5EF4-FFF2-40B4-BE49-F238E27FC236}">
                <a16:creationId xmlns:a16="http://schemas.microsoft.com/office/drawing/2014/main" id="{9693F458-7CAF-4411-88EF-755A4D8136DB}"/>
              </a:ext>
            </a:extLst>
          </p:cNvPr>
          <p:cNvSpPr>
            <a:spLocks noGrp="1"/>
          </p:cNvSpPr>
          <p:nvPr>
            <p:ph sz="quarter" idx="15" hasCustomPrompt="1"/>
          </p:nvPr>
        </p:nvSpPr>
        <p:spPr>
          <a:xfrm>
            <a:off x="3554510" y="5436053"/>
            <a:ext cx="3600000" cy="288000"/>
          </a:xfrm>
          <a:prstGeom prst="rect">
            <a:avLst/>
          </a:prstGeom>
        </p:spPr>
        <p:txBody>
          <a:bodyPr lIns="0" tIns="0" rIns="0" bIns="0" anchor="ctr" anchorCtr="0"/>
          <a:lstStyle>
            <a:lvl1pPr>
              <a:defRPr sz="1627" b="0">
                <a:solidFill>
                  <a:schemeClr val="tx1"/>
                </a:solidFill>
                <a:latin typeface="Meiryo UI" panose="020B0604030504040204" pitchFamily="50" charset="-128"/>
                <a:ea typeface="Meiryo UI" panose="020B0604030504040204" pitchFamily="50" charset="-128"/>
              </a:defRPr>
            </a:lvl1pPr>
          </a:lstStyle>
          <a:p>
            <a:pPr lvl="0"/>
            <a:r>
              <a:rPr kumimoji="1" lang="en-US" altLang="ja-JP" dirty="0"/>
              <a:t>0000</a:t>
            </a:r>
            <a:r>
              <a:rPr kumimoji="1" lang="ja-JP" altLang="en-US" dirty="0"/>
              <a:t>年</a:t>
            </a:r>
            <a:r>
              <a:rPr kumimoji="1" lang="en-US" altLang="ja-JP" dirty="0"/>
              <a:t>00</a:t>
            </a:r>
            <a:r>
              <a:rPr kumimoji="1" lang="ja-JP" altLang="en-US" dirty="0"/>
              <a:t>月</a:t>
            </a:r>
            <a:r>
              <a:rPr kumimoji="1" lang="en-US" altLang="ja-JP" dirty="0"/>
              <a:t>00</a:t>
            </a:r>
            <a:r>
              <a:rPr kumimoji="1" lang="ja-JP" altLang="en-US" dirty="0"/>
              <a:t>日</a:t>
            </a:r>
          </a:p>
        </p:txBody>
      </p:sp>
      <p:sp>
        <p:nvSpPr>
          <p:cNvPr id="32" name="コンテンツ プレースホルダー 21">
            <a:extLst>
              <a:ext uri="{FF2B5EF4-FFF2-40B4-BE49-F238E27FC236}">
                <a16:creationId xmlns:a16="http://schemas.microsoft.com/office/drawing/2014/main" id="{1645C6DC-6217-43BE-8989-B6A0BD9C2349}"/>
              </a:ext>
            </a:extLst>
          </p:cNvPr>
          <p:cNvSpPr>
            <a:spLocks noGrp="1"/>
          </p:cNvSpPr>
          <p:nvPr>
            <p:ph sz="quarter" idx="16" hasCustomPrompt="1"/>
          </p:nvPr>
        </p:nvSpPr>
        <p:spPr>
          <a:xfrm>
            <a:off x="3554510" y="5724053"/>
            <a:ext cx="3600000" cy="288000"/>
          </a:xfrm>
          <a:prstGeom prst="rect">
            <a:avLst/>
          </a:prstGeom>
        </p:spPr>
        <p:txBody>
          <a:bodyPr lIns="0" tIns="0" rIns="0" bIns="0" anchor="ctr" anchorCtr="0"/>
          <a:lstStyle>
            <a:lvl1pPr>
              <a:defRPr sz="1627" b="0">
                <a:solidFill>
                  <a:schemeClr val="tx1"/>
                </a:solidFill>
                <a:latin typeface="Meiryo UI" panose="020B0604030504040204" pitchFamily="50" charset="-128"/>
                <a:ea typeface="Meiryo UI" panose="020B0604030504040204" pitchFamily="50" charset="-128"/>
              </a:defRPr>
            </a:lvl1pPr>
          </a:lstStyle>
          <a:p>
            <a:pPr lvl="0"/>
            <a:r>
              <a:rPr kumimoji="1" lang="ja-JP" altLang="en-US" dirty="0"/>
              <a:t>所属　名前</a:t>
            </a:r>
          </a:p>
        </p:txBody>
      </p:sp>
    </p:spTree>
    <p:extLst>
      <p:ext uri="{BB962C8B-B14F-4D97-AF65-F5344CB8AC3E}">
        <p14:creationId xmlns:p14="http://schemas.microsoft.com/office/powerpoint/2010/main" val="906294685"/>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中扉">
    <p:spTree>
      <p:nvGrpSpPr>
        <p:cNvPr id="1" name=""/>
        <p:cNvGrpSpPr/>
        <p:nvPr/>
      </p:nvGrpSpPr>
      <p:grpSpPr>
        <a:xfrm>
          <a:off x="0" y="0"/>
          <a:ext cx="0" cy="0"/>
          <a:chOff x="0" y="0"/>
          <a:chExt cx="0" cy="0"/>
        </a:xfrm>
      </p:grpSpPr>
      <p:sp>
        <p:nvSpPr>
          <p:cNvPr id="3" name="四角形: 角を丸くする 2">
            <a:extLst>
              <a:ext uri="{FF2B5EF4-FFF2-40B4-BE49-F238E27FC236}">
                <a16:creationId xmlns:a16="http://schemas.microsoft.com/office/drawing/2014/main" id="{A41B1502-2511-437B-8D13-C5707D9425E0}"/>
              </a:ext>
            </a:extLst>
          </p:cNvPr>
          <p:cNvSpPr/>
          <p:nvPr userDrawn="1"/>
        </p:nvSpPr>
        <p:spPr>
          <a:xfrm>
            <a:off x="395909" y="395840"/>
            <a:ext cx="9900000" cy="6768000"/>
          </a:xfrm>
          <a:prstGeom prst="roundRect">
            <a:avLst>
              <a:gd name="adj" fmla="val 1501"/>
            </a:avLst>
          </a:prstGeom>
          <a:no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2646" tIns="41323" rIns="82646" bIns="41323" numCol="1" spcCol="0" rtlCol="0" fromWordArt="0" anchor="ctr" anchorCtr="0" forceAA="0" compatLnSpc="1">
            <a:prstTxWarp prst="textNoShape">
              <a:avLst/>
            </a:prstTxWarp>
            <a:noAutofit/>
          </a:bodyPr>
          <a:lstStyle/>
          <a:p>
            <a:pPr algn="ctr"/>
            <a:endParaRPr kumimoji="1" lang="ja-JP" altLang="en-US" sz="1446" dirty="0">
              <a:solidFill>
                <a:schemeClr val="tx1"/>
              </a:solidFill>
            </a:endParaRPr>
          </a:p>
        </p:txBody>
      </p:sp>
      <p:grpSp>
        <p:nvGrpSpPr>
          <p:cNvPr id="4" name="グループ化 3">
            <a:extLst>
              <a:ext uri="{FF2B5EF4-FFF2-40B4-BE49-F238E27FC236}">
                <a16:creationId xmlns:a16="http://schemas.microsoft.com/office/drawing/2014/main" id="{6022BE2B-C94E-4EA1-8D5F-B6FF40A5C82B}"/>
              </a:ext>
            </a:extLst>
          </p:cNvPr>
          <p:cNvGrpSpPr/>
          <p:nvPr userDrawn="1"/>
        </p:nvGrpSpPr>
        <p:grpSpPr>
          <a:xfrm>
            <a:off x="1034513" y="2915838"/>
            <a:ext cx="8622792" cy="1728000"/>
            <a:chOff x="1034510" y="2991837"/>
            <a:chExt cx="8622792" cy="1728000"/>
          </a:xfrm>
        </p:grpSpPr>
        <p:cxnSp>
          <p:nvCxnSpPr>
            <p:cNvPr id="5" name="直線コネクタ 4">
              <a:extLst>
                <a:ext uri="{FF2B5EF4-FFF2-40B4-BE49-F238E27FC236}">
                  <a16:creationId xmlns:a16="http://schemas.microsoft.com/office/drawing/2014/main" id="{4FC838C0-7A1B-42C5-8BB1-69879692B23E}"/>
                </a:ext>
              </a:extLst>
            </p:cNvPr>
            <p:cNvCxnSpPr/>
            <p:nvPr userDrawn="1"/>
          </p:nvCxnSpPr>
          <p:spPr>
            <a:xfrm>
              <a:off x="1034510" y="2991837"/>
              <a:ext cx="8622792" cy="0"/>
            </a:xfrm>
            <a:prstGeom prst="line">
              <a:avLst/>
            </a:prstGeom>
            <a:ln w="28575">
              <a:solidFill>
                <a:schemeClr val="bg2"/>
              </a:solidFill>
            </a:ln>
          </p:spPr>
          <p:style>
            <a:lnRef idx="1">
              <a:schemeClr val="accent1"/>
            </a:lnRef>
            <a:fillRef idx="0">
              <a:schemeClr val="accent1"/>
            </a:fillRef>
            <a:effectRef idx="0">
              <a:schemeClr val="accent1"/>
            </a:effectRef>
            <a:fontRef idx="minor">
              <a:schemeClr val="tx1"/>
            </a:fontRef>
          </p:style>
        </p:cxnSp>
        <p:cxnSp>
          <p:nvCxnSpPr>
            <p:cNvPr id="6" name="直線コネクタ 5">
              <a:extLst>
                <a:ext uri="{FF2B5EF4-FFF2-40B4-BE49-F238E27FC236}">
                  <a16:creationId xmlns:a16="http://schemas.microsoft.com/office/drawing/2014/main" id="{97EB7B27-A3AA-4865-967F-947004C8CF38}"/>
                </a:ext>
              </a:extLst>
            </p:cNvPr>
            <p:cNvCxnSpPr/>
            <p:nvPr userDrawn="1"/>
          </p:nvCxnSpPr>
          <p:spPr>
            <a:xfrm>
              <a:off x="1034510" y="4719837"/>
              <a:ext cx="8622792" cy="0"/>
            </a:xfrm>
            <a:prstGeom prst="line">
              <a:avLst/>
            </a:prstGeom>
            <a:ln w="28575">
              <a:solidFill>
                <a:schemeClr val="bg2"/>
              </a:solidFill>
            </a:ln>
          </p:spPr>
          <p:style>
            <a:lnRef idx="1">
              <a:schemeClr val="accent1"/>
            </a:lnRef>
            <a:fillRef idx="0">
              <a:schemeClr val="accent1"/>
            </a:fillRef>
            <a:effectRef idx="0">
              <a:schemeClr val="accent1"/>
            </a:effectRef>
            <a:fontRef idx="minor">
              <a:schemeClr val="tx1"/>
            </a:fontRef>
          </p:style>
        </p:cxnSp>
      </p:grpSp>
      <p:sp>
        <p:nvSpPr>
          <p:cNvPr id="7" name="タイトル 29">
            <a:extLst>
              <a:ext uri="{FF2B5EF4-FFF2-40B4-BE49-F238E27FC236}">
                <a16:creationId xmlns:a16="http://schemas.microsoft.com/office/drawing/2014/main" id="{99661971-5207-448A-8A45-D3935E63EBC5}"/>
              </a:ext>
            </a:extLst>
          </p:cNvPr>
          <p:cNvSpPr>
            <a:spLocks noGrp="1"/>
          </p:cNvSpPr>
          <p:nvPr>
            <p:ph type="title" hasCustomPrompt="1"/>
          </p:nvPr>
        </p:nvSpPr>
        <p:spPr>
          <a:xfrm>
            <a:off x="1034510" y="2915838"/>
            <a:ext cx="8639999" cy="1728000"/>
          </a:xfrm>
          <a:prstGeom prst="rect">
            <a:avLst/>
          </a:prstGeom>
        </p:spPr>
        <p:txBody>
          <a:bodyPr lIns="0" tIns="72000" rIns="0" bIns="0" anchor="ctr" anchorCtr="0">
            <a:normAutofit/>
          </a:bodyPr>
          <a:lstStyle>
            <a:lvl1pPr>
              <a:defRPr lang="ja-JP" altLang="en-US" sz="3254" b="1" dirty="0">
                <a:solidFill>
                  <a:schemeClr val="bg2"/>
                </a:solidFill>
                <a:latin typeface="Meiryo UI" panose="020B0604030504040204" pitchFamily="50" charset="-128"/>
                <a:ea typeface="Meiryo UI" panose="020B0604030504040204" pitchFamily="50" charset="-128"/>
                <a:cs typeface="+mn-cs"/>
              </a:defRPr>
            </a:lvl1pPr>
          </a:lstStyle>
          <a:p>
            <a:pPr marL="0" lvl="0" indent="0" algn="ctr">
              <a:spcBef>
                <a:spcPts val="996"/>
              </a:spcBef>
              <a:buFontTx/>
            </a:pPr>
            <a:r>
              <a:rPr kumimoji="1" lang="ja-JP" altLang="en-US" dirty="0"/>
              <a:t>中扉タイトル</a:t>
            </a:r>
          </a:p>
        </p:txBody>
      </p:sp>
      <p:sp>
        <p:nvSpPr>
          <p:cNvPr id="8" name="テキスト ボックス 7">
            <a:extLst>
              <a:ext uri="{FF2B5EF4-FFF2-40B4-BE49-F238E27FC236}">
                <a16:creationId xmlns:a16="http://schemas.microsoft.com/office/drawing/2014/main" id="{F65B5CD1-16BF-4814-9E5A-19B044B6FB5E}"/>
              </a:ext>
            </a:extLst>
          </p:cNvPr>
          <p:cNvSpPr txBox="1"/>
          <p:nvPr userDrawn="1"/>
        </p:nvSpPr>
        <p:spPr>
          <a:xfrm>
            <a:off x="10187813" y="7055679"/>
            <a:ext cx="360000" cy="359999"/>
          </a:xfrm>
          <a:prstGeom prst="rect">
            <a:avLst/>
          </a:prstGeom>
          <a:noFill/>
        </p:spPr>
        <p:txBody>
          <a:bodyPr wrap="none" lIns="0" tIns="0" rIns="0" bIns="0" rtlCol="0" anchor="b" anchorCtr="0">
            <a:noAutofit/>
          </a:bodyPr>
          <a:lstStyle/>
          <a:p>
            <a:pPr algn="ctr"/>
            <a:fld id="{9C1B02FA-3B43-4965-97B5-C29D405C4738}" type="slidenum">
              <a:rPr kumimoji="1" lang="ja-JP" altLang="en-US" sz="2169" b="0" smtClean="0">
                <a:latin typeface="Arial" panose="020B0604020202020204" pitchFamily="34" charset="0"/>
                <a:ea typeface="メイリオ" panose="020B0604030504040204" pitchFamily="50" charset="-128"/>
                <a:cs typeface="Arial" panose="020B0604020202020204" pitchFamily="34" charset="0"/>
              </a:rPr>
              <a:pPr algn="ctr"/>
              <a:t>‹#›</a:t>
            </a:fld>
            <a:endParaRPr kumimoji="1" lang="ja-JP" altLang="en-US" sz="1446" b="0" dirty="0">
              <a:latin typeface="Arial" panose="020B0604020202020204" pitchFamily="34" charset="0"/>
              <a:ea typeface="メイリオ" panose="020B0604030504040204" pitchFamily="50" charset="-128"/>
              <a:cs typeface="Arial" panose="020B0604020202020204" pitchFamily="34" charset="0"/>
            </a:endParaRPr>
          </a:p>
        </p:txBody>
      </p:sp>
    </p:spTree>
    <p:extLst>
      <p:ext uri="{BB962C8B-B14F-4D97-AF65-F5344CB8AC3E}">
        <p14:creationId xmlns:p14="http://schemas.microsoft.com/office/powerpoint/2010/main" val="3644192657"/>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目次">
    <p:spTree>
      <p:nvGrpSpPr>
        <p:cNvPr id="1" name=""/>
        <p:cNvGrpSpPr/>
        <p:nvPr/>
      </p:nvGrpSpPr>
      <p:grpSpPr>
        <a:xfrm>
          <a:off x="0" y="0"/>
          <a:ext cx="0" cy="0"/>
          <a:chOff x="0" y="0"/>
          <a:chExt cx="0" cy="0"/>
        </a:xfrm>
      </p:grpSpPr>
      <p:grpSp>
        <p:nvGrpSpPr>
          <p:cNvPr id="2" name="グループ化 1">
            <a:extLst>
              <a:ext uri="{FF2B5EF4-FFF2-40B4-BE49-F238E27FC236}">
                <a16:creationId xmlns:a16="http://schemas.microsoft.com/office/drawing/2014/main" id="{73E2C914-D6BF-434B-B748-5B031C7A75D4}"/>
              </a:ext>
            </a:extLst>
          </p:cNvPr>
          <p:cNvGrpSpPr/>
          <p:nvPr userDrawn="1"/>
        </p:nvGrpSpPr>
        <p:grpSpPr>
          <a:xfrm>
            <a:off x="111920" y="216796"/>
            <a:ext cx="10424028" cy="795336"/>
            <a:chOff x="111919" y="216797"/>
            <a:chExt cx="10424028" cy="795336"/>
          </a:xfrm>
        </p:grpSpPr>
        <p:pic>
          <p:nvPicPr>
            <p:cNvPr id="18" name="Picture 11" descr="ç°å¢ç">
              <a:extLst>
                <a:ext uri="{FF2B5EF4-FFF2-40B4-BE49-F238E27FC236}">
                  <a16:creationId xmlns:a16="http://schemas.microsoft.com/office/drawing/2014/main" id="{4DD819AC-A446-46A2-9201-D9B1AB528E08}"/>
                </a:ext>
              </a:extLst>
            </p:cNvPr>
            <p:cNvPicPr>
              <a:picLocks noChangeAspect="1" noChangeArrowheads="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9956006" y="300775"/>
              <a:ext cx="579941" cy="559908"/>
            </a:xfrm>
            <a:prstGeom prst="rect">
              <a:avLst/>
            </a:prstGeom>
            <a:noFill/>
            <a:extLst>
              <a:ext uri="{909E8E84-426E-40DD-AFC4-6F175D3DCCD1}">
                <a14:hiddenFill xmlns:a14="http://schemas.microsoft.com/office/drawing/2010/main">
                  <a:solidFill>
                    <a:srgbClr val="FFFFFF"/>
                  </a:solidFill>
                </a14:hiddenFill>
              </a:ext>
            </a:extLst>
          </p:spPr>
        </p:pic>
        <p:sp>
          <p:nvSpPr>
            <p:cNvPr id="19" name="Freeform 13">
              <a:extLst>
                <a:ext uri="{FF2B5EF4-FFF2-40B4-BE49-F238E27FC236}">
                  <a16:creationId xmlns:a16="http://schemas.microsoft.com/office/drawing/2014/main" id="{9E9EE105-883D-4267-B8FF-D61BDDD6E4FC}"/>
                </a:ext>
              </a:extLst>
            </p:cNvPr>
            <p:cNvSpPr>
              <a:spLocks/>
            </p:cNvSpPr>
            <p:nvPr userDrawn="1"/>
          </p:nvSpPr>
          <p:spPr bwMode="auto">
            <a:xfrm>
              <a:off x="161925" y="284266"/>
              <a:ext cx="10274355" cy="648000"/>
            </a:xfrm>
            <a:custGeom>
              <a:avLst/>
              <a:gdLst>
                <a:gd name="T0" fmla="*/ 38 w 1868"/>
                <a:gd name="T1" fmla="*/ 118 h 118"/>
                <a:gd name="T2" fmla="*/ 48 w 1868"/>
                <a:gd name="T3" fmla="*/ 118 h 118"/>
                <a:gd name="T4" fmla="*/ 155 w 1868"/>
                <a:gd name="T5" fmla="*/ 118 h 118"/>
                <a:gd name="T6" fmla="*/ 1811 w 1868"/>
                <a:gd name="T7" fmla="*/ 118 h 118"/>
                <a:gd name="T8" fmla="*/ 1694 w 1868"/>
                <a:gd name="T9" fmla="*/ 0 h 118"/>
                <a:gd name="T10" fmla="*/ 12 w 1868"/>
                <a:gd name="T11" fmla="*/ 0 h 118"/>
                <a:gd name="T12" fmla="*/ 12 w 1868"/>
                <a:gd name="T13" fmla="*/ 0 h 118"/>
                <a:gd name="T14" fmla="*/ 3 w 1868"/>
                <a:gd name="T15" fmla="*/ 3 h 118"/>
                <a:gd name="T16" fmla="*/ 0 w 1868"/>
                <a:gd name="T17" fmla="*/ 9 h 118"/>
                <a:gd name="T18" fmla="*/ 0 w 1868"/>
                <a:gd name="T19" fmla="*/ 82 h 118"/>
                <a:gd name="T20" fmla="*/ 38 w 1868"/>
                <a:gd name="T21" fmla="*/ 118 h 118"/>
                <a:gd name="T22" fmla="*/ 38 w 1868"/>
                <a:gd name="T23" fmla="*/ 118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68" h="118">
                  <a:moveTo>
                    <a:pt x="38" y="118"/>
                  </a:moveTo>
                  <a:cubicBezTo>
                    <a:pt x="48" y="118"/>
                    <a:pt x="48" y="118"/>
                    <a:pt x="48" y="118"/>
                  </a:cubicBezTo>
                  <a:cubicBezTo>
                    <a:pt x="155" y="118"/>
                    <a:pt x="155" y="118"/>
                    <a:pt x="155" y="118"/>
                  </a:cubicBezTo>
                  <a:cubicBezTo>
                    <a:pt x="1868" y="118"/>
                    <a:pt x="1811" y="118"/>
                    <a:pt x="1811" y="118"/>
                  </a:cubicBezTo>
                  <a:cubicBezTo>
                    <a:pt x="1694" y="0"/>
                    <a:pt x="1694" y="0"/>
                    <a:pt x="1694" y="0"/>
                  </a:cubicBezTo>
                  <a:cubicBezTo>
                    <a:pt x="12" y="0"/>
                    <a:pt x="12" y="0"/>
                    <a:pt x="12" y="0"/>
                  </a:cubicBezTo>
                  <a:cubicBezTo>
                    <a:pt x="12" y="0"/>
                    <a:pt x="12" y="0"/>
                    <a:pt x="12" y="0"/>
                  </a:cubicBezTo>
                  <a:cubicBezTo>
                    <a:pt x="8" y="0"/>
                    <a:pt x="5" y="2"/>
                    <a:pt x="3" y="3"/>
                  </a:cubicBezTo>
                  <a:cubicBezTo>
                    <a:pt x="0" y="9"/>
                    <a:pt x="0" y="9"/>
                    <a:pt x="0" y="9"/>
                  </a:cubicBezTo>
                  <a:cubicBezTo>
                    <a:pt x="0" y="82"/>
                    <a:pt x="0" y="82"/>
                    <a:pt x="0" y="82"/>
                  </a:cubicBezTo>
                  <a:cubicBezTo>
                    <a:pt x="38" y="118"/>
                    <a:pt x="38" y="118"/>
                    <a:pt x="38" y="118"/>
                  </a:cubicBezTo>
                  <a:cubicBezTo>
                    <a:pt x="38" y="118"/>
                    <a:pt x="38" y="118"/>
                    <a:pt x="38" y="118"/>
                  </a:cubicBezTo>
                  <a:close/>
                </a:path>
              </a:pathLst>
            </a:custGeom>
            <a:solidFill>
              <a:schemeClr val="bg2"/>
            </a:solidFill>
            <a:ln>
              <a:noFill/>
            </a:ln>
          </p:spPr>
          <p:txBody>
            <a:bodyPr vert="horz" wrap="square" lIns="0" tIns="0" rIns="0" bIns="0" numCol="1" anchor="t" anchorCtr="0" compatLnSpc="1">
              <a:prstTxWarp prst="textNoShape">
                <a:avLst/>
              </a:prstTxWarp>
            </a:bodyPr>
            <a:lstStyle/>
            <a:p>
              <a:endParaRPr lang="ja-JP" altLang="en-US" sz="1627"/>
            </a:p>
          </p:txBody>
        </p:sp>
        <p:cxnSp>
          <p:nvCxnSpPr>
            <p:cNvPr id="22" name="直線コネクタ 21">
              <a:extLst>
                <a:ext uri="{FF2B5EF4-FFF2-40B4-BE49-F238E27FC236}">
                  <a16:creationId xmlns:a16="http://schemas.microsoft.com/office/drawing/2014/main" id="{CFE261A9-5D80-457A-85AA-206E048CF0DB}"/>
                </a:ext>
              </a:extLst>
            </p:cNvPr>
            <p:cNvCxnSpPr>
              <a:cxnSpLocks/>
            </p:cNvCxnSpPr>
            <p:nvPr userDrawn="1"/>
          </p:nvCxnSpPr>
          <p:spPr>
            <a:xfrm>
              <a:off x="9408319" y="216797"/>
              <a:ext cx="786701" cy="778669"/>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直線コネクタ 22">
              <a:extLst>
                <a:ext uri="{FF2B5EF4-FFF2-40B4-BE49-F238E27FC236}">
                  <a16:creationId xmlns:a16="http://schemas.microsoft.com/office/drawing/2014/main" id="{B3443AF7-632D-41F2-BFF3-7CC6B2F2E6FE}"/>
                </a:ext>
              </a:extLst>
            </p:cNvPr>
            <p:cNvCxnSpPr>
              <a:cxnSpLocks/>
            </p:cNvCxnSpPr>
            <p:nvPr userDrawn="1"/>
          </p:nvCxnSpPr>
          <p:spPr>
            <a:xfrm>
              <a:off x="111919" y="681139"/>
              <a:ext cx="345281" cy="33099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4" name="フリーフォーム: 図形 13">
            <a:extLst>
              <a:ext uri="{FF2B5EF4-FFF2-40B4-BE49-F238E27FC236}">
                <a16:creationId xmlns:a16="http://schemas.microsoft.com/office/drawing/2014/main" id="{665A837A-D774-4985-B30F-35B13836C960}"/>
              </a:ext>
            </a:extLst>
          </p:cNvPr>
          <p:cNvSpPr/>
          <p:nvPr userDrawn="1"/>
        </p:nvSpPr>
        <p:spPr>
          <a:xfrm>
            <a:off x="1078065" y="1786422"/>
            <a:ext cx="0" cy="5040000"/>
          </a:xfrm>
          <a:custGeom>
            <a:avLst/>
            <a:gdLst>
              <a:gd name="connsiteX0" fmla="*/ 0 w 0"/>
              <a:gd name="connsiteY0" fmla="*/ 0 h 5768502"/>
              <a:gd name="connsiteX1" fmla="*/ 0 w 0"/>
              <a:gd name="connsiteY1" fmla="*/ 5768502 h 5768502"/>
            </a:gdLst>
            <a:ahLst/>
            <a:cxnLst>
              <a:cxn ang="0">
                <a:pos x="connsiteX0" y="connsiteY0"/>
              </a:cxn>
              <a:cxn ang="0">
                <a:pos x="connsiteX1" y="connsiteY1"/>
              </a:cxn>
            </a:cxnLst>
            <a:rect l="l" t="t" r="r" b="b"/>
            <a:pathLst>
              <a:path h="5768502">
                <a:moveTo>
                  <a:pt x="0" y="0"/>
                </a:moveTo>
                <a:lnTo>
                  <a:pt x="0" y="5768502"/>
                </a:lnTo>
              </a:path>
            </a:pathLst>
          </a:custGeom>
          <a:noFill/>
          <a:ln w="5715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627"/>
          </a:p>
        </p:txBody>
      </p:sp>
      <p:sp>
        <p:nvSpPr>
          <p:cNvPr id="9" name="コンテンツ プレースホルダー 8">
            <a:extLst>
              <a:ext uri="{FF2B5EF4-FFF2-40B4-BE49-F238E27FC236}">
                <a16:creationId xmlns:a16="http://schemas.microsoft.com/office/drawing/2014/main" id="{B04FFEFF-3996-4124-93D0-A0B919888837}"/>
              </a:ext>
            </a:extLst>
          </p:cNvPr>
          <p:cNvSpPr>
            <a:spLocks noGrp="1"/>
          </p:cNvSpPr>
          <p:nvPr userDrawn="1">
            <p:ph sz="quarter" idx="10" hasCustomPrompt="1"/>
          </p:nvPr>
        </p:nvSpPr>
        <p:spPr>
          <a:xfrm>
            <a:off x="1078065" y="1786422"/>
            <a:ext cx="8639999" cy="5040000"/>
          </a:xfrm>
          <a:prstGeom prst="rect">
            <a:avLst/>
          </a:prstGeom>
        </p:spPr>
        <p:txBody>
          <a:bodyPr lIns="360000" tIns="0" rIns="0" bIns="0"/>
          <a:lstStyle>
            <a:lvl1pPr marL="671511" indent="-671511" algn="l">
              <a:lnSpc>
                <a:spcPct val="100000"/>
              </a:lnSpc>
              <a:spcBef>
                <a:spcPts val="903"/>
              </a:spcBef>
              <a:spcAft>
                <a:spcPts val="0"/>
              </a:spcAft>
              <a:buClr>
                <a:schemeClr val="bg2"/>
              </a:buClr>
              <a:buFont typeface="+mj-lt"/>
              <a:buAutoNum type="arabicPeriod"/>
              <a:defRPr sz="3616" b="1">
                <a:latin typeface="Meiryo UI" panose="020B0604030504040204" pitchFamily="50" charset="-128"/>
                <a:ea typeface="Meiryo UI" panose="020B0604030504040204" pitchFamily="50" charset="-128"/>
              </a:defRPr>
            </a:lvl1pPr>
          </a:lstStyle>
          <a:p>
            <a:pPr lvl="0"/>
            <a:r>
              <a:rPr kumimoji="1" lang="ja-JP" altLang="en-US" dirty="0"/>
              <a:t>章タイトル</a:t>
            </a:r>
          </a:p>
          <a:p>
            <a:pPr lvl="0"/>
            <a:r>
              <a:rPr kumimoji="1" lang="ja-JP" altLang="en-US" dirty="0"/>
              <a:t>章タイトル</a:t>
            </a:r>
          </a:p>
          <a:p>
            <a:pPr lvl="0"/>
            <a:r>
              <a:rPr kumimoji="1" lang="ja-JP" altLang="en-US" dirty="0"/>
              <a:t>章タイトル</a:t>
            </a:r>
          </a:p>
        </p:txBody>
      </p:sp>
      <p:sp>
        <p:nvSpPr>
          <p:cNvPr id="11" name="テキスト ボックス 10">
            <a:extLst>
              <a:ext uri="{FF2B5EF4-FFF2-40B4-BE49-F238E27FC236}">
                <a16:creationId xmlns:a16="http://schemas.microsoft.com/office/drawing/2014/main" id="{5DFA1F2F-14B9-4F01-A5B6-2EF2AFAA50B7}"/>
              </a:ext>
            </a:extLst>
          </p:cNvPr>
          <p:cNvSpPr txBox="1"/>
          <p:nvPr userDrawn="1"/>
        </p:nvSpPr>
        <p:spPr>
          <a:xfrm>
            <a:off x="10187813" y="7055679"/>
            <a:ext cx="360000" cy="359999"/>
          </a:xfrm>
          <a:prstGeom prst="rect">
            <a:avLst/>
          </a:prstGeom>
          <a:noFill/>
        </p:spPr>
        <p:txBody>
          <a:bodyPr wrap="none" lIns="0" tIns="0" rIns="0" bIns="0" rtlCol="0" anchor="b" anchorCtr="0">
            <a:noAutofit/>
          </a:bodyPr>
          <a:lstStyle/>
          <a:p>
            <a:pPr algn="ctr"/>
            <a:fld id="{9C1B02FA-3B43-4965-97B5-C29D405C4738}" type="slidenum">
              <a:rPr kumimoji="1" lang="ja-JP" altLang="en-US" sz="2169" b="0" smtClean="0">
                <a:latin typeface="Arial" panose="020B0604020202020204" pitchFamily="34" charset="0"/>
                <a:ea typeface="メイリオ" panose="020B0604030504040204" pitchFamily="50" charset="-128"/>
                <a:cs typeface="Arial" panose="020B0604020202020204" pitchFamily="34" charset="0"/>
              </a:rPr>
              <a:pPr algn="ctr"/>
              <a:t>‹#›</a:t>
            </a:fld>
            <a:endParaRPr kumimoji="1" lang="ja-JP" altLang="en-US" sz="1446" b="0" dirty="0">
              <a:latin typeface="Arial" panose="020B0604020202020204" pitchFamily="34" charset="0"/>
              <a:ea typeface="メイリオ" panose="020B0604030504040204" pitchFamily="50" charset="-128"/>
              <a:cs typeface="Arial" panose="020B0604020202020204" pitchFamily="34" charset="0"/>
            </a:endParaRPr>
          </a:p>
        </p:txBody>
      </p:sp>
      <p:sp>
        <p:nvSpPr>
          <p:cNvPr id="12" name="タイトル 1">
            <a:extLst>
              <a:ext uri="{FF2B5EF4-FFF2-40B4-BE49-F238E27FC236}">
                <a16:creationId xmlns:a16="http://schemas.microsoft.com/office/drawing/2014/main" id="{066210EB-D44E-4903-B9C4-9EC74DA6CEBD}"/>
              </a:ext>
            </a:extLst>
          </p:cNvPr>
          <p:cNvSpPr>
            <a:spLocks noGrp="1"/>
          </p:cNvSpPr>
          <p:nvPr userDrawn="1">
            <p:ph type="title" hasCustomPrompt="1"/>
          </p:nvPr>
        </p:nvSpPr>
        <p:spPr bwMode="white">
          <a:xfrm>
            <a:off x="161927" y="284266"/>
            <a:ext cx="9288000" cy="648000"/>
          </a:xfrm>
          <a:prstGeom prst="rect">
            <a:avLst/>
          </a:prstGeom>
        </p:spPr>
        <p:txBody>
          <a:bodyPr lIns="252000" tIns="36000" rIns="0" bIns="0" anchor="ctr" anchorCtr="0"/>
          <a:lstStyle>
            <a:lvl1pPr algn="l">
              <a:defRPr sz="2531" b="1">
                <a:solidFill>
                  <a:schemeClr val="bg1"/>
                </a:solidFill>
                <a:latin typeface="Meiryo UI" panose="020B0604030504040204" pitchFamily="50" charset="-128"/>
                <a:ea typeface="Meiryo UI" panose="020B0604030504040204" pitchFamily="50" charset="-128"/>
              </a:defRPr>
            </a:lvl1pPr>
          </a:lstStyle>
          <a:p>
            <a:r>
              <a:rPr kumimoji="1" lang="ja-JP" altLang="en-US" dirty="0"/>
              <a:t>ページタイトル</a:t>
            </a:r>
          </a:p>
        </p:txBody>
      </p:sp>
    </p:spTree>
    <p:extLst>
      <p:ext uri="{BB962C8B-B14F-4D97-AF65-F5344CB8AC3E}">
        <p14:creationId xmlns:p14="http://schemas.microsoft.com/office/powerpoint/2010/main" val="393169136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5B02456C-86DA-BDD7-C7D0-625EF6955C4A}"/>
              </a:ext>
            </a:extLst>
          </p:cNvPr>
          <p:cNvSpPr>
            <a:spLocks noGrp="1"/>
          </p:cNvSpPr>
          <p:nvPr>
            <p:ph type="ctrTitle"/>
          </p:nvPr>
        </p:nvSpPr>
        <p:spPr>
          <a:xfrm>
            <a:off x="1336675" y="1236663"/>
            <a:ext cx="8018463" cy="2632075"/>
          </a:xfrm>
        </p:spPr>
        <p:txBody>
          <a:bodyPr anchor="b"/>
          <a:lstStyle>
            <a:lvl1pPr algn="ctr">
              <a:defRPr sz="6000"/>
            </a:lvl1pPr>
          </a:lstStyle>
          <a:p>
            <a:r>
              <a:rPr kumimoji="1" lang="ja-JP" altLang="en-US"/>
              <a:t>マスター タイトルの書式設定</a:t>
            </a:r>
          </a:p>
        </p:txBody>
      </p:sp>
      <p:sp>
        <p:nvSpPr>
          <p:cNvPr id="3" name="字幕 2">
            <a:extLst>
              <a:ext uri="{FF2B5EF4-FFF2-40B4-BE49-F238E27FC236}">
                <a16:creationId xmlns:a16="http://schemas.microsoft.com/office/drawing/2014/main" id="{2EC36A39-F9D3-8986-9D25-83D60F9F8741}"/>
              </a:ext>
            </a:extLst>
          </p:cNvPr>
          <p:cNvSpPr>
            <a:spLocks noGrp="1"/>
          </p:cNvSpPr>
          <p:nvPr>
            <p:ph type="subTitle" idx="1"/>
          </p:nvPr>
        </p:nvSpPr>
        <p:spPr>
          <a:xfrm>
            <a:off x="1336675" y="3970338"/>
            <a:ext cx="8018463" cy="1825625"/>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ja-JP" altLang="en-US"/>
              <a:t>マスター サブタイトルの書式設定</a:t>
            </a:r>
          </a:p>
        </p:txBody>
      </p:sp>
      <p:sp>
        <p:nvSpPr>
          <p:cNvPr id="4" name="日付プレースホルダー 3">
            <a:extLst>
              <a:ext uri="{FF2B5EF4-FFF2-40B4-BE49-F238E27FC236}">
                <a16:creationId xmlns:a16="http://schemas.microsoft.com/office/drawing/2014/main" id="{3D29DDD4-1ABA-CB1C-178B-44D70BF7460A}"/>
              </a:ext>
            </a:extLst>
          </p:cNvPr>
          <p:cNvSpPr>
            <a:spLocks noGrp="1"/>
          </p:cNvSpPr>
          <p:nvPr>
            <p:ph type="dt" sz="half" idx="10"/>
          </p:nvPr>
        </p:nvSpPr>
        <p:spPr/>
        <p:txBody>
          <a:bodyPr/>
          <a:lstStyle/>
          <a:p>
            <a:endParaRPr kumimoji="1" lang="ja-JP" altLang="en-US"/>
          </a:p>
        </p:txBody>
      </p:sp>
      <p:sp>
        <p:nvSpPr>
          <p:cNvPr id="5" name="フッター プレースホルダー 4">
            <a:extLst>
              <a:ext uri="{FF2B5EF4-FFF2-40B4-BE49-F238E27FC236}">
                <a16:creationId xmlns:a16="http://schemas.microsoft.com/office/drawing/2014/main" id="{756C9D8F-98F6-8F70-7F42-6CA9AF80A84C}"/>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E7A6F6E6-5AB1-6167-4ABD-0E95BF75B9FF}"/>
              </a:ext>
            </a:extLst>
          </p:cNvPr>
          <p:cNvSpPr>
            <a:spLocks noGrp="1"/>
          </p:cNvSpPr>
          <p:nvPr>
            <p:ph type="sldNum" sz="quarter" idx="12"/>
          </p:nvPr>
        </p:nvSpPr>
        <p:spPr/>
        <p:txBody>
          <a:bodyPr/>
          <a:lstStyle/>
          <a:p>
            <a:fld id="{259C116F-7037-4D8D-A1FC-006557388E58}" type="slidenum">
              <a:rPr kumimoji="1" lang="ja-JP" altLang="en-US" smtClean="0"/>
              <a:t>‹#›</a:t>
            </a:fld>
            <a:endParaRPr kumimoji="1" lang="ja-JP" altLang="en-US"/>
          </a:p>
        </p:txBody>
      </p:sp>
    </p:spTree>
    <p:extLst>
      <p:ext uri="{BB962C8B-B14F-4D97-AF65-F5344CB8AC3E}">
        <p14:creationId xmlns:p14="http://schemas.microsoft.com/office/powerpoint/2010/main" val="1715052224"/>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通常">
    <p:spTree>
      <p:nvGrpSpPr>
        <p:cNvPr id="1" name=""/>
        <p:cNvGrpSpPr/>
        <p:nvPr/>
      </p:nvGrpSpPr>
      <p:grpSpPr>
        <a:xfrm>
          <a:off x="0" y="0"/>
          <a:ext cx="0" cy="0"/>
          <a:chOff x="0" y="0"/>
          <a:chExt cx="0" cy="0"/>
        </a:xfrm>
      </p:grpSpPr>
      <p:grpSp>
        <p:nvGrpSpPr>
          <p:cNvPr id="11" name="グループ化 10">
            <a:extLst>
              <a:ext uri="{FF2B5EF4-FFF2-40B4-BE49-F238E27FC236}">
                <a16:creationId xmlns:a16="http://schemas.microsoft.com/office/drawing/2014/main" id="{84E94A25-457B-4C69-BCBB-B6E75CF3EAE9}"/>
              </a:ext>
            </a:extLst>
          </p:cNvPr>
          <p:cNvGrpSpPr/>
          <p:nvPr userDrawn="1"/>
        </p:nvGrpSpPr>
        <p:grpSpPr>
          <a:xfrm>
            <a:off x="111920" y="216796"/>
            <a:ext cx="10424028" cy="795336"/>
            <a:chOff x="111919" y="216797"/>
            <a:chExt cx="10424028" cy="795336"/>
          </a:xfrm>
        </p:grpSpPr>
        <p:pic>
          <p:nvPicPr>
            <p:cNvPr id="12" name="Picture 11" descr="ç°å¢ç">
              <a:extLst>
                <a:ext uri="{FF2B5EF4-FFF2-40B4-BE49-F238E27FC236}">
                  <a16:creationId xmlns:a16="http://schemas.microsoft.com/office/drawing/2014/main" id="{07D0D304-6149-4CE8-9131-6501AD8C4DBA}"/>
                </a:ext>
              </a:extLst>
            </p:cNvPr>
            <p:cNvPicPr>
              <a:picLocks noChangeAspect="1" noChangeArrowheads="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9956006" y="300775"/>
              <a:ext cx="579941" cy="559908"/>
            </a:xfrm>
            <a:prstGeom prst="rect">
              <a:avLst/>
            </a:prstGeom>
            <a:noFill/>
            <a:extLst>
              <a:ext uri="{909E8E84-426E-40DD-AFC4-6F175D3DCCD1}">
                <a14:hiddenFill xmlns:a14="http://schemas.microsoft.com/office/drawing/2010/main">
                  <a:solidFill>
                    <a:srgbClr val="FFFFFF"/>
                  </a:solidFill>
                </a14:hiddenFill>
              </a:ext>
            </a:extLst>
          </p:spPr>
        </p:pic>
        <p:sp>
          <p:nvSpPr>
            <p:cNvPr id="13" name="Freeform 13">
              <a:extLst>
                <a:ext uri="{FF2B5EF4-FFF2-40B4-BE49-F238E27FC236}">
                  <a16:creationId xmlns:a16="http://schemas.microsoft.com/office/drawing/2014/main" id="{9C11AADA-214E-4AA2-A50B-CB0C5BCCD0BD}"/>
                </a:ext>
              </a:extLst>
            </p:cNvPr>
            <p:cNvSpPr>
              <a:spLocks/>
            </p:cNvSpPr>
            <p:nvPr userDrawn="1"/>
          </p:nvSpPr>
          <p:spPr bwMode="auto">
            <a:xfrm>
              <a:off x="161925" y="284266"/>
              <a:ext cx="10274355" cy="648000"/>
            </a:xfrm>
            <a:custGeom>
              <a:avLst/>
              <a:gdLst>
                <a:gd name="T0" fmla="*/ 38 w 1868"/>
                <a:gd name="T1" fmla="*/ 118 h 118"/>
                <a:gd name="T2" fmla="*/ 48 w 1868"/>
                <a:gd name="T3" fmla="*/ 118 h 118"/>
                <a:gd name="T4" fmla="*/ 155 w 1868"/>
                <a:gd name="T5" fmla="*/ 118 h 118"/>
                <a:gd name="T6" fmla="*/ 1811 w 1868"/>
                <a:gd name="T7" fmla="*/ 118 h 118"/>
                <a:gd name="T8" fmla="*/ 1694 w 1868"/>
                <a:gd name="T9" fmla="*/ 0 h 118"/>
                <a:gd name="T10" fmla="*/ 12 w 1868"/>
                <a:gd name="T11" fmla="*/ 0 h 118"/>
                <a:gd name="T12" fmla="*/ 12 w 1868"/>
                <a:gd name="T13" fmla="*/ 0 h 118"/>
                <a:gd name="T14" fmla="*/ 3 w 1868"/>
                <a:gd name="T15" fmla="*/ 3 h 118"/>
                <a:gd name="T16" fmla="*/ 0 w 1868"/>
                <a:gd name="T17" fmla="*/ 9 h 118"/>
                <a:gd name="T18" fmla="*/ 0 w 1868"/>
                <a:gd name="T19" fmla="*/ 82 h 118"/>
                <a:gd name="T20" fmla="*/ 38 w 1868"/>
                <a:gd name="T21" fmla="*/ 118 h 118"/>
                <a:gd name="T22" fmla="*/ 38 w 1868"/>
                <a:gd name="T23" fmla="*/ 118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68" h="118">
                  <a:moveTo>
                    <a:pt x="38" y="118"/>
                  </a:moveTo>
                  <a:cubicBezTo>
                    <a:pt x="48" y="118"/>
                    <a:pt x="48" y="118"/>
                    <a:pt x="48" y="118"/>
                  </a:cubicBezTo>
                  <a:cubicBezTo>
                    <a:pt x="155" y="118"/>
                    <a:pt x="155" y="118"/>
                    <a:pt x="155" y="118"/>
                  </a:cubicBezTo>
                  <a:cubicBezTo>
                    <a:pt x="1868" y="118"/>
                    <a:pt x="1811" y="118"/>
                    <a:pt x="1811" y="118"/>
                  </a:cubicBezTo>
                  <a:cubicBezTo>
                    <a:pt x="1694" y="0"/>
                    <a:pt x="1694" y="0"/>
                    <a:pt x="1694" y="0"/>
                  </a:cubicBezTo>
                  <a:cubicBezTo>
                    <a:pt x="12" y="0"/>
                    <a:pt x="12" y="0"/>
                    <a:pt x="12" y="0"/>
                  </a:cubicBezTo>
                  <a:cubicBezTo>
                    <a:pt x="12" y="0"/>
                    <a:pt x="12" y="0"/>
                    <a:pt x="12" y="0"/>
                  </a:cubicBezTo>
                  <a:cubicBezTo>
                    <a:pt x="8" y="0"/>
                    <a:pt x="5" y="2"/>
                    <a:pt x="3" y="3"/>
                  </a:cubicBezTo>
                  <a:cubicBezTo>
                    <a:pt x="0" y="9"/>
                    <a:pt x="0" y="9"/>
                    <a:pt x="0" y="9"/>
                  </a:cubicBezTo>
                  <a:cubicBezTo>
                    <a:pt x="0" y="82"/>
                    <a:pt x="0" y="82"/>
                    <a:pt x="0" y="82"/>
                  </a:cubicBezTo>
                  <a:cubicBezTo>
                    <a:pt x="38" y="118"/>
                    <a:pt x="38" y="118"/>
                    <a:pt x="38" y="118"/>
                  </a:cubicBezTo>
                  <a:cubicBezTo>
                    <a:pt x="38" y="118"/>
                    <a:pt x="38" y="118"/>
                    <a:pt x="38" y="118"/>
                  </a:cubicBezTo>
                  <a:close/>
                </a:path>
              </a:pathLst>
            </a:custGeom>
            <a:solidFill>
              <a:schemeClr val="bg2"/>
            </a:solidFill>
            <a:ln>
              <a:noFill/>
            </a:ln>
          </p:spPr>
          <p:txBody>
            <a:bodyPr vert="horz" wrap="square" lIns="0" tIns="0" rIns="0" bIns="0" numCol="1" anchor="t" anchorCtr="0" compatLnSpc="1">
              <a:prstTxWarp prst="textNoShape">
                <a:avLst/>
              </a:prstTxWarp>
            </a:bodyPr>
            <a:lstStyle/>
            <a:p>
              <a:endParaRPr lang="ja-JP" altLang="en-US" sz="1627"/>
            </a:p>
          </p:txBody>
        </p:sp>
        <p:cxnSp>
          <p:nvCxnSpPr>
            <p:cNvPr id="14" name="直線コネクタ 13">
              <a:extLst>
                <a:ext uri="{FF2B5EF4-FFF2-40B4-BE49-F238E27FC236}">
                  <a16:creationId xmlns:a16="http://schemas.microsoft.com/office/drawing/2014/main" id="{C3EA7B83-0BC5-41C6-B977-EBF87258066E}"/>
                </a:ext>
              </a:extLst>
            </p:cNvPr>
            <p:cNvCxnSpPr>
              <a:cxnSpLocks/>
            </p:cNvCxnSpPr>
            <p:nvPr userDrawn="1"/>
          </p:nvCxnSpPr>
          <p:spPr>
            <a:xfrm>
              <a:off x="9408319" y="216797"/>
              <a:ext cx="786701" cy="778669"/>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直線コネクタ 14">
              <a:extLst>
                <a:ext uri="{FF2B5EF4-FFF2-40B4-BE49-F238E27FC236}">
                  <a16:creationId xmlns:a16="http://schemas.microsoft.com/office/drawing/2014/main" id="{DCF51C44-4554-4691-96EB-AB4829C3282E}"/>
                </a:ext>
              </a:extLst>
            </p:cNvPr>
            <p:cNvCxnSpPr>
              <a:cxnSpLocks/>
            </p:cNvCxnSpPr>
            <p:nvPr userDrawn="1"/>
          </p:nvCxnSpPr>
          <p:spPr>
            <a:xfrm>
              <a:off x="111919" y="681139"/>
              <a:ext cx="345281" cy="33099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 name="タイトル 1">
            <a:extLst>
              <a:ext uri="{FF2B5EF4-FFF2-40B4-BE49-F238E27FC236}">
                <a16:creationId xmlns:a16="http://schemas.microsoft.com/office/drawing/2014/main" id="{353FE00A-A374-4293-8C01-F22FC8857B61}"/>
              </a:ext>
            </a:extLst>
          </p:cNvPr>
          <p:cNvSpPr>
            <a:spLocks noGrp="1"/>
          </p:cNvSpPr>
          <p:nvPr userDrawn="1">
            <p:ph type="title" hasCustomPrompt="1"/>
          </p:nvPr>
        </p:nvSpPr>
        <p:spPr bwMode="white">
          <a:xfrm>
            <a:off x="161926" y="284266"/>
            <a:ext cx="9288000" cy="648000"/>
          </a:xfrm>
          <a:prstGeom prst="rect">
            <a:avLst/>
          </a:prstGeom>
        </p:spPr>
        <p:txBody>
          <a:bodyPr lIns="252000" tIns="36000" rIns="0" bIns="0" anchor="ctr" anchorCtr="0"/>
          <a:lstStyle>
            <a:lvl1pPr algn="l">
              <a:defRPr sz="2531" b="1">
                <a:solidFill>
                  <a:schemeClr val="bg1"/>
                </a:solidFill>
                <a:latin typeface="Meiryo UI" panose="020B0604030504040204" pitchFamily="50" charset="-128"/>
                <a:ea typeface="Meiryo UI" panose="020B0604030504040204" pitchFamily="50" charset="-128"/>
              </a:defRPr>
            </a:lvl1pPr>
          </a:lstStyle>
          <a:p>
            <a:r>
              <a:rPr kumimoji="1" lang="ja-JP" altLang="en-US" dirty="0"/>
              <a:t>ページタイトル</a:t>
            </a:r>
          </a:p>
        </p:txBody>
      </p:sp>
      <p:sp>
        <p:nvSpPr>
          <p:cNvPr id="28" name="コンテンツ プレースホルダー 3">
            <a:extLst>
              <a:ext uri="{FF2B5EF4-FFF2-40B4-BE49-F238E27FC236}">
                <a16:creationId xmlns:a16="http://schemas.microsoft.com/office/drawing/2014/main" id="{217043BF-6B11-4540-B78A-D1AECDE4B04F}"/>
              </a:ext>
            </a:extLst>
          </p:cNvPr>
          <p:cNvSpPr>
            <a:spLocks noGrp="1"/>
          </p:cNvSpPr>
          <p:nvPr userDrawn="1">
            <p:ph sz="quarter" idx="12" hasCustomPrompt="1"/>
          </p:nvPr>
        </p:nvSpPr>
        <p:spPr>
          <a:xfrm>
            <a:off x="161926" y="1110923"/>
            <a:ext cx="10367963" cy="605382"/>
          </a:xfrm>
          <a:prstGeom prst="rect">
            <a:avLst/>
          </a:prstGeom>
          <a:ln w="19050">
            <a:solidFill>
              <a:schemeClr val="tx2"/>
            </a:solidFill>
          </a:ln>
        </p:spPr>
        <p:txBody>
          <a:bodyPr wrap="square" lIns="180000" tIns="180000" rIns="180000" bIns="144000" anchor="t" anchorCtr="0">
            <a:spAutoFit/>
          </a:bodyPr>
          <a:lstStyle>
            <a:lvl1pPr marL="258273" indent="-258273" algn="l">
              <a:lnSpc>
                <a:spcPct val="100000"/>
              </a:lnSpc>
              <a:spcBef>
                <a:spcPts val="542"/>
              </a:spcBef>
              <a:spcAft>
                <a:spcPts val="0"/>
              </a:spcAft>
              <a:buFont typeface="Wingdings" panose="05000000000000000000" pitchFamily="2" charset="2"/>
              <a:buChar char="n"/>
              <a:defRPr sz="1808" b="0">
                <a:solidFill>
                  <a:schemeClr val="tx1"/>
                </a:solidFill>
                <a:latin typeface="Meiryo UI" panose="020B0604030504040204" pitchFamily="50" charset="-128"/>
                <a:ea typeface="Meiryo UI" panose="020B0604030504040204" pitchFamily="50" charset="-128"/>
              </a:defRPr>
            </a:lvl1pPr>
          </a:lstStyle>
          <a:p>
            <a:pPr lvl="0"/>
            <a:r>
              <a:rPr kumimoji="1" lang="ja-JP" altLang="en-US" dirty="0"/>
              <a:t>リードリードリードリードリードリードリードリードリードリードリードリードリードリードリードリードリードリード</a:t>
            </a:r>
          </a:p>
        </p:txBody>
      </p:sp>
      <p:sp>
        <p:nvSpPr>
          <p:cNvPr id="10" name="テキスト ボックス 9">
            <a:extLst>
              <a:ext uri="{FF2B5EF4-FFF2-40B4-BE49-F238E27FC236}">
                <a16:creationId xmlns:a16="http://schemas.microsoft.com/office/drawing/2014/main" id="{7520773C-E087-4FC7-A90E-8421A85140B2}"/>
              </a:ext>
            </a:extLst>
          </p:cNvPr>
          <p:cNvSpPr txBox="1"/>
          <p:nvPr userDrawn="1"/>
        </p:nvSpPr>
        <p:spPr>
          <a:xfrm>
            <a:off x="10241020" y="7199679"/>
            <a:ext cx="360000" cy="359999"/>
          </a:xfrm>
          <a:prstGeom prst="rect">
            <a:avLst/>
          </a:prstGeom>
          <a:noFill/>
        </p:spPr>
        <p:txBody>
          <a:bodyPr wrap="none" lIns="0" tIns="0" rIns="0" bIns="0" rtlCol="0" anchor="b" anchorCtr="0">
            <a:noAutofit/>
          </a:bodyPr>
          <a:lstStyle/>
          <a:p>
            <a:pPr algn="ctr"/>
            <a:fld id="{9C1B02FA-3B43-4965-97B5-C29D405C4738}" type="slidenum">
              <a:rPr kumimoji="1" lang="ja-JP" altLang="en-US" sz="2169" b="0" smtClean="0">
                <a:latin typeface="Arial" panose="020B0604020202020204" pitchFamily="34" charset="0"/>
                <a:ea typeface="メイリオ" panose="020B0604030504040204" pitchFamily="50" charset="-128"/>
                <a:cs typeface="Arial" panose="020B0604020202020204" pitchFamily="34" charset="0"/>
              </a:rPr>
              <a:pPr algn="ctr"/>
              <a:t>‹#›</a:t>
            </a:fld>
            <a:endParaRPr kumimoji="1" lang="ja-JP" altLang="en-US" sz="1446" b="0" dirty="0">
              <a:latin typeface="Arial" panose="020B0604020202020204" pitchFamily="34" charset="0"/>
              <a:ea typeface="メイリオ" panose="020B0604030504040204" pitchFamily="50" charset="-128"/>
              <a:cs typeface="Arial" panose="020B0604020202020204" pitchFamily="34" charset="0"/>
            </a:endParaRPr>
          </a:p>
        </p:txBody>
      </p:sp>
    </p:spTree>
    <p:extLst>
      <p:ext uri="{BB962C8B-B14F-4D97-AF65-F5344CB8AC3E}">
        <p14:creationId xmlns:p14="http://schemas.microsoft.com/office/powerpoint/2010/main" val="1332671394"/>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階層あり">
    <p:spTree>
      <p:nvGrpSpPr>
        <p:cNvPr id="1" name=""/>
        <p:cNvGrpSpPr/>
        <p:nvPr/>
      </p:nvGrpSpPr>
      <p:grpSpPr>
        <a:xfrm>
          <a:off x="0" y="0"/>
          <a:ext cx="0" cy="0"/>
          <a:chOff x="0" y="0"/>
          <a:chExt cx="0" cy="0"/>
        </a:xfrm>
      </p:grpSpPr>
      <p:sp>
        <p:nvSpPr>
          <p:cNvPr id="13" name="テキスト ボックス 12">
            <a:extLst>
              <a:ext uri="{FF2B5EF4-FFF2-40B4-BE49-F238E27FC236}">
                <a16:creationId xmlns:a16="http://schemas.microsoft.com/office/drawing/2014/main" id="{8FD50C7F-9ACA-4B30-8C3B-E73A326DFDE0}"/>
              </a:ext>
            </a:extLst>
          </p:cNvPr>
          <p:cNvSpPr txBox="1"/>
          <p:nvPr userDrawn="1"/>
        </p:nvSpPr>
        <p:spPr>
          <a:xfrm>
            <a:off x="10187813" y="7055679"/>
            <a:ext cx="360000" cy="359999"/>
          </a:xfrm>
          <a:prstGeom prst="rect">
            <a:avLst/>
          </a:prstGeom>
          <a:noFill/>
        </p:spPr>
        <p:txBody>
          <a:bodyPr wrap="none" lIns="0" tIns="0" rIns="0" bIns="0" rtlCol="0" anchor="b" anchorCtr="0">
            <a:noAutofit/>
          </a:bodyPr>
          <a:lstStyle/>
          <a:p>
            <a:pPr algn="ctr"/>
            <a:fld id="{9C1B02FA-3B43-4965-97B5-C29D405C4738}" type="slidenum">
              <a:rPr kumimoji="1" lang="ja-JP" altLang="en-US" sz="2169" b="0" smtClean="0">
                <a:latin typeface="Arial" panose="020B0604020202020204" pitchFamily="34" charset="0"/>
                <a:ea typeface="メイリオ" panose="020B0604030504040204" pitchFamily="50" charset="-128"/>
                <a:cs typeface="Arial" panose="020B0604020202020204" pitchFamily="34" charset="0"/>
              </a:rPr>
              <a:pPr algn="ctr"/>
              <a:t>‹#›</a:t>
            </a:fld>
            <a:endParaRPr kumimoji="1" lang="ja-JP" altLang="en-US" sz="1446" b="0" dirty="0">
              <a:latin typeface="Arial" panose="020B0604020202020204" pitchFamily="34" charset="0"/>
              <a:ea typeface="メイリオ" panose="020B0604030504040204" pitchFamily="50" charset="-128"/>
              <a:cs typeface="Arial" panose="020B0604020202020204" pitchFamily="34" charset="0"/>
            </a:endParaRPr>
          </a:p>
        </p:txBody>
      </p:sp>
      <p:grpSp>
        <p:nvGrpSpPr>
          <p:cNvPr id="2" name="グループ化 1">
            <a:extLst>
              <a:ext uri="{FF2B5EF4-FFF2-40B4-BE49-F238E27FC236}">
                <a16:creationId xmlns:a16="http://schemas.microsoft.com/office/drawing/2014/main" id="{6736CFC0-A6A1-408C-90D0-5F3C3EDABEFD}"/>
              </a:ext>
            </a:extLst>
          </p:cNvPr>
          <p:cNvGrpSpPr/>
          <p:nvPr userDrawn="1"/>
        </p:nvGrpSpPr>
        <p:grpSpPr>
          <a:xfrm>
            <a:off x="161926" y="80636"/>
            <a:ext cx="10424028" cy="711358"/>
            <a:chOff x="111919" y="300775"/>
            <a:chExt cx="10424028" cy="711358"/>
          </a:xfrm>
        </p:grpSpPr>
        <p:pic>
          <p:nvPicPr>
            <p:cNvPr id="15" name="Picture 11" descr="ç°å¢ç">
              <a:extLst>
                <a:ext uri="{FF2B5EF4-FFF2-40B4-BE49-F238E27FC236}">
                  <a16:creationId xmlns:a16="http://schemas.microsoft.com/office/drawing/2014/main" id="{2BF78C1F-895C-47B9-BFD6-D818DFB88518}"/>
                </a:ext>
              </a:extLst>
            </p:cNvPr>
            <p:cNvPicPr>
              <a:picLocks noChangeAspect="1" noChangeArrowheads="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9956006" y="300775"/>
              <a:ext cx="579941" cy="559908"/>
            </a:xfrm>
            <a:prstGeom prst="rect">
              <a:avLst/>
            </a:prstGeom>
            <a:noFill/>
            <a:extLst>
              <a:ext uri="{909E8E84-426E-40DD-AFC4-6F175D3DCCD1}">
                <a14:hiddenFill xmlns:a14="http://schemas.microsoft.com/office/drawing/2010/main">
                  <a:solidFill>
                    <a:srgbClr val="FFFFFF"/>
                  </a:solidFill>
                </a14:hiddenFill>
              </a:ext>
            </a:extLst>
          </p:spPr>
        </p:pic>
        <p:sp>
          <p:nvSpPr>
            <p:cNvPr id="49" name="フリーフォーム: 図形 48">
              <a:extLst>
                <a:ext uri="{FF2B5EF4-FFF2-40B4-BE49-F238E27FC236}">
                  <a16:creationId xmlns:a16="http://schemas.microsoft.com/office/drawing/2014/main" id="{90B7366C-0173-451D-B260-B9E47C44ACBC}"/>
                </a:ext>
              </a:extLst>
            </p:cNvPr>
            <p:cNvSpPr/>
            <p:nvPr userDrawn="1"/>
          </p:nvSpPr>
          <p:spPr>
            <a:xfrm>
              <a:off x="161925" y="526730"/>
              <a:ext cx="9961283" cy="405535"/>
            </a:xfrm>
            <a:custGeom>
              <a:avLst/>
              <a:gdLst>
                <a:gd name="connsiteX0" fmla="*/ 0 w 9946927"/>
                <a:gd name="connsiteY0" fmla="*/ 0 h 396000"/>
                <a:gd name="connsiteX1" fmla="*/ 9554213 w 9946927"/>
                <a:gd name="connsiteY1" fmla="*/ 0 h 396000"/>
                <a:gd name="connsiteX2" fmla="*/ 9575411 w 9946927"/>
                <a:gd name="connsiteY2" fmla="*/ 21375 h 396000"/>
                <a:gd name="connsiteX3" fmla="*/ 9946927 w 9946927"/>
                <a:gd name="connsiteY3" fmla="*/ 396000 h 396000"/>
                <a:gd name="connsiteX4" fmla="*/ 9942003 w 9946927"/>
                <a:gd name="connsiteY4" fmla="*/ 396000 h 396000"/>
                <a:gd name="connsiteX5" fmla="*/ 9848834 w 9946927"/>
                <a:gd name="connsiteY5" fmla="*/ 396000 h 396000"/>
                <a:gd name="connsiteX6" fmla="*/ 9549825 w 9946927"/>
                <a:gd name="connsiteY6" fmla="*/ 396000 h 396000"/>
                <a:gd name="connsiteX7" fmla="*/ 8927381 w 9946927"/>
                <a:gd name="connsiteY7" fmla="*/ 396000 h 396000"/>
                <a:gd name="connsiteX8" fmla="*/ 8458122 w 9946927"/>
                <a:gd name="connsiteY8" fmla="*/ 396000 h 396000"/>
                <a:gd name="connsiteX9" fmla="*/ 7863906 w 9946927"/>
                <a:gd name="connsiteY9" fmla="*/ 396000 h 396000"/>
                <a:gd name="connsiteX10" fmla="*/ 7130032 w 9946927"/>
                <a:gd name="connsiteY10" fmla="*/ 396000 h 396000"/>
                <a:gd name="connsiteX11" fmla="*/ 6241804 w 9946927"/>
                <a:gd name="connsiteY11" fmla="*/ 396000 h 396000"/>
                <a:gd name="connsiteX12" fmla="*/ 5184519 w 9946927"/>
                <a:gd name="connsiteY12" fmla="*/ 396000 h 396000"/>
                <a:gd name="connsiteX13" fmla="*/ 3943480 w 9946927"/>
                <a:gd name="connsiteY13" fmla="*/ 396000 h 396000"/>
                <a:gd name="connsiteX14" fmla="*/ 2503986 w 9946927"/>
                <a:gd name="connsiteY14" fmla="*/ 396000 h 396000"/>
                <a:gd name="connsiteX15" fmla="*/ 851339 w 9946927"/>
                <a:gd name="connsiteY15" fmla="*/ 396000 h 396000"/>
                <a:gd name="connsiteX16" fmla="*/ 777876 w 9946927"/>
                <a:gd name="connsiteY16" fmla="*/ 396000 h 396000"/>
                <a:gd name="connsiteX17" fmla="*/ 603403 w 9946927"/>
                <a:gd name="connsiteY17" fmla="*/ 396000 h 396000"/>
                <a:gd name="connsiteX18" fmla="*/ 263640 w 9946927"/>
                <a:gd name="connsiteY18" fmla="*/ 396000 h 396000"/>
                <a:gd name="connsiteX19" fmla="*/ 208715 w 9946927"/>
                <a:gd name="connsiteY19" fmla="*/ 396000 h 396000"/>
                <a:gd name="connsiteX20" fmla="*/ 0 w 9946927"/>
                <a:gd name="connsiteY20" fmla="*/ 198305 h 396000"/>
                <a:gd name="connsiteX21" fmla="*/ 0 w 9946927"/>
                <a:gd name="connsiteY21" fmla="*/ 29183 h 39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9946927" h="396000">
                  <a:moveTo>
                    <a:pt x="0" y="0"/>
                  </a:moveTo>
                  <a:lnTo>
                    <a:pt x="9554213" y="0"/>
                  </a:lnTo>
                  <a:lnTo>
                    <a:pt x="9575411" y="21375"/>
                  </a:lnTo>
                  <a:cubicBezTo>
                    <a:pt x="9665779" y="112500"/>
                    <a:pt x="9786271" y="234000"/>
                    <a:pt x="9946927" y="396000"/>
                  </a:cubicBezTo>
                  <a:lnTo>
                    <a:pt x="9942003" y="396000"/>
                  </a:lnTo>
                  <a:lnTo>
                    <a:pt x="9848834" y="396000"/>
                  </a:lnTo>
                  <a:lnTo>
                    <a:pt x="9549825" y="396000"/>
                  </a:lnTo>
                  <a:lnTo>
                    <a:pt x="8927381" y="396000"/>
                  </a:lnTo>
                  <a:lnTo>
                    <a:pt x="8458122" y="396000"/>
                  </a:lnTo>
                  <a:lnTo>
                    <a:pt x="7863906" y="396000"/>
                  </a:lnTo>
                  <a:lnTo>
                    <a:pt x="7130032" y="396000"/>
                  </a:lnTo>
                  <a:lnTo>
                    <a:pt x="6241804" y="396000"/>
                  </a:lnTo>
                  <a:lnTo>
                    <a:pt x="5184519" y="396000"/>
                  </a:lnTo>
                  <a:lnTo>
                    <a:pt x="3943480" y="396000"/>
                  </a:lnTo>
                  <a:lnTo>
                    <a:pt x="2503986" y="396000"/>
                  </a:lnTo>
                  <a:lnTo>
                    <a:pt x="851339" y="396000"/>
                  </a:lnTo>
                  <a:lnTo>
                    <a:pt x="777876" y="396000"/>
                  </a:lnTo>
                  <a:lnTo>
                    <a:pt x="603403" y="396000"/>
                  </a:lnTo>
                  <a:lnTo>
                    <a:pt x="263640" y="396000"/>
                  </a:lnTo>
                  <a:lnTo>
                    <a:pt x="208715" y="396000"/>
                  </a:lnTo>
                  <a:cubicBezTo>
                    <a:pt x="208715" y="396000"/>
                    <a:pt x="208715" y="396000"/>
                    <a:pt x="0" y="198305"/>
                  </a:cubicBezTo>
                  <a:cubicBezTo>
                    <a:pt x="0" y="198305"/>
                    <a:pt x="0" y="198305"/>
                    <a:pt x="0" y="29183"/>
                  </a:cubicBezTo>
                  <a:close/>
                </a:path>
              </a:pathLst>
            </a:cu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627"/>
            </a:p>
          </p:txBody>
        </p:sp>
        <p:cxnSp>
          <p:nvCxnSpPr>
            <p:cNvPr id="18" name="直線コネクタ 17">
              <a:extLst>
                <a:ext uri="{FF2B5EF4-FFF2-40B4-BE49-F238E27FC236}">
                  <a16:creationId xmlns:a16="http://schemas.microsoft.com/office/drawing/2014/main" id="{D40C9C0E-769C-4D22-A484-B325C7ECE503}"/>
                </a:ext>
              </a:extLst>
            </p:cNvPr>
            <p:cNvCxnSpPr>
              <a:cxnSpLocks/>
            </p:cNvCxnSpPr>
            <p:nvPr userDrawn="1"/>
          </p:nvCxnSpPr>
          <p:spPr>
            <a:xfrm>
              <a:off x="111919" y="681139"/>
              <a:ext cx="345281" cy="33099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52" name="タイトル 1">
            <a:extLst>
              <a:ext uri="{FF2B5EF4-FFF2-40B4-BE49-F238E27FC236}">
                <a16:creationId xmlns:a16="http://schemas.microsoft.com/office/drawing/2014/main" id="{ED4B86B0-3BB3-4009-9A6E-83BD54068242}"/>
              </a:ext>
            </a:extLst>
          </p:cNvPr>
          <p:cNvSpPr>
            <a:spLocks noGrp="1"/>
          </p:cNvSpPr>
          <p:nvPr>
            <p:ph type="title" hasCustomPrompt="1"/>
          </p:nvPr>
        </p:nvSpPr>
        <p:spPr bwMode="white">
          <a:xfrm>
            <a:off x="147681" y="306592"/>
            <a:ext cx="9288000" cy="396000"/>
          </a:xfrm>
          <a:prstGeom prst="rect">
            <a:avLst/>
          </a:prstGeom>
        </p:spPr>
        <p:txBody>
          <a:bodyPr lIns="252000" tIns="0" rIns="0" bIns="0" anchor="ctr" anchorCtr="0"/>
          <a:lstStyle>
            <a:lvl1pPr algn="l">
              <a:defRPr sz="2169" b="1">
                <a:solidFill>
                  <a:schemeClr val="bg1"/>
                </a:solidFill>
                <a:latin typeface="Meiryo UI" panose="020B0604030504040204" pitchFamily="50" charset="-128"/>
                <a:ea typeface="Meiryo UI" panose="020B0604030504040204" pitchFamily="50" charset="-128"/>
              </a:defRPr>
            </a:lvl1pPr>
          </a:lstStyle>
          <a:p>
            <a:r>
              <a:rPr kumimoji="1" lang="ja-JP" altLang="en-US" dirty="0"/>
              <a:t>ページタイトル</a:t>
            </a:r>
          </a:p>
        </p:txBody>
      </p:sp>
      <p:sp>
        <p:nvSpPr>
          <p:cNvPr id="19" name="コンテンツ プレースホルダー 3">
            <a:extLst>
              <a:ext uri="{FF2B5EF4-FFF2-40B4-BE49-F238E27FC236}">
                <a16:creationId xmlns:a16="http://schemas.microsoft.com/office/drawing/2014/main" id="{EDF4FE31-3A07-443C-9CD8-C81650AD9D2F}"/>
              </a:ext>
            </a:extLst>
          </p:cNvPr>
          <p:cNvSpPr>
            <a:spLocks noGrp="1"/>
          </p:cNvSpPr>
          <p:nvPr>
            <p:ph sz="quarter" idx="12" hasCustomPrompt="1"/>
          </p:nvPr>
        </p:nvSpPr>
        <p:spPr>
          <a:xfrm>
            <a:off x="161926" y="1110923"/>
            <a:ext cx="10367963" cy="605382"/>
          </a:xfrm>
          <a:prstGeom prst="rect">
            <a:avLst/>
          </a:prstGeom>
          <a:ln w="19050">
            <a:solidFill>
              <a:schemeClr val="tx2"/>
            </a:solidFill>
          </a:ln>
        </p:spPr>
        <p:txBody>
          <a:bodyPr wrap="square" lIns="180000" tIns="180000" rIns="180000" bIns="144000" anchor="t" anchorCtr="0">
            <a:spAutoFit/>
          </a:bodyPr>
          <a:lstStyle>
            <a:lvl1pPr marL="258273" indent="-258273" algn="l">
              <a:lnSpc>
                <a:spcPct val="100000"/>
              </a:lnSpc>
              <a:spcBef>
                <a:spcPts val="542"/>
              </a:spcBef>
              <a:spcAft>
                <a:spcPts val="0"/>
              </a:spcAft>
              <a:buFont typeface="Wingdings" panose="05000000000000000000" pitchFamily="2" charset="2"/>
              <a:buChar char="n"/>
              <a:defRPr sz="1808" b="0">
                <a:solidFill>
                  <a:schemeClr val="tx1"/>
                </a:solidFill>
                <a:latin typeface="Meiryo UI" panose="020B0604030504040204" pitchFamily="50" charset="-128"/>
                <a:ea typeface="Meiryo UI" panose="020B0604030504040204" pitchFamily="50" charset="-128"/>
              </a:defRPr>
            </a:lvl1pPr>
          </a:lstStyle>
          <a:p>
            <a:pPr lvl="0"/>
            <a:r>
              <a:rPr kumimoji="1" lang="ja-JP" altLang="en-US" dirty="0"/>
              <a:t>リードリードリードリードリードリードリードリードリードリードリードリードリードリードリードリードリードリード</a:t>
            </a:r>
          </a:p>
        </p:txBody>
      </p:sp>
    </p:spTree>
    <p:extLst>
      <p:ext uri="{BB962C8B-B14F-4D97-AF65-F5344CB8AC3E}">
        <p14:creationId xmlns:p14="http://schemas.microsoft.com/office/powerpoint/2010/main" val="2988579659"/>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シンプル">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353FE00A-A374-4293-8C01-F22FC8857B61}"/>
              </a:ext>
            </a:extLst>
          </p:cNvPr>
          <p:cNvSpPr>
            <a:spLocks noGrp="1"/>
          </p:cNvSpPr>
          <p:nvPr userDrawn="1">
            <p:ph type="title" hasCustomPrompt="1"/>
          </p:nvPr>
        </p:nvSpPr>
        <p:spPr>
          <a:xfrm>
            <a:off x="161926" y="189759"/>
            <a:ext cx="9720000" cy="324000"/>
          </a:xfrm>
          <a:prstGeom prst="rect">
            <a:avLst/>
          </a:prstGeom>
        </p:spPr>
        <p:txBody>
          <a:bodyPr lIns="72000" tIns="36000" rIns="0" bIns="0" anchor="ctr" anchorCtr="0"/>
          <a:lstStyle>
            <a:lvl1pPr algn="l">
              <a:defRPr sz="1627" b="1">
                <a:solidFill>
                  <a:schemeClr val="bg2"/>
                </a:solidFill>
                <a:latin typeface="Meiryo UI" panose="020B0604030504040204" pitchFamily="50" charset="-128"/>
                <a:ea typeface="Meiryo UI" panose="020B0604030504040204" pitchFamily="50" charset="-128"/>
              </a:defRPr>
            </a:lvl1pPr>
          </a:lstStyle>
          <a:p>
            <a:r>
              <a:rPr kumimoji="1" lang="ja-JP" altLang="en-US" dirty="0"/>
              <a:t>ページタイトル</a:t>
            </a:r>
          </a:p>
        </p:txBody>
      </p:sp>
      <p:sp>
        <p:nvSpPr>
          <p:cNvPr id="28" name="コンテンツ プレースホルダー 3">
            <a:extLst>
              <a:ext uri="{FF2B5EF4-FFF2-40B4-BE49-F238E27FC236}">
                <a16:creationId xmlns:a16="http://schemas.microsoft.com/office/drawing/2014/main" id="{217043BF-6B11-4540-B78A-D1AECDE4B04F}"/>
              </a:ext>
            </a:extLst>
          </p:cNvPr>
          <p:cNvSpPr>
            <a:spLocks noGrp="1"/>
          </p:cNvSpPr>
          <p:nvPr>
            <p:ph sz="quarter" idx="12" hasCustomPrompt="1"/>
          </p:nvPr>
        </p:nvSpPr>
        <p:spPr>
          <a:xfrm>
            <a:off x="161925" y="585760"/>
            <a:ext cx="10368000" cy="449130"/>
          </a:xfrm>
          <a:prstGeom prst="rect">
            <a:avLst/>
          </a:prstGeom>
          <a:ln w="19050">
            <a:solidFill>
              <a:schemeClr val="tx2"/>
            </a:solidFill>
          </a:ln>
        </p:spPr>
        <p:txBody>
          <a:bodyPr lIns="144000" tIns="144000" rIns="144000" bIns="108000" anchor="t" anchorCtr="0">
            <a:spAutoFit/>
          </a:bodyPr>
          <a:lstStyle>
            <a:lvl1pPr marL="172183" indent="-172183" algn="l">
              <a:lnSpc>
                <a:spcPct val="100000"/>
              </a:lnSpc>
              <a:spcBef>
                <a:spcPts val="542"/>
              </a:spcBef>
              <a:buFont typeface="Wingdings" panose="05000000000000000000" pitchFamily="2" charset="2"/>
              <a:buChar char="n"/>
              <a:defRPr sz="1265" b="0">
                <a:solidFill>
                  <a:schemeClr val="tx1"/>
                </a:solidFill>
                <a:latin typeface="Meiryo UI" panose="020B0604030504040204" pitchFamily="50" charset="-128"/>
                <a:ea typeface="Meiryo UI" panose="020B0604030504040204" pitchFamily="50" charset="-128"/>
              </a:defRPr>
            </a:lvl1pPr>
          </a:lstStyle>
          <a:p>
            <a:pPr lvl="0"/>
            <a:r>
              <a:rPr kumimoji="1" lang="ja-JP" altLang="en-US" dirty="0"/>
              <a:t>リードリードリードリードリードリードリードリードリードリードリードリードリードリードリードリードリードリードリードリードリードリードリードリードリードリード</a:t>
            </a:r>
          </a:p>
        </p:txBody>
      </p:sp>
      <p:cxnSp>
        <p:nvCxnSpPr>
          <p:cNvPr id="13" name="直線コネクタ 12">
            <a:extLst>
              <a:ext uri="{FF2B5EF4-FFF2-40B4-BE49-F238E27FC236}">
                <a16:creationId xmlns:a16="http://schemas.microsoft.com/office/drawing/2014/main" id="{9C3C82BE-DD9A-46A4-A9AA-9E36F501B193}"/>
              </a:ext>
            </a:extLst>
          </p:cNvPr>
          <p:cNvCxnSpPr>
            <a:cxnSpLocks/>
          </p:cNvCxnSpPr>
          <p:nvPr userDrawn="1"/>
        </p:nvCxnSpPr>
        <p:spPr>
          <a:xfrm flipH="1">
            <a:off x="179388" y="503388"/>
            <a:ext cx="10332000" cy="10368"/>
          </a:xfrm>
          <a:prstGeom prst="line">
            <a:avLst/>
          </a:prstGeom>
          <a:ln w="3175">
            <a:solidFill>
              <a:schemeClr val="tx1"/>
            </a:solidFill>
            <a:prstDash val="dash"/>
          </a:ln>
        </p:spPr>
        <p:style>
          <a:lnRef idx="1">
            <a:schemeClr val="accent1"/>
          </a:lnRef>
          <a:fillRef idx="0">
            <a:schemeClr val="accent1"/>
          </a:fillRef>
          <a:effectRef idx="0">
            <a:schemeClr val="accent1"/>
          </a:effectRef>
          <a:fontRef idx="minor">
            <a:schemeClr val="tx1"/>
          </a:fontRef>
        </p:style>
      </p:cxnSp>
      <p:pic>
        <p:nvPicPr>
          <p:cNvPr id="14" name="Picture 11" descr="ç°å¢ç">
            <a:extLst>
              <a:ext uri="{FF2B5EF4-FFF2-40B4-BE49-F238E27FC236}">
                <a16:creationId xmlns:a16="http://schemas.microsoft.com/office/drawing/2014/main" id="{0CF6094D-B943-4965-A2F6-67DD6FF3FF53}"/>
              </a:ext>
            </a:extLst>
          </p:cNvPr>
          <p:cNvPicPr>
            <a:picLocks noChangeAspect="1" noChangeArrowheads="1"/>
          </p:cNvPicPr>
          <p:nvPr userDrawn="1"/>
        </p:nvPicPr>
        <p:blipFill rotWithShape="1">
          <a:blip r:embed="rId2">
            <a:extLst>
              <a:ext uri="{28A0092B-C50C-407E-A947-70E740481C1C}">
                <a14:useLocalDpi xmlns:a14="http://schemas.microsoft.com/office/drawing/2010/main"/>
              </a:ext>
            </a:extLst>
          </a:blip>
          <a:srcRect/>
          <a:stretch/>
        </p:blipFill>
        <p:spPr bwMode="auto">
          <a:xfrm>
            <a:off x="10139631" y="152065"/>
            <a:ext cx="397939" cy="329519"/>
          </a:xfrm>
          <a:prstGeom prst="rect">
            <a:avLst/>
          </a:prstGeom>
          <a:noFill/>
          <a:extLst>
            <a:ext uri="{909E8E84-426E-40DD-AFC4-6F175D3DCCD1}">
              <a14:hiddenFill xmlns:a14="http://schemas.microsoft.com/office/drawing/2010/main">
                <a:solidFill>
                  <a:srgbClr val="FFFFFF"/>
                </a:solidFill>
              </a14:hiddenFill>
            </a:ext>
          </a:extLst>
        </p:spPr>
      </p:pic>
      <p:sp>
        <p:nvSpPr>
          <p:cNvPr id="7" name="テキスト ボックス 6">
            <a:extLst>
              <a:ext uri="{FF2B5EF4-FFF2-40B4-BE49-F238E27FC236}">
                <a16:creationId xmlns:a16="http://schemas.microsoft.com/office/drawing/2014/main" id="{E84D1288-0306-4500-A9D7-D150B7340281}"/>
              </a:ext>
            </a:extLst>
          </p:cNvPr>
          <p:cNvSpPr txBox="1"/>
          <p:nvPr userDrawn="1"/>
        </p:nvSpPr>
        <p:spPr>
          <a:xfrm>
            <a:off x="10187813" y="7055679"/>
            <a:ext cx="360000" cy="359999"/>
          </a:xfrm>
          <a:prstGeom prst="rect">
            <a:avLst/>
          </a:prstGeom>
          <a:noFill/>
        </p:spPr>
        <p:txBody>
          <a:bodyPr wrap="none" lIns="0" tIns="0" rIns="0" bIns="0" rtlCol="0" anchor="b" anchorCtr="0">
            <a:noAutofit/>
          </a:bodyPr>
          <a:lstStyle/>
          <a:p>
            <a:pPr algn="ctr"/>
            <a:fld id="{9C1B02FA-3B43-4965-97B5-C29D405C4738}" type="slidenum">
              <a:rPr kumimoji="1" lang="ja-JP" altLang="en-US" sz="2169" b="0" smtClean="0">
                <a:latin typeface="Arial" panose="020B0604020202020204" pitchFamily="34" charset="0"/>
                <a:ea typeface="メイリオ" panose="020B0604030504040204" pitchFamily="50" charset="-128"/>
                <a:cs typeface="Arial" panose="020B0604020202020204" pitchFamily="34" charset="0"/>
              </a:rPr>
              <a:pPr algn="ctr"/>
              <a:t>‹#›</a:t>
            </a:fld>
            <a:endParaRPr kumimoji="1" lang="ja-JP" altLang="en-US" sz="1446" b="0" dirty="0">
              <a:latin typeface="Arial" panose="020B0604020202020204" pitchFamily="34" charset="0"/>
              <a:ea typeface="メイリオ" panose="020B0604030504040204" pitchFamily="50" charset="-128"/>
              <a:cs typeface="Arial" panose="020B0604020202020204" pitchFamily="34" charset="0"/>
            </a:endParaRPr>
          </a:p>
        </p:txBody>
      </p:sp>
    </p:spTree>
    <p:extLst>
      <p:ext uri="{BB962C8B-B14F-4D97-AF65-F5344CB8AC3E}">
        <p14:creationId xmlns:p14="http://schemas.microsoft.com/office/powerpoint/2010/main" val="2871878150"/>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予算ポンチ絵">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353FE00A-A374-4293-8C01-F22FC8857B61}"/>
              </a:ext>
            </a:extLst>
          </p:cNvPr>
          <p:cNvSpPr>
            <a:spLocks noGrp="1"/>
          </p:cNvSpPr>
          <p:nvPr>
            <p:ph type="title" hasCustomPrompt="1"/>
          </p:nvPr>
        </p:nvSpPr>
        <p:spPr>
          <a:xfrm>
            <a:off x="161926" y="189759"/>
            <a:ext cx="9914357" cy="324000"/>
          </a:xfrm>
          <a:prstGeom prst="rect">
            <a:avLst/>
          </a:prstGeom>
        </p:spPr>
        <p:txBody>
          <a:bodyPr lIns="72000" tIns="36000" rIns="0" bIns="0" anchor="ctr" anchorCtr="0"/>
          <a:lstStyle>
            <a:lvl1pPr algn="l">
              <a:defRPr sz="1627" b="1">
                <a:solidFill>
                  <a:schemeClr val="bg2"/>
                </a:solidFill>
                <a:latin typeface="Meiryo UI" panose="020B0604030504040204" pitchFamily="50" charset="-128"/>
                <a:ea typeface="Meiryo UI" panose="020B0604030504040204" pitchFamily="50" charset="-128"/>
              </a:defRPr>
            </a:lvl1pPr>
          </a:lstStyle>
          <a:p>
            <a:r>
              <a:rPr kumimoji="1" lang="ja-JP" altLang="en-US" dirty="0"/>
              <a:t>事業名を記入（○○省連携事業）</a:t>
            </a:r>
          </a:p>
        </p:txBody>
      </p:sp>
      <p:pic>
        <p:nvPicPr>
          <p:cNvPr id="11" name="グラフィックス 4">
            <a:extLst>
              <a:ext uri="{FF2B5EF4-FFF2-40B4-BE49-F238E27FC236}">
                <a16:creationId xmlns:a16="http://schemas.microsoft.com/office/drawing/2014/main" id="{3A88E330-170F-4EB6-B0EE-6B45EEBC0B9C}"/>
              </a:ext>
            </a:extLst>
          </p:cNvPr>
          <p:cNvPicPr>
            <a:picLocks/>
          </p:cNvPicPr>
          <p:nvPr userDrawn="1"/>
        </p:nvPicPr>
        <p:blipFill>
          <a:blip cstate="screen">
            <a:extLst>
              <a:ext uri="{28A0092B-C50C-407E-A947-70E740481C1C}">
                <a14:useLocalDpi xmlns:a14="http://schemas.microsoft.com/office/drawing/2010/main"/>
              </a:ext>
            </a:extLst>
          </a:blip>
          <a:stretch>
            <a:fillRect/>
          </a:stretch>
        </p:blipFill>
        <p:spPr>
          <a:xfrm>
            <a:off x="161926" y="7020291"/>
            <a:ext cx="10367963" cy="359999"/>
          </a:xfrm>
          <a:prstGeom prst="rect">
            <a:avLst/>
          </a:prstGeom>
          <a:ln>
            <a:noFill/>
          </a:ln>
        </p:spPr>
      </p:pic>
      <p:sp>
        <p:nvSpPr>
          <p:cNvPr id="12" name="テキスト ボックス 11">
            <a:extLst>
              <a:ext uri="{FF2B5EF4-FFF2-40B4-BE49-F238E27FC236}">
                <a16:creationId xmlns:a16="http://schemas.microsoft.com/office/drawing/2014/main" id="{94A05131-CD38-4DAA-A727-2378740DE858}"/>
              </a:ext>
            </a:extLst>
          </p:cNvPr>
          <p:cNvSpPr txBox="1"/>
          <p:nvPr userDrawn="1"/>
        </p:nvSpPr>
        <p:spPr bwMode="white">
          <a:xfrm>
            <a:off x="170408" y="7020291"/>
            <a:ext cx="1164253" cy="359999"/>
          </a:xfrm>
          <a:prstGeom prst="rect">
            <a:avLst/>
          </a:prstGeom>
          <a:noFill/>
        </p:spPr>
        <p:txBody>
          <a:bodyPr wrap="square" lIns="97613" tIns="0" rIns="0" bIns="0" rtlCol="0" anchor="ctr">
            <a:noAutofit/>
          </a:bodyPr>
          <a:lstStyle/>
          <a:p>
            <a:r>
              <a:rPr lang="ja-JP" altLang="en-US" sz="1085" b="1" dirty="0">
                <a:solidFill>
                  <a:schemeClr val="bg1"/>
                </a:solidFill>
                <a:latin typeface="Meiryo UI" panose="020B0604030504040204" pitchFamily="50" charset="-128"/>
                <a:ea typeface="Meiryo UI" panose="020B0604030504040204" pitchFamily="50" charset="-128"/>
              </a:rPr>
              <a:t>お問合せ先：</a:t>
            </a:r>
          </a:p>
        </p:txBody>
      </p:sp>
      <p:sp>
        <p:nvSpPr>
          <p:cNvPr id="15" name="テキスト ボックス 14">
            <a:extLst>
              <a:ext uri="{FF2B5EF4-FFF2-40B4-BE49-F238E27FC236}">
                <a16:creationId xmlns:a16="http://schemas.microsoft.com/office/drawing/2014/main" id="{2BD77E91-C9FE-4338-9D09-008455B00AB5}"/>
              </a:ext>
            </a:extLst>
          </p:cNvPr>
          <p:cNvSpPr txBox="1"/>
          <p:nvPr userDrawn="1"/>
        </p:nvSpPr>
        <p:spPr>
          <a:xfrm>
            <a:off x="159175" y="2395810"/>
            <a:ext cx="5420215" cy="288000"/>
          </a:xfrm>
          <a:prstGeom prst="rect">
            <a:avLst/>
          </a:prstGeom>
          <a:noFill/>
        </p:spPr>
        <p:txBody>
          <a:bodyPr wrap="square" lIns="0" tIns="0" bIns="65076" rtlCol="0" anchor="b" anchorCtr="0">
            <a:noAutofit/>
          </a:bodyPr>
          <a:lstStyle/>
          <a:p>
            <a:r>
              <a:rPr lang="en-US" altLang="ja-JP" sz="1366" b="1" dirty="0">
                <a:solidFill>
                  <a:schemeClr val="bg2"/>
                </a:solidFill>
                <a:latin typeface="Meiryo UI" panose="020B0604030504040204" pitchFamily="50" charset="-128"/>
                <a:ea typeface="Meiryo UI" panose="020B0604030504040204" pitchFamily="50" charset="-128"/>
              </a:rPr>
              <a:t>2. </a:t>
            </a:r>
            <a:r>
              <a:rPr lang="ja-JP" altLang="en-US" sz="1366" b="1" dirty="0">
                <a:solidFill>
                  <a:schemeClr val="bg2"/>
                </a:solidFill>
                <a:latin typeface="Meiryo UI" panose="020B0604030504040204" pitchFamily="50" charset="-128"/>
                <a:ea typeface="Meiryo UI" panose="020B0604030504040204" pitchFamily="50" charset="-128"/>
              </a:rPr>
              <a:t>事業内容</a:t>
            </a:r>
          </a:p>
        </p:txBody>
      </p:sp>
      <p:sp>
        <p:nvSpPr>
          <p:cNvPr id="17" name="テキスト プレースホルダー 37">
            <a:extLst>
              <a:ext uri="{FF2B5EF4-FFF2-40B4-BE49-F238E27FC236}">
                <a16:creationId xmlns:a16="http://schemas.microsoft.com/office/drawing/2014/main" id="{B025C42B-6C2E-46D5-B3BF-74CB50E2240D}"/>
              </a:ext>
            </a:extLst>
          </p:cNvPr>
          <p:cNvSpPr>
            <a:spLocks noGrp="1"/>
          </p:cNvSpPr>
          <p:nvPr>
            <p:ph type="body" sz="quarter" idx="13" hasCustomPrompt="1"/>
          </p:nvPr>
        </p:nvSpPr>
        <p:spPr>
          <a:xfrm>
            <a:off x="1428847" y="6016788"/>
            <a:ext cx="4320000" cy="252000"/>
          </a:xfrm>
        </p:spPr>
        <p:txBody>
          <a:bodyPr lIns="0" tIns="0" rIns="0" bIns="0" anchor="ctr">
            <a:normAutofit/>
          </a:bodyPr>
          <a:lstStyle>
            <a:lvl1pPr marL="0" indent="0" algn="l">
              <a:lnSpc>
                <a:spcPct val="120000"/>
              </a:lnSpc>
              <a:spcBef>
                <a:spcPts val="0"/>
              </a:spcBef>
              <a:buFont typeface="Wingdings" panose="05000000000000000000" pitchFamily="2" charset="2"/>
              <a:buNone/>
              <a:defRPr sz="1171">
                <a:solidFill>
                  <a:schemeClr val="tx1"/>
                </a:solidFill>
                <a:latin typeface="Meiryo UI" panose="020B0604030504040204" pitchFamily="50" charset="-128"/>
                <a:ea typeface="Meiryo UI" panose="020B0604030504040204" pitchFamily="50" charset="-128"/>
              </a:defRPr>
            </a:lvl1pPr>
          </a:lstStyle>
          <a:p>
            <a:pPr lvl="0"/>
            <a:r>
              <a:rPr kumimoji="1" lang="ja-JP" altLang="en-US" dirty="0"/>
              <a:t>赤色の吹出しに示した選択肢の中から選択して記載</a:t>
            </a:r>
            <a:endParaRPr kumimoji="1" lang="en-US" altLang="ja-JP" dirty="0"/>
          </a:p>
        </p:txBody>
      </p:sp>
      <p:sp>
        <p:nvSpPr>
          <p:cNvPr id="18" name="テキスト プレースホルダー 37">
            <a:extLst>
              <a:ext uri="{FF2B5EF4-FFF2-40B4-BE49-F238E27FC236}">
                <a16:creationId xmlns:a16="http://schemas.microsoft.com/office/drawing/2014/main" id="{E3E103C1-FA4F-413B-B322-F7A71AB7D111}"/>
              </a:ext>
            </a:extLst>
          </p:cNvPr>
          <p:cNvSpPr>
            <a:spLocks noGrp="1"/>
          </p:cNvSpPr>
          <p:nvPr>
            <p:ph type="body" sz="quarter" idx="14" hasCustomPrompt="1"/>
          </p:nvPr>
        </p:nvSpPr>
        <p:spPr>
          <a:xfrm>
            <a:off x="161927" y="2681570"/>
            <a:ext cx="5417463" cy="2840112"/>
          </a:xfrm>
        </p:spPr>
        <p:txBody>
          <a:bodyPr lIns="0" tIns="72000" rIns="0" bIns="0" anchor="t">
            <a:noAutofit/>
          </a:bodyPr>
          <a:lstStyle>
            <a:lvl1pPr marL="0" indent="0" algn="l">
              <a:lnSpc>
                <a:spcPct val="120000"/>
              </a:lnSpc>
              <a:spcBef>
                <a:spcPts val="0"/>
              </a:spcBef>
              <a:buFont typeface="Arial" panose="020B0604020202020204" pitchFamily="34" charset="0"/>
              <a:buNone/>
              <a:defRPr sz="1085">
                <a:solidFill>
                  <a:schemeClr val="tx1"/>
                </a:solidFill>
                <a:latin typeface="Meiryo UI" panose="020B0604030504040204" pitchFamily="50" charset="-128"/>
                <a:ea typeface="Meiryo UI" panose="020B0604030504040204" pitchFamily="50" charset="-128"/>
              </a:defRPr>
            </a:lvl1pPr>
          </a:lstStyle>
          <a:p>
            <a:pPr lvl="0"/>
            <a:r>
              <a:rPr kumimoji="1" lang="ja-JP" altLang="en-US" dirty="0"/>
              <a:t>事業内容を説明</a:t>
            </a:r>
            <a:endParaRPr kumimoji="1" lang="en-US" altLang="ja-JP" dirty="0"/>
          </a:p>
        </p:txBody>
      </p:sp>
      <p:sp>
        <p:nvSpPr>
          <p:cNvPr id="19" name="テキスト プレースホルダー 37">
            <a:extLst>
              <a:ext uri="{FF2B5EF4-FFF2-40B4-BE49-F238E27FC236}">
                <a16:creationId xmlns:a16="http://schemas.microsoft.com/office/drawing/2014/main" id="{6F2F8E83-D6AE-4DFB-A6DE-B46846AD141C}"/>
              </a:ext>
            </a:extLst>
          </p:cNvPr>
          <p:cNvSpPr>
            <a:spLocks noGrp="1"/>
          </p:cNvSpPr>
          <p:nvPr>
            <p:ph type="body" sz="quarter" idx="15" hasCustomPrompt="1"/>
          </p:nvPr>
        </p:nvSpPr>
        <p:spPr>
          <a:xfrm>
            <a:off x="1300698" y="1362749"/>
            <a:ext cx="9519451" cy="720000"/>
          </a:xfrm>
        </p:spPr>
        <p:txBody>
          <a:bodyPr lIns="108000" tIns="36000" rIns="0" bIns="0" anchor="t" anchorCtr="0">
            <a:noAutofit/>
          </a:bodyPr>
          <a:lstStyle>
            <a:lvl1pPr marL="223004" indent="-223004" algn="l">
              <a:lnSpc>
                <a:spcPct val="120000"/>
              </a:lnSpc>
              <a:spcBef>
                <a:spcPts val="0"/>
              </a:spcBef>
              <a:buFont typeface="+mj-ea"/>
              <a:buAutoNum type="circleNumDbPlain"/>
              <a:defRPr sz="1085">
                <a:solidFill>
                  <a:schemeClr val="tx1"/>
                </a:solidFill>
                <a:latin typeface="Meiryo UI" panose="020B0604030504040204" pitchFamily="50" charset="-128"/>
                <a:ea typeface="Meiryo UI" panose="020B0604030504040204" pitchFamily="50" charset="-128"/>
              </a:defRPr>
            </a:lvl1pPr>
          </a:lstStyle>
          <a:p>
            <a:pPr lvl="0"/>
            <a:r>
              <a:rPr kumimoji="1" lang="ja-JP" altLang="en-US" dirty="0"/>
              <a:t>事業の目的を箇条書きで記載。</a:t>
            </a:r>
            <a:endParaRPr kumimoji="1" lang="en-US" altLang="ja-JP" dirty="0"/>
          </a:p>
          <a:p>
            <a:pPr lvl="0"/>
            <a:r>
              <a:rPr kumimoji="1" lang="ja-JP" altLang="en-US" dirty="0"/>
              <a:t>　</a:t>
            </a:r>
            <a:endParaRPr kumimoji="1" lang="en-US" altLang="ja-JP" dirty="0"/>
          </a:p>
          <a:p>
            <a:pPr lvl="0"/>
            <a:r>
              <a:rPr kumimoji="1" lang="ja-JP" altLang="en-US" dirty="0"/>
              <a:t>　</a:t>
            </a:r>
          </a:p>
          <a:p>
            <a:pPr lvl="0"/>
            <a:endParaRPr kumimoji="1" lang="en-US" altLang="ja-JP" dirty="0"/>
          </a:p>
        </p:txBody>
      </p:sp>
      <p:cxnSp>
        <p:nvCxnSpPr>
          <p:cNvPr id="20" name="直線コネクタ 19">
            <a:extLst>
              <a:ext uri="{FF2B5EF4-FFF2-40B4-BE49-F238E27FC236}">
                <a16:creationId xmlns:a16="http://schemas.microsoft.com/office/drawing/2014/main" id="{575E979F-E9D2-4856-B687-9C1FF17E73ED}"/>
              </a:ext>
            </a:extLst>
          </p:cNvPr>
          <p:cNvCxnSpPr/>
          <p:nvPr userDrawn="1"/>
        </p:nvCxnSpPr>
        <p:spPr>
          <a:xfrm flipV="1">
            <a:off x="1300696" y="1362749"/>
            <a:ext cx="0" cy="720000"/>
          </a:xfrm>
          <a:prstGeom prst="line">
            <a:avLst/>
          </a:prstGeom>
          <a:ln w="12700">
            <a:solidFill>
              <a:schemeClr val="bg2"/>
            </a:solidFill>
          </a:ln>
          <a:effectLst/>
        </p:spPr>
        <p:style>
          <a:lnRef idx="1">
            <a:schemeClr val="accent1"/>
          </a:lnRef>
          <a:fillRef idx="0">
            <a:schemeClr val="accent1"/>
          </a:fillRef>
          <a:effectRef idx="0">
            <a:schemeClr val="accent1"/>
          </a:effectRef>
          <a:fontRef idx="minor">
            <a:schemeClr val="tx1"/>
          </a:fontRef>
        </p:style>
      </p:cxnSp>
      <p:sp>
        <p:nvSpPr>
          <p:cNvPr id="21" name="テキスト ボックス 20">
            <a:extLst>
              <a:ext uri="{FF2B5EF4-FFF2-40B4-BE49-F238E27FC236}">
                <a16:creationId xmlns:a16="http://schemas.microsoft.com/office/drawing/2014/main" id="{7EAAD990-8616-4EFB-8C8F-39F44D2719A7}"/>
              </a:ext>
            </a:extLst>
          </p:cNvPr>
          <p:cNvSpPr txBox="1"/>
          <p:nvPr userDrawn="1"/>
        </p:nvSpPr>
        <p:spPr>
          <a:xfrm>
            <a:off x="161928" y="1542750"/>
            <a:ext cx="1138771" cy="359999"/>
          </a:xfrm>
          <a:prstGeom prst="rect">
            <a:avLst/>
          </a:prstGeom>
          <a:noFill/>
        </p:spPr>
        <p:txBody>
          <a:bodyPr wrap="square" lIns="0" tIns="0" rIns="0" bIns="0" rtlCol="0" anchor="ctr">
            <a:noAutofit/>
          </a:bodyPr>
          <a:lstStyle/>
          <a:p>
            <a:r>
              <a:rPr lang="en-US" altLang="ja-JP" sz="1366" b="1" dirty="0">
                <a:solidFill>
                  <a:schemeClr val="bg2"/>
                </a:solidFill>
                <a:latin typeface="Meiryo UI" panose="020B0604030504040204" pitchFamily="50" charset="-128"/>
                <a:ea typeface="Meiryo UI" panose="020B0604030504040204" pitchFamily="50" charset="-128"/>
              </a:rPr>
              <a:t>1. </a:t>
            </a:r>
            <a:r>
              <a:rPr lang="ja-JP" altLang="en-US" sz="1366" b="1" dirty="0">
                <a:solidFill>
                  <a:schemeClr val="bg2"/>
                </a:solidFill>
                <a:latin typeface="Meiryo UI" panose="020B0604030504040204" pitchFamily="50" charset="-128"/>
                <a:ea typeface="Meiryo UI" panose="020B0604030504040204" pitchFamily="50" charset="-128"/>
              </a:rPr>
              <a:t>事業目的</a:t>
            </a:r>
          </a:p>
        </p:txBody>
      </p:sp>
      <p:sp>
        <p:nvSpPr>
          <p:cNvPr id="22" name="テキスト プレースホルダー 36">
            <a:extLst>
              <a:ext uri="{FF2B5EF4-FFF2-40B4-BE49-F238E27FC236}">
                <a16:creationId xmlns:a16="http://schemas.microsoft.com/office/drawing/2014/main" id="{6B374390-D51B-435B-BC83-E2B9C6EF2D83}"/>
              </a:ext>
            </a:extLst>
          </p:cNvPr>
          <p:cNvSpPr>
            <a:spLocks noGrp="1"/>
          </p:cNvSpPr>
          <p:nvPr>
            <p:ph type="body" sz="quarter" idx="24" hasCustomPrompt="1"/>
          </p:nvPr>
        </p:nvSpPr>
        <p:spPr bwMode="white">
          <a:xfrm>
            <a:off x="1220101" y="7020291"/>
            <a:ext cx="9288000" cy="359999"/>
          </a:xfrm>
        </p:spPr>
        <p:txBody>
          <a:bodyPr lIns="0" tIns="18000" rIns="108000" bIns="0" anchor="ctr">
            <a:noAutofit/>
          </a:bodyPr>
          <a:lstStyle>
            <a:lvl1pPr marL="0" indent="0" algn="l">
              <a:buNone/>
              <a:defRPr sz="1085" b="1">
                <a:solidFill>
                  <a:schemeClr val="bg1"/>
                </a:solidFill>
                <a:latin typeface="Meiryo UI" panose="020B0604030504040204" pitchFamily="50" charset="-128"/>
                <a:ea typeface="Meiryo UI" panose="020B0604030504040204" pitchFamily="50" charset="-128"/>
              </a:defRPr>
            </a:lvl1pPr>
          </a:lstStyle>
          <a:p>
            <a:pPr lvl="0"/>
            <a:r>
              <a:rPr kumimoji="1" lang="ja-JP" altLang="en-US" dirty="0"/>
              <a:t>問合せ先を記載</a:t>
            </a:r>
          </a:p>
        </p:txBody>
      </p:sp>
      <p:sp>
        <p:nvSpPr>
          <p:cNvPr id="23" name="テキスト ボックス 22">
            <a:extLst>
              <a:ext uri="{FF2B5EF4-FFF2-40B4-BE49-F238E27FC236}">
                <a16:creationId xmlns:a16="http://schemas.microsoft.com/office/drawing/2014/main" id="{3300BF32-8B86-43CF-9624-64796ABDAC3D}"/>
              </a:ext>
            </a:extLst>
          </p:cNvPr>
          <p:cNvSpPr txBox="1"/>
          <p:nvPr userDrawn="1"/>
        </p:nvSpPr>
        <p:spPr>
          <a:xfrm>
            <a:off x="436259" y="6016788"/>
            <a:ext cx="972000" cy="252000"/>
          </a:xfrm>
          <a:prstGeom prst="rect">
            <a:avLst/>
          </a:prstGeom>
          <a:noFill/>
        </p:spPr>
        <p:txBody>
          <a:bodyPr wrap="none" lIns="0" tIns="0" rIns="0" bIns="0" rtlCol="0" anchor="ctr">
            <a:noAutofit/>
          </a:bodyPr>
          <a:lstStyle/>
          <a:p>
            <a:pPr algn="dist"/>
            <a:r>
              <a:rPr lang="ja-JP" altLang="en-US" sz="1171" dirty="0">
                <a:solidFill>
                  <a:schemeClr val="tx1"/>
                </a:solidFill>
                <a:latin typeface="Meiryo UI" panose="020B0604030504040204" pitchFamily="50" charset="-128"/>
                <a:ea typeface="Meiryo UI" panose="020B0604030504040204" pitchFamily="50" charset="-128"/>
              </a:rPr>
              <a:t>■事業形態：</a:t>
            </a:r>
          </a:p>
        </p:txBody>
      </p:sp>
      <p:sp>
        <p:nvSpPr>
          <p:cNvPr id="24" name="テキスト プレースホルダー 37">
            <a:extLst>
              <a:ext uri="{FF2B5EF4-FFF2-40B4-BE49-F238E27FC236}">
                <a16:creationId xmlns:a16="http://schemas.microsoft.com/office/drawing/2014/main" id="{31F24937-C017-44CE-9CF8-846D2BCE722E}"/>
              </a:ext>
            </a:extLst>
          </p:cNvPr>
          <p:cNvSpPr>
            <a:spLocks noGrp="1"/>
          </p:cNvSpPr>
          <p:nvPr>
            <p:ph type="body" sz="quarter" idx="27" hasCustomPrompt="1"/>
          </p:nvPr>
        </p:nvSpPr>
        <p:spPr>
          <a:xfrm>
            <a:off x="1428847" y="6302538"/>
            <a:ext cx="4320000" cy="252000"/>
          </a:xfrm>
        </p:spPr>
        <p:txBody>
          <a:bodyPr lIns="0" tIns="0" rIns="0" bIns="0" anchor="ctr">
            <a:normAutofit/>
          </a:bodyPr>
          <a:lstStyle>
            <a:lvl1pPr marL="0" indent="0" algn="l">
              <a:lnSpc>
                <a:spcPct val="120000"/>
              </a:lnSpc>
              <a:spcBef>
                <a:spcPts val="0"/>
              </a:spcBef>
              <a:buFont typeface="Wingdings" panose="05000000000000000000" pitchFamily="2" charset="2"/>
              <a:buNone/>
              <a:defRPr sz="1171">
                <a:solidFill>
                  <a:schemeClr val="tx1"/>
                </a:solidFill>
                <a:latin typeface="Meiryo UI" panose="020B0604030504040204" pitchFamily="50" charset="-128"/>
                <a:ea typeface="Meiryo UI" panose="020B0604030504040204" pitchFamily="50" charset="-128"/>
              </a:defRPr>
            </a:lvl1pPr>
          </a:lstStyle>
          <a:p>
            <a:pPr lvl="0"/>
            <a:r>
              <a:rPr kumimoji="1" lang="ja-JP" altLang="en-US" dirty="0"/>
              <a:t>橙色の吹出しに示した選択肢の中から選択して記載</a:t>
            </a:r>
          </a:p>
        </p:txBody>
      </p:sp>
      <p:sp>
        <p:nvSpPr>
          <p:cNvPr id="25" name="テキスト プレースホルダー 37">
            <a:extLst>
              <a:ext uri="{FF2B5EF4-FFF2-40B4-BE49-F238E27FC236}">
                <a16:creationId xmlns:a16="http://schemas.microsoft.com/office/drawing/2014/main" id="{ABBEB580-4D48-42D5-8B77-AE5AFC4BFD24}"/>
              </a:ext>
            </a:extLst>
          </p:cNvPr>
          <p:cNvSpPr>
            <a:spLocks noGrp="1"/>
          </p:cNvSpPr>
          <p:nvPr>
            <p:ph type="body" sz="quarter" idx="28" hasCustomPrompt="1"/>
          </p:nvPr>
        </p:nvSpPr>
        <p:spPr>
          <a:xfrm>
            <a:off x="1428847" y="6588288"/>
            <a:ext cx="4320000" cy="252000"/>
          </a:xfrm>
        </p:spPr>
        <p:txBody>
          <a:bodyPr lIns="0" tIns="0" rIns="0" bIns="0" anchor="ctr">
            <a:normAutofit/>
          </a:bodyPr>
          <a:lstStyle>
            <a:lvl1pPr marL="0" indent="0" algn="l">
              <a:lnSpc>
                <a:spcPct val="120000"/>
              </a:lnSpc>
              <a:spcBef>
                <a:spcPts val="0"/>
              </a:spcBef>
              <a:buFont typeface="Wingdings" panose="05000000000000000000" pitchFamily="2" charset="2"/>
              <a:buNone/>
              <a:defRPr sz="1171">
                <a:solidFill>
                  <a:schemeClr val="tx1"/>
                </a:solidFill>
                <a:latin typeface="Meiryo UI" panose="020B0604030504040204" pitchFamily="50" charset="-128"/>
                <a:ea typeface="Meiryo UI" panose="020B0604030504040204" pitchFamily="50" charset="-128"/>
              </a:defRPr>
            </a:lvl1pPr>
          </a:lstStyle>
          <a:p>
            <a:pPr lvl="0"/>
            <a:r>
              <a:rPr kumimoji="1" lang="ja-JP" altLang="en-US" dirty="0"/>
              <a:t>令和２年度～令和○年度（予定）　と記載</a:t>
            </a:r>
          </a:p>
        </p:txBody>
      </p:sp>
      <p:sp>
        <p:nvSpPr>
          <p:cNvPr id="26" name="テキスト ボックス 25">
            <a:extLst>
              <a:ext uri="{FF2B5EF4-FFF2-40B4-BE49-F238E27FC236}">
                <a16:creationId xmlns:a16="http://schemas.microsoft.com/office/drawing/2014/main" id="{0CA0E264-5881-41CB-8BC4-C831A2A4DFEB}"/>
              </a:ext>
            </a:extLst>
          </p:cNvPr>
          <p:cNvSpPr txBox="1"/>
          <p:nvPr userDrawn="1"/>
        </p:nvSpPr>
        <p:spPr>
          <a:xfrm>
            <a:off x="436259" y="6588288"/>
            <a:ext cx="972000" cy="252000"/>
          </a:xfrm>
          <a:prstGeom prst="rect">
            <a:avLst/>
          </a:prstGeom>
          <a:noFill/>
        </p:spPr>
        <p:txBody>
          <a:bodyPr wrap="none" lIns="0" tIns="0" rIns="0" bIns="0" rtlCol="0" anchor="ctr">
            <a:noAutofit/>
          </a:bodyPr>
          <a:lstStyle/>
          <a:p>
            <a:pPr algn="dist"/>
            <a:r>
              <a:rPr lang="ja-JP" altLang="en-US" sz="1171" dirty="0">
                <a:solidFill>
                  <a:schemeClr val="tx1"/>
                </a:solidFill>
                <a:latin typeface="Meiryo UI" panose="020B0604030504040204" pitchFamily="50" charset="-128"/>
                <a:ea typeface="Meiryo UI" panose="020B0604030504040204" pitchFamily="50" charset="-128"/>
              </a:rPr>
              <a:t>■実施期間：</a:t>
            </a:r>
          </a:p>
        </p:txBody>
      </p:sp>
      <p:cxnSp>
        <p:nvCxnSpPr>
          <p:cNvPr id="27" name="直線コネクタ 26">
            <a:extLst>
              <a:ext uri="{FF2B5EF4-FFF2-40B4-BE49-F238E27FC236}">
                <a16:creationId xmlns:a16="http://schemas.microsoft.com/office/drawing/2014/main" id="{49DD02CD-CB82-437F-852D-57086C0391BD}"/>
              </a:ext>
            </a:extLst>
          </p:cNvPr>
          <p:cNvCxnSpPr>
            <a:cxnSpLocks/>
          </p:cNvCxnSpPr>
          <p:nvPr userDrawn="1"/>
        </p:nvCxnSpPr>
        <p:spPr>
          <a:xfrm flipH="1">
            <a:off x="159174" y="493023"/>
            <a:ext cx="10352215" cy="20736"/>
          </a:xfrm>
          <a:prstGeom prst="line">
            <a:avLst/>
          </a:prstGeom>
          <a:ln w="3175">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29" name="テキスト プレースホルダー 37">
            <a:extLst>
              <a:ext uri="{FF2B5EF4-FFF2-40B4-BE49-F238E27FC236}">
                <a16:creationId xmlns:a16="http://schemas.microsoft.com/office/drawing/2014/main" id="{8F4CACCF-DF59-40E0-8B22-3CC88D955CF8}"/>
              </a:ext>
            </a:extLst>
          </p:cNvPr>
          <p:cNvSpPr>
            <a:spLocks noGrp="1"/>
          </p:cNvSpPr>
          <p:nvPr>
            <p:ph type="body" sz="quarter" idx="17" hasCustomPrompt="1"/>
          </p:nvPr>
        </p:nvSpPr>
        <p:spPr>
          <a:xfrm>
            <a:off x="159173" y="493023"/>
            <a:ext cx="9647760" cy="324000"/>
          </a:xfrm>
        </p:spPr>
        <p:txBody>
          <a:bodyPr lIns="0" tIns="0" rIns="0" bIns="0" anchor="ctr" anchorCtr="0">
            <a:normAutofit/>
          </a:bodyPr>
          <a:lstStyle>
            <a:lvl1pPr marL="0" indent="0" algn="r">
              <a:lnSpc>
                <a:spcPct val="120000"/>
              </a:lnSpc>
              <a:spcBef>
                <a:spcPts val="0"/>
              </a:spcBef>
              <a:buFont typeface="Arial" panose="020B0604020202020204" pitchFamily="34" charset="0"/>
              <a:buNone/>
              <a:defRPr sz="1171">
                <a:solidFill>
                  <a:schemeClr val="tx1"/>
                </a:solidFill>
                <a:latin typeface="Meiryo UI" panose="020B0604030504040204" pitchFamily="50" charset="-128"/>
                <a:ea typeface="Meiryo UI" panose="020B0604030504040204" pitchFamily="50" charset="-128"/>
              </a:defRPr>
            </a:lvl1pPr>
          </a:lstStyle>
          <a:p>
            <a:pPr lvl="0"/>
            <a:r>
              <a:rPr kumimoji="1" lang="en-US" altLang="ja-JP" dirty="0"/>
              <a:t>【</a:t>
            </a:r>
            <a:r>
              <a:rPr kumimoji="1" lang="ja-JP" altLang="en-US" dirty="0"/>
              <a:t>令和２年度要求額 </a:t>
            </a:r>
            <a:r>
              <a:rPr kumimoji="1" lang="en-US" altLang="ja-JP" dirty="0"/>
              <a:t>0,000</a:t>
            </a:r>
            <a:r>
              <a:rPr kumimoji="1" lang="ja-JP" altLang="en-US" dirty="0"/>
              <a:t>百万円（</a:t>
            </a:r>
            <a:r>
              <a:rPr kumimoji="1" lang="en-US" altLang="ja-JP" dirty="0"/>
              <a:t>0,000</a:t>
            </a:r>
            <a:r>
              <a:rPr kumimoji="1" lang="ja-JP" altLang="en-US" dirty="0"/>
              <a:t>百万円）</a:t>
            </a:r>
            <a:r>
              <a:rPr kumimoji="1" lang="en-US" altLang="ja-JP" dirty="0"/>
              <a:t>】</a:t>
            </a:r>
          </a:p>
        </p:txBody>
      </p:sp>
      <p:cxnSp>
        <p:nvCxnSpPr>
          <p:cNvPr id="30" name="直線コネクタ 29">
            <a:extLst>
              <a:ext uri="{FF2B5EF4-FFF2-40B4-BE49-F238E27FC236}">
                <a16:creationId xmlns:a16="http://schemas.microsoft.com/office/drawing/2014/main" id="{EC97E369-E6B0-4356-818A-927158B52DA6}"/>
              </a:ext>
            </a:extLst>
          </p:cNvPr>
          <p:cNvCxnSpPr/>
          <p:nvPr userDrawn="1"/>
        </p:nvCxnSpPr>
        <p:spPr>
          <a:xfrm>
            <a:off x="161926" y="2681570"/>
            <a:ext cx="5400000" cy="0"/>
          </a:xfrm>
          <a:prstGeom prst="line">
            <a:avLst/>
          </a:prstGeom>
          <a:ln w="12700">
            <a:solidFill>
              <a:schemeClr val="bg2"/>
            </a:solidFill>
          </a:ln>
          <a:effectLst/>
        </p:spPr>
        <p:style>
          <a:lnRef idx="1">
            <a:schemeClr val="accent1"/>
          </a:lnRef>
          <a:fillRef idx="0">
            <a:schemeClr val="accent1"/>
          </a:fillRef>
          <a:effectRef idx="0">
            <a:schemeClr val="accent1"/>
          </a:effectRef>
          <a:fontRef idx="minor">
            <a:schemeClr val="tx1"/>
          </a:fontRef>
        </p:style>
      </p:cxnSp>
      <p:sp>
        <p:nvSpPr>
          <p:cNvPr id="32" name="テキスト プレースホルダー 37">
            <a:extLst>
              <a:ext uri="{FF2B5EF4-FFF2-40B4-BE49-F238E27FC236}">
                <a16:creationId xmlns:a16="http://schemas.microsoft.com/office/drawing/2014/main" id="{05AEDB54-2F1F-4D55-B5C5-B02A1E6CADAB}"/>
              </a:ext>
            </a:extLst>
          </p:cNvPr>
          <p:cNvSpPr>
            <a:spLocks noGrp="1"/>
          </p:cNvSpPr>
          <p:nvPr>
            <p:ph type="body" sz="quarter" idx="29" hasCustomPrompt="1"/>
          </p:nvPr>
        </p:nvSpPr>
        <p:spPr>
          <a:xfrm>
            <a:off x="6007116" y="2681573"/>
            <a:ext cx="4522771" cy="4140000"/>
          </a:xfrm>
        </p:spPr>
        <p:txBody>
          <a:bodyPr lIns="0" tIns="72000" rIns="0" bIns="0" anchor="t">
            <a:noAutofit/>
          </a:bodyPr>
          <a:lstStyle>
            <a:lvl1pPr marL="0" indent="0" algn="l">
              <a:lnSpc>
                <a:spcPct val="120000"/>
              </a:lnSpc>
              <a:spcBef>
                <a:spcPts val="0"/>
              </a:spcBef>
              <a:buFont typeface="Arial" panose="020B0604020202020204" pitchFamily="34" charset="0"/>
              <a:buNone/>
              <a:defRPr sz="1085">
                <a:solidFill>
                  <a:schemeClr val="tx1"/>
                </a:solidFill>
                <a:latin typeface="Meiryo UI" panose="020B0604030504040204" pitchFamily="50" charset="-128"/>
                <a:ea typeface="Meiryo UI" panose="020B0604030504040204" pitchFamily="50" charset="-128"/>
              </a:defRPr>
            </a:lvl1pPr>
          </a:lstStyle>
          <a:p>
            <a:pPr lvl="0"/>
            <a:r>
              <a:rPr kumimoji="1" lang="ja-JP" altLang="en-US" dirty="0"/>
              <a:t>図・写真等を交えつつ、このスペースに納まるよう記述</a:t>
            </a:r>
          </a:p>
        </p:txBody>
      </p:sp>
      <p:cxnSp>
        <p:nvCxnSpPr>
          <p:cNvPr id="33" name="直線コネクタ 32">
            <a:extLst>
              <a:ext uri="{FF2B5EF4-FFF2-40B4-BE49-F238E27FC236}">
                <a16:creationId xmlns:a16="http://schemas.microsoft.com/office/drawing/2014/main" id="{93ABC200-7A3B-4D6E-9A7A-DD056E784D0D}"/>
              </a:ext>
            </a:extLst>
          </p:cNvPr>
          <p:cNvCxnSpPr/>
          <p:nvPr userDrawn="1"/>
        </p:nvCxnSpPr>
        <p:spPr>
          <a:xfrm>
            <a:off x="5993890" y="2681570"/>
            <a:ext cx="4536000" cy="0"/>
          </a:xfrm>
          <a:prstGeom prst="line">
            <a:avLst/>
          </a:prstGeom>
          <a:ln w="12700">
            <a:solidFill>
              <a:schemeClr val="bg2"/>
            </a:solidFill>
          </a:ln>
          <a:effectLst/>
        </p:spPr>
        <p:style>
          <a:lnRef idx="1">
            <a:schemeClr val="accent1"/>
          </a:lnRef>
          <a:fillRef idx="0">
            <a:schemeClr val="accent1"/>
          </a:fillRef>
          <a:effectRef idx="0">
            <a:schemeClr val="accent1"/>
          </a:effectRef>
          <a:fontRef idx="minor">
            <a:schemeClr val="tx1"/>
          </a:fontRef>
        </p:style>
      </p:cxnSp>
      <p:sp>
        <p:nvSpPr>
          <p:cNvPr id="34" name="テキスト ボックス 33">
            <a:extLst>
              <a:ext uri="{FF2B5EF4-FFF2-40B4-BE49-F238E27FC236}">
                <a16:creationId xmlns:a16="http://schemas.microsoft.com/office/drawing/2014/main" id="{9DABB4ED-B7E1-4C29-AC71-063748A973FB}"/>
              </a:ext>
            </a:extLst>
          </p:cNvPr>
          <p:cNvSpPr txBox="1"/>
          <p:nvPr userDrawn="1"/>
        </p:nvSpPr>
        <p:spPr>
          <a:xfrm>
            <a:off x="436258" y="6302538"/>
            <a:ext cx="972000" cy="252000"/>
          </a:xfrm>
          <a:prstGeom prst="rect">
            <a:avLst/>
          </a:prstGeom>
          <a:noFill/>
        </p:spPr>
        <p:txBody>
          <a:bodyPr wrap="none" lIns="0" tIns="0" rIns="0" bIns="0" rtlCol="0" anchor="ctr">
            <a:noAutofit/>
          </a:bodyPr>
          <a:lstStyle/>
          <a:p>
            <a:pPr algn="dist" defTabSz="162139">
              <a:tabLst/>
            </a:pPr>
            <a:r>
              <a:rPr lang="ja-JP" altLang="en-US" sz="1171" dirty="0">
                <a:solidFill>
                  <a:schemeClr val="tx1"/>
                </a:solidFill>
                <a:latin typeface="Meiryo UI" panose="020B0604030504040204" pitchFamily="50" charset="-128"/>
                <a:ea typeface="Meiryo UI" panose="020B0604030504040204" pitchFamily="50" charset="-128"/>
              </a:rPr>
              <a:t>■選　　　択：</a:t>
            </a:r>
          </a:p>
        </p:txBody>
      </p:sp>
      <p:sp>
        <p:nvSpPr>
          <p:cNvPr id="35" name="テキスト ボックス 34">
            <a:extLst>
              <a:ext uri="{FF2B5EF4-FFF2-40B4-BE49-F238E27FC236}">
                <a16:creationId xmlns:a16="http://schemas.microsoft.com/office/drawing/2014/main" id="{B52C3A3B-D331-4FA9-B49C-4CE55D8902BF}"/>
              </a:ext>
            </a:extLst>
          </p:cNvPr>
          <p:cNvSpPr txBox="1"/>
          <p:nvPr userDrawn="1"/>
        </p:nvSpPr>
        <p:spPr>
          <a:xfrm>
            <a:off x="159175" y="5637164"/>
            <a:ext cx="5600216" cy="288000"/>
          </a:xfrm>
          <a:prstGeom prst="rect">
            <a:avLst/>
          </a:prstGeom>
          <a:noFill/>
        </p:spPr>
        <p:txBody>
          <a:bodyPr wrap="square" lIns="0" tIns="0" bIns="65076" rtlCol="0" anchor="b" anchorCtr="0">
            <a:noAutofit/>
          </a:bodyPr>
          <a:lstStyle/>
          <a:p>
            <a:r>
              <a:rPr lang="en-US" altLang="ja-JP" sz="1366" b="1" dirty="0">
                <a:solidFill>
                  <a:schemeClr val="bg2"/>
                </a:solidFill>
                <a:latin typeface="Meiryo UI" panose="020B0604030504040204" pitchFamily="50" charset="-128"/>
                <a:ea typeface="Meiryo UI" panose="020B0604030504040204" pitchFamily="50" charset="-128"/>
              </a:rPr>
              <a:t>3. </a:t>
            </a:r>
            <a:r>
              <a:rPr lang="ja-JP" altLang="en-US" sz="1366" b="1" dirty="0">
                <a:solidFill>
                  <a:schemeClr val="bg2"/>
                </a:solidFill>
                <a:latin typeface="Meiryo UI" panose="020B0604030504040204" pitchFamily="50" charset="-128"/>
                <a:ea typeface="Meiryo UI" panose="020B0604030504040204" pitchFamily="50" charset="-128"/>
              </a:rPr>
              <a:t>事業スキーム</a:t>
            </a:r>
          </a:p>
        </p:txBody>
      </p:sp>
      <p:cxnSp>
        <p:nvCxnSpPr>
          <p:cNvPr id="36" name="直線コネクタ 35">
            <a:extLst>
              <a:ext uri="{FF2B5EF4-FFF2-40B4-BE49-F238E27FC236}">
                <a16:creationId xmlns:a16="http://schemas.microsoft.com/office/drawing/2014/main" id="{E1BEDD27-520F-4457-AAA7-263233F32CAB}"/>
              </a:ext>
            </a:extLst>
          </p:cNvPr>
          <p:cNvCxnSpPr/>
          <p:nvPr userDrawn="1"/>
        </p:nvCxnSpPr>
        <p:spPr>
          <a:xfrm>
            <a:off x="179388" y="5925164"/>
            <a:ext cx="5580000" cy="0"/>
          </a:xfrm>
          <a:prstGeom prst="line">
            <a:avLst/>
          </a:prstGeom>
          <a:ln w="12700">
            <a:solidFill>
              <a:schemeClr val="bg2"/>
            </a:solidFill>
          </a:ln>
          <a:effectLst/>
        </p:spPr>
        <p:style>
          <a:lnRef idx="1">
            <a:schemeClr val="accent1"/>
          </a:lnRef>
          <a:fillRef idx="0">
            <a:schemeClr val="accent1"/>
          </a:fillRef>
          <a:effectRef idx="0">
            <a:schemeClr val="accent1"/>
          </a:effectRef>
          <a:fontRef idx="minor">
            <a:schemeClr val="tx1"/>
          </a:fontRef>
        </p:style>
      </p:cxnSp>
      <p:pic>
        <p:nvPicPr>
          <p:cNvPr id="37" name="グラフィックス 4">
            <a:extLst>
              <a:ext uri="{FF2B5EF4-FFF2-40B4-BE49-F238E27FC236}">
                <a16:creationId xmlns:a16="http://schemas.microsoft.com/office/drawing/2014/main" id="{716B933F-57EE-4D45-A154-8C5C4C4E1984}"/>
              </a:ext>
            </a:extLst>
          </p:cNvPr>
          <p:cNvPicPr>
            <a:picLocks/>
          </p:cNvPicPr>
          <p:nvPr userDrawn="1"/>
        </p:nvPicPr>
        <p:blipFill>
          <a:blip cstate="screen">
            <a:extLst>
              <a:ext uri="{28A0092B-C50C-407E-A947-70E740481C1C}">
                <a14:useLocalDpi xmlns:a14="http://schemas.microsoft.com/office/drawing/2010/main"/>
              </a:ext>
            </a:extLst>
          </a:blip>
          <a:stretch>
            <a:fillRect/>
          </a:stretch>
        </p:blipFill>
        <p:spPr>
          <a:xfrm>
            <a:off x="161926" y="890698"/>
            <a:ext cx="10367961" cy="359999"/>
          </a:xfrm>
          <a:prstGeom prst="rect">
            <a:avLst/>
          </a:prstGeom>
          <a:ln>
            <a:noFill/>
          </a:ln>
        </p:spPr>
      </p:pic>
      <p:sp>
        <p:nvSpPr>
          <p:cNvPr id="38" name="テキスト プレースホルダー 36">
            <a:extLst>
              <a:ext uri="{FF2B5EF4-FFF2-40B4-BE49-F238E27FC236}">
                <a16:creationId xmlns:a16="http://schemas.microsoft.com/office/drawing/2014/main" id="{5A2EDDF3-3029-44F5-ADC4-AAC9B3CDA9BD}"/>
              </a:ext>
            </a:extLst>
          </p:cNvPr>
          <p:cNvSpPr>
            <a:spLocks noGrp="1"/>
          </p:cNvSpPr>
          <p:nvPr>
            <p:ph type="body" sz="quarter" idx="16" hasCustomPrompt="1"/>
          </p:nvPr>
        </p:nvSpPr>
        <p:spPr>
          <a:xfrm>
            <a:off x="161926" y="890698"/>
            <a:ext cx="10349461" cy="359999"/>
          </a:xfrm>
        </p:spPr>
        <p:txBody>
          <a:bodyPr lIns="108000" tIns="36000" rIns="108000" bIns="0" anchor="ctr">
            <a:noAutofit/>
          </a:bodyPr>
          <a:lstStyle>
            <a:lvl1pPr marL="0" indent="0" algn="l">
              <a:buNone/>
              <a:defRPr sz="1265" b="1">
                <a:solidFill>
                  <a:schemeClr val="bg2"/>
                </a:solidFill>
                <a:latin typeface="Meiryo UI" panose="020B0604030504040204" pitchFamily="50" charset="-128"/>
                <a:ea typeface="Meiryo UI" panose="020B0604030504040204" pitchFamily="50" charset="-128"/>
              </a:defRPr>
            </a:lvl1pPr>
          </a:lstStyle>
          <a:p>
            <a:pPr lvl="0"/>
            <a:r>
              <a:rPr kumimoji="1" lang="ja-JP" altLang="en-US" dirty="0"/>
              <a:t>事業のポイントを簡潔に記載</a:t>
            </a:r>
          </a:p>
        </p:txBody>
      </p:sp>
      <p:pic>
        <p:nvPicPr>
          <p:cNvPr id="8" name="Picture 11" descr="ç°å¢ç">
            <a:extLst>
              <a:ext uri="{FF2B5EF4-FFF2-40B4-BE49-F238E27FC236}">
                <a16:creationId xmlns:a16="http://schemas.microsoft.com/office/drawing/2014/main" id="{E4524634-FD36-4E22-9D09-12B514CD191F}"/>
              </a:ext>
            </a:extLst>
          </p:cNvPr>
          <p:cNvPicPr>
            <a:picLocks noChangeAspect="1" noChangeArrowheads="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9806931" y="146435"/>
            <a:ext cx="725709" cy="743303"/>
          </a:xfrm>
          <a:prstGeom prst="rect">
            <a:avLst/>
          </a:prstGeom>
          <a:noFill/>
          <a:extLst>
            <a:ext uri="{909E8E84-426E-40DD-AFC4-6F175D3DCCD1}">
              <a14:hiddenFill xmlns:a14="http://schemas.microsoft.com/office/drawing/2010/main">
                <a:solidFill>
                  <a:srgbClr val="FFFFFF"/>
                </a:solidFill>
              </a14:hiddenFill>
            </a:ext>
          </a:extLst>
        </p:spPr>
      </p:pic>
      <p:sp>
        <p:nvSpPr>
          <p:cNvPr id="16" name="テキスト プレースホルダー 36">
            <a:extLst>
              <a:ext uri="{FF2B5EF4-FFF2-40B4-BE49-F238E27FC236}">
                <a16:creationId xmlns:a16="http://schemas.microsoft.com/office/drawing/2014/main" id="{9B97E414-CE64-463C-8703-5E74B265F930}"/>
              </a:ext>
            </a:extLst>
          </p:cNvPr>
          <p:cNvSpPr>
            <a:spLocks noGrp="1"/>
          </p:cNvSpPr>
          <p:nvPr>
            <p:ph type="body" sz="quarter" idx="12" hasCustomPrompt="1"/>
          </p:nvPr>
        </p:nvSpPr>
        <p:spPr>
          <a:xfrm>
            <a:off x="6259119" y="2395810"/>
            <a:ext cx="4248000" cy="288000"/>
          </a:xfrm>
        </p:spPr>
        <p:txBody>
          <a:bodyPr lIns="0" tIns="0" rIns="0" bIns="72000" anchor="b" anchorCtr="0">
            <a:normAutofit/>
          </a:bodyPr>
          <a:lstStyle>
            <a:lvl1pPr marL="0" indent="0" algn="l">
              <a:buNone/>
              <a:defRPr sz="1366" b="1">
                <a:solidFill>
                  <a:schemeClr val="bg2"/>
                </a:solidFill>
                <a:latin typeface="Meiryo UI" panose="020B0604030504040204" pitchFamily="50" charset="-128"/>
                <a:ea typeface="Meiryo UI" panose="020B0604030504040204" pitchFamily="50" charset="-128"/>
                <a:cs typeface="Arial" panose="020B0604020202020204" pitchFamily="34" charset="0"/>
              </a:defRPr>
            </a:lvl1pPr>
          </a:lstStyle>
          <a:p>
            <a:pPr lvl="0"/>
            <a:r>
              <a:rPr kumimoji="1" lang="ja-JP" altLang="en-US" dirty="0"/>
              <a:t>補助対象、支援対象の例、事業イメージ </a:t>
            </a:r>
            <a:r>
              <a:rPr kumimoji="1" lang="en-US" altLang="ja-JP" dirty="0"/>
              <a:t>etc.</a:t>
            </a:r>
            <a:endParaRPr kumimoji="1" lang="ja-JP" altLang="en-US" dirty="0"/>
          </a:p>
        </p:txBody>
      </p:sp>
      <p:sp>
        <p:nvSpPr>
          <p:cNvPr id="39" name="テキスト ボックス 38">
            <a:extLst>
              <a:ext uri="{FF2B5EF4-FFF2-40B4-BE49-F238E27FC236}">
                <a16:creationId xmlns:a16="http://schemas.microsoft.com/office/drawing/2014/main" id="{44AB8DD7-62C0-4DA8-85A3-8FFC2554F26A}"/>
              </a:ext>
            </a:extLst>
          </p:cNvPr>
          <p:cNvSpPr txBox="1"/>
          <p:nvPr userDrawn="1"/>
        </p:nvSpPr>
        <p:spPr>
          <a:xfrm>
            <a:off x="6007118" y="2395810"/>
            <a:ext cx="4500000" cy="288000"/>
          </a:xfrm>
          <a:prstGeom prst="rect">
            <a:avLst/>
          </a:prstGeom>
          <a:noFill/>
        </p:spPr>
        <p:txBody>
          <a:bodyPr wrap="square" lIns="0" tIns="0" bIns="65076" rtlCol="0" anchor="b" anchorCtr="0">
            <a:noAutofit/>
          </a:bodyPr>
          <a:lstStyle/>
          <a:p>
            <a:pPr algn="l"/>
            <a:r>
              <a:rPr lang="en-US" altLang="ja-JP" sz="1366" b="1" dirty="0">
                <a:solidFill>
                  <a:schemeClr val="bg2"/>
                </a:solidFill>
                <a:latin typeface="Meiryo UI" panose="020B0604030504040204" pitchFamily="50" charset="-128"/>
                <a:ea typeface="Meiryo UI" panose="020B0604030504040204" pitchFamily="50" charset="-128"/>
              </a:rPr>
              <a:t>4. </a:t>
            </a:r>
          </a:p>
        </p:txBody>
      </p:sp>
    </p:spTree>
    <p:extLst>
      <p:ext uri="{BB962C8B-B14F-4D97-AF65-F5344CB8AC3E}">
        <p14:creationId xmlns:p14="http://schemas.microsoft.com/office/powerpoint/2010/main" val="3202767684"/>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裏表紙">
    <p:spTree>
      <p:nvGrpSpPr>
        <p:cNvPr id="1" name=""/>
        <p:cNvGrpSpPr/>
        <p:nvPr/>
      </p:nvGrpSpPr>
      <p:grpSpPr>
        <a:xfrm>
          <a:off x="0" y="0"/>
          <a:ext cx="0" cy="0"/>
          <a:chOff x="0" y="0"/>
          <a:chExt cx="0" cy="0"/>
        </a:xfrm>
      </p:grpSpPr>
      <p:sp>
        <p:nvSpPr>
          <p:cNvPr id="7" name="四角形: 角を丸くする 6">
            <a:extLst>
              <a:ext uri="{FF2B5EF4-FFF2-40B4-BE49-F238E27FC236}">
                <a16:creationId xmlns:a16="http://schemas.microsoft.com/office/drawing/2014/main" id="{C4F33A39-73E7-49E0-BF4C-2CE0E2DB7091}"/>
              </a:ext>
            </a:extLst>
          </p:cNvPr>
          <p:cNvSpPr/>
          <p:nvPr userDrawn="1"/>
        </p:nvSpPr>
        <p:spPr>
          <a:xfrm>
            <a:off x="395909" y="395840"/>
            <a:ext cx="9900000" cy="6768000"/>
          </a:xfrm>
          <a:prstGeom prst="roundRect">
            <a:avLst>
              <a:gd name="adj" fmla="val 1501"/>
            </a:avLst>
          </a:prstGeom>
          <a:no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2646" tIns="41323" rIns="82646" bIns="41323" numCol="1" spcCol="0" rtlCol="0" fromWordArt="0" anchor="ctr" anchorCtr="0" forceAA="0" compatLnSpc="1">
            <a:prstTxWarp prst="textNoShape">
              <a:avLst/>
            </a:prstTxWarp>
            <a:noAutofit/>
          </a:bodyPr>
          <a:lstStyle/>
          <a:p>
            <a:pPr algn="ctr"/>
            <a:endParaRPr kumimoji="1" lang="ja-JP" altLang="en-US" sz="1446" dirty="0">
              <a:solidFill>
                <a:schemeClr val="tx1"/>
              </a:solidFill>
            </a:endParaRPr>
          </a:p>
        </p:txBody>
      </p:sp>
      <p:pic>
        <p:nvPicPr>
          <p:cNvPr id="17" name="Picture 2">
            <a:extLst>
              <a:ext uri="{FF2B5EF4-FFF2-40B4-BE49-F238E27FC236}">
                <a16:creationId xmlns:a16="http://schemas.microsoft.com/office/drawing/2014/main" id="{763CBD03-2A6D-45D7-9768-1358FBBD1C80}"/>
              </a:ext>
            </a:extLst>
          </p:cNvPr>
          <p:cNvPicPr>
            <a:picLocks noChangeAspect="1" noChangeArrowheads="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rot="10800000">
            <a:off x="4376555" y="3439582"/>
            <a:ext cx="1938705" cy="6805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56443843"/>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userDrawn="1">
  <p:cSld name="1_階層あり">
    <p:spTree>
      <p:nvGrpSpPr>
        <p:cNvPr id="1" name=""/>
        <p:cNvGrpSpPr/>
        <p:nvPr/>
      </p:nvGrpSpPr>
      <p:grpSpPr>
        <a:xfrm>
          <a:off x="0" y="0"/>
          <a:ext cx="0" cy="0"/>
          <a:chOff x="0" y="0"/>
          <a:chExt cx="0" cy="0"/>
        </a:xfrm>
      </p:grpSpPr>
      <p:sp>
        <p:nvSpPr>
          <p:cNvPr id="19" name="コンテンツ プレースホルダー 3">
            <a:extLst>
              <a:ext uri="{FF2B5EF4-FFF2-40B4-BE49-F238E27FC236}">
                <a16:creationId xmlns:a16="http://schemas.microsoft.com/office/drawing/2014/main" id="{EDF4FE31-3A07-443C-9CD8-C81650AD9D2F}"/>
              </a:ext>
            </a:extLst>
          </p:cNvPr>
          <p:cNvSpPr>
            <a:spLocks noGrp="1"/>
          </p:cNvSpPr>
          <p:nvPr>
            <p:ph sz="quarter" idx="12" hasCustomPrompt="1"/>
          </p:nvPr>
        </p:nvSpPr>
        <p:spPr>
          <a:xfrm>
            <a:off x="161927" y="1110922"/>
            <a:ext cx="10367964" cy="611216"/>
          </a:xfrm>
          <a:prstGeom prst="rect">
            <a:avLst/>
          </a:prstGeom>
          <a:ln w="19050">
            <a:solidFill>
              <a:schemeClr val="tx2"/>
            </a:solidFill>
          </a:ln>
        </p:spPr>
        <p:txBody>
          <a:bodyPr wrap="square" lIns="180000" tIns="180000" rIns="180000" bIns="144000" anchor="t" anchorCtr="0">
            <a:spAutoFit/>
          </a:bodyPr>
          <a:lstStyle>
            <a:lvl1pPr marL="263753" indent="-263753" algn="l">
              <a:lnSpc>
                <a:spcPct val="100000"/>
              </a:lnSpc>
              <a:spcBef>
                <a:spcPts val="554"/>
              </a:spcBef>
              <a:spcAft>
                <a:spcPts val="0"/>
              </a:spcAft>
              <a:buFont typeface="Wingdings" panose="05000000000000000000" pitchFamily="2" charset="2"/>
              <a:buChar char="n"/>
              <a:defRPr sz="1846" b="0">
                <a:solidFill>
                  <a:schemeClr val="tx1"/>
                </a:solidFill>
                <a:latin typeface="Meiryo UI" panose="020B0604030504040204" pitchFamily="50" charset="-128"/>
                <a:ea typeface="Meiryo UI" panose="020B0604030504040204" pitchFamily="50" charset="-128"/>
              </a:defRPr>
            </a:lvl1pPr>
          </a:lstStyle>
          <a:p>
            <a:pPr lvl="0"/>
            <a:r>
              <a:rPr kumimoji="1" lang="ja-JP" altLang="en-US" dirty="0"/>
              <a:t>リードリードリードリードリードリードリードリードリードリードリードリードリードリードリードリードリードリード</a:t>
            </a:r>
          </a:p>
        </p:txBody>
      </p:sp>
      <p:grpSp>
        <p:nvGrpSpPr>
          <p:cNvPr id="14" name="グループ化 13">
            <a:extLst>
              <a:ext uri="{FF2B5EF4-FFF2-40B4-BE49-F238E27FC236}">
                <a16:creationId xmlns:a16="http://schemas.microsoft.com/office/drawing/2014/main" id="{84E94A25-457B-4C69-BCBB-B6E75CF3EAE9}"/>
              </a:ext>
            </a:extLst>
          </p:cNvPr>
          <p:cNvGrpSpPr/>
          <p:nvPr userDrawn="1"/>
        </p:nvGrpSpPr>
        <p:grpSpPr>
          <a:xfrm>
            <a:off x="111920" y="216796"/>
            <a:ext cx="10424028" cy="795336"/>
            <a:chOff x="111919" y="216797"/>
            <a:chExt cx="10424028" cy="795336"/>
          </a:xfrm>
        </p:grpSpPr>
        <p:pic>
          <p:nvPicPr>
            <p:cNvPr id="20" name="Picture 11" descr="ç°å¢ç">
              <a:extLst>
                <a:ext uri="{FF2B5EF4-FFF2-40B4-BE49-F238E27FC236}">
                  <a16:creationId xmlns:a16="http://schemas.microsoft.com/office/drawing/2014/main" id="{07D0D304-6149-4CE8-9131-6501AD8C4DBA}"/>
                </a:ext>
              </a:extLst>
            </p:cNvPr>
            <p:cNvPicPr>
              <a:picLocks noChangeAspect="1" noChangeArrowheads="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9956006" y="300775"/>
              <a:ext cx="579941" cy="559908"/>
            </a:xfrm>
            <a:prstGeom prst="rect">
              <a:avLst/>
            </a:prstGeom>
            <a:noFill/>
            <a:extLst>
              <a:ext uri="{909E8E84-426E-40DD-AFC4-6F175D3DCCD1}">
                <a14:hiddenFill xmlns:a14="http://schemas.microsoft.com/office/drawing/2010/main">
                  <a:solidFill>
                    <a:srgbClr val="FFFFFF"/>
                  </a:solidFill>
                </a14:hiddenFill>
              </a:ext>
            </a:extLst>
          </p:spPr>
        </p:pic>
        <p:sp>
          <p:nvSpPr>
            <p:cNvPr id="21" name="Freeform 13">
              <a:extLst>
                <a:ext uri="{FF2B5EF4-FFF2-40B4-BE49-F238E27FC236}">
                  <a16:creationId xmlns:a16="http://schemas.microsoft.com/office/drawing/2014/main" id="{9C11AADA-214E-4AA2-A50B-CB0C5BCCD0BD}"/>
                </a:ext>
              </a:extLst>
            </p:cNvPr>
            <p:cNvSpPr>
              <a:spLocks/>
            </p:cNvSpPr>
            <p:nvPr userDrawn="1"/>
          </p:nvSpPr>
          <p:spPr bwMode="auto">
            <a:xfrm>
              <a:off x="161925" y="284266"/>
              <a:ext cx="10274355" cy="648000"/>
            </a:xfrm>
            <a:custGeom>
              <a:avLst/>
              <a:gdLst>
                <a:gd name="T0" fmla="*/ 38 w 1868"/>
                <a:gd name="T1" fmla="*/ 118 h 118"/>
                <a:gd name="T2" fmla="*/ 48 w 1868"/>
                <a:gd name="T3" fmla="*/ 118 h 118"/>
                <a:gd name="T4" fmla="*/ 155 w 1868"/>
                <a:gd name="T5" fmla="*/ 118 h 118"/>
                <a:gd name="T6" fmla="*/ 1811 w 1868"/>
                <a:gd name="T7" fmla="*/ 118 h 118"/>
                <a:gd name="T8" fmla="*/ 1694 w 1868"/>
                <a:gd name="T9" fmla="*/ 0 h 118"/>
                <a:gd name="T10" fmla="*/ 12 w 1868"/>
                <a:gd name="T11" fmla="*/ 0 h 118"/>
                <a:gd name="T12" fmla="*/ 12 w 1868"/>
                <a:gd name="T13" fmla="*/ 0 h 118"/>
                <a:gd name="T14" fmla="*/ 3 w 1868"/>
                <a:gd name="T15" fmla="*/ 3 h 118"/>
                <a:gd name="T16" fmla="*/ 0 w 1868"/>
                <a:gd name="T17" fmla="*/ 9 h 118"/>
                <a:gd name="T18" fmla="*/ 0 w 1868"/>
                <a:gd name="T19" fmla="*/ 82 h 118"/>
                <a:gd name="T20" fmla="*/ 38 w 1868"/>
                <a:gd name="T21" fmla="*/ 118 h 118"/>
                <a:gd name="T22" fmla="*/ 38 w 1868"/>
                <a:gd name="T23" fmla="*/ 118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68" h="118">
                  <a:moveTo>
                    <a:pt x="38" y="118"/>
                  </a:moveTo>
                  <a:cubicBezTo>
                    <a:pt x="48" y="118"/>
                    <a:pt x="48" y="118"/>
                    <a:pt x="48" y="118"/>
                  </a:cubicBezTo>
                  <a:cubicBezTo>
                    <a:pt x="155" y="118"/>
                    <a:pt x="155" y="118"/>
                    <a:pt x="155" y="118"/>
                  </a:cubicBezTo>
                  <a:cubicBezTo>
                    <a:pt x="1868" y="118"/>
                    <a:pt x="1811" y="118"/>
                    <a:pt x="1811" y="118"/>
                  </a:cubicBezTo>
                  <a:cubicBezTo>
                    <a:pt x="1694" y="0"/>
                    <a:pt x="1694" y="0"/>
                    <a:pt x="1694" y="0"/>
                  </a:cubicBezTo>
                  <a:cubicBezTo>
                    <a:pt x="12" y="0"/>
                    <a:pt x="12" y="0"/>
                    <a:pt x="12" y="0"/>
                  </a:cubicBezTo>
                  <a:cubicBezTo>
                    <a:pt x="12" y="0"/>
                    <a:pt x="12" y="0"/>
                    <a:pt x="12" y="0"/>
                  </a:cubicBezTo>
                  <a:cubicBezTo>
                    <a:pt x="8" y="0"/>
                    <a:pt x="5" y="2"/>
                    <a:pt x="3" y="3"/>
                  </a:cubicBezTo>
                  <a:cubicBezTo>
                    <a:pt x="0" y="9"/>
                    <a:pt x="0" y="9"/>
                    <a:pt x="0" y="9"/>
                  </a:cubicBezTo>
                  <a:cubicBezTo>
                    <a:pt x="0" y="82"/>
                    <a:pt x="0" y="82"/>
                    <a:pt x="0" y="82"/>
                  </a:cubicBezTo>
                  <a:cubicBezTo>
                    <a:pt x="38" y="118"/>
                    <a:pt x="38" y="118"/>
                    <a:pt x="38" y="118"/>
                  </a:cubicBezTo>
                  <a:cubicBezTo>
                    <a:pt x="38" y="118"/>
                    <a:pt x="38" y="118"/>
                    <a:pt x="38" y="118"/>
                  </a:cubicBezTo>
                  <a:close/>
                </a:path>
              </a:pathLst>
            </a:custGeom>
            <a:solidFill>
              <a:schemeClr val="bg2"/>
            </a:solidFill>
            <a:ln>
              <a:noFill/>
            </a:ln>
          </p:spPr>
          <p:txBody>
            <a:bodyPr vert="horz" wrap="square" lIns="0" tIns="0" rIns="0" bIns="0" numCol="1" anchor="t" anchorCtr="0" compatLnSpc="1">
              <a:prstTxWarp prst="textNoShape">
                <a:avLst/>
              </a:prstTxWarp>
            </a:bodyPr>
            <a:lstStyle/>
            <a:p>
              <a:endParaRPr lang="ja-JP" altLang="en-US" sz="1661"/>
            </a:p>
          </p:txBody>
        </p:sp>
        <p:cxnSp>
          <p:nvCxnSpPr>
            <p:cNvPr id="22" name="直線コネクタ 21">
              <a:extLst>
                <a:ext uri="{FF2B5EF4-FFF2-40B4-BE49-F238E27FC236}">
                  <a16:creationId xmlns:a16="http://schemas.microsoft.com/office/drawing/2014/main" id="{C3EA7B83-0BC5-41C6-B977-EBF87258066E}"/>
                </a:ext>
              </a:extLst>
            </p:cNvPr>
            <p:cNvCxnSpPr>
              <a:cxnSpLocks/>
            </p:cNvCxnSpPr>
            <p:nvPr userDrawn="1"/>
          </p:nvCxnSpPr>
          <p:spPr>
            <a:xfrm>
              <a:off x="9408319" y="216797"/>
              <a:ext cx="786701" cy="778669"/>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直線コネクタ 22">
              <a:extLst>
                <a:ext uri="{FF2B5EF4-FFF2-40B4-BE49-F238E27FC236}">
                  <a16:creationId xmlns:a16="http://schemas.microsoft.com/office/drawing/2014/main" id="{DCF51C44-4554-4691-96EB-AB4829C3282E}"/>
                </a:ext>
              </a:extLst>
            </p:cNvPr>
            <p:cNvCxnSpPr>
              <a:cxnSpLocks/>
            </p:cNvCxnSpPr>
            <p:nvPr userDrawn="1"/>
          </p:nvCxnSpPr>
          <p:spPr>
            <a:xfrm>
              <a:off x="111919" y="681139"/>
              <a:ext cx="345281" cy="33099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8" name="テキスト ボックス 7">
            <a:extLst>
              <a:ext uri="{FF2B5EF4-FFF2-40B4-BE49-F238E27FC236}">
                <a16:creationId xmlns:a16="http://schemas.microsoft.com/office/drawing/2014/main" id="{7520773C-E087-4FC7-A90E-8421A85140B2}"/>
              </a:ext>
            </a:extLst>
          </p:cNvPr>
          <p:cNvSpPr txBox="1"/>
          <p:nvPr userDrawn="1"/>
        </p:nvSpPr>
        <p:spPr>
          <a:xfrm>
            <a:off x="10241020" y="7199676"/>
            <a:ext cx="360000" cy="359999"/>
          </a:xfrm>
          <a:prstGeom prst="rect">
            <a:avLst/>
          </a:prstGeom>
          <a:noFill/>
        </p:spPr>
        <p:txBody>
          <a:bodyPr wrap="none" lIns="0" tIns="0" rIns="0" bIns="0" rtlCol="0" anchor="b" anchorCtr="0">
            <a:noAutofit/>
          </a:bodyPr>
          <a:lstStyle/>
          <a:p>
            <a:pPr algn="ctr"/>
            <a:fld id="{9C1B02FA-3B43-4965-97B5-C29D405C4738}" type="slidenum">
              <a:rPr kumimoji="1" lang="ja-JP" altLang="en-US" sz="2350" b="0" smtClean="0">
                <a:latin typeface="Arial" panose="020B0604020202020204" pitchFamily="34" charset="0"/>
                <a:ea typeface="メイリオ" panose="020B0604030504040204" pitchFamily="50" charset="-128"/>
                <a:cs typeface="Arial" panose="020B0604020202020204" pitchFamily="34" charset="0"/>
              </a:rPr>
              <a:pPr algn="ctr"/>
              <a:t>‹#›</a:t>
            </a:fld>
            <a:endParaRPr kumimoji="1" lang="ja-JP" altLang="en-US" sz="1567" b="0" dirty="0">
              <a:latin typeface="Arial" panose="020B0604020202020204" pitchFamily="34" charset="0"/>
              <a:ea typeface="メイリオ" panose="020B0604030504040204" pitchFamily="50" charset="-128"/>
              <a:cs typeface="Arial" panose="020B0604020202020204" pitchFamily="34" charset="0"/>
            </a:endParaRPr>
          </a:p>
        </p:txBody>
      </p:sp>
    </p:spTree>
    <p:extLst>
      <p:ext uri="{BB962C8B-B14F-4D97-AF65-F5344CB8AC3E}">
        <p14:creationId xmlns:p14="http://schemas.microsoft.com/office/powerpoint/2010/main" val="854839043"/>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userDrawn="1">
  <p:cSld name="4_通常">
    <p:spTree>
      <p:nvGrpSpPr>
        <p:cNvPr id="1" name=""/>
        <p:cNvGrpSpPr/>
        <p:nvPr/>
      </p:nvGrpSpPr>
      <p:grpSpPr>
        <a:xfrm>
          <a:off x="0" y="0"/>
          <a:ext cx="0" cy="0"/>
          <a:chOff x="0" y="0"/>
          <a:chExt cx="0" cy="0"/>
        </a:xfrm>
      </p:grpSpPr>
      <p:grpSp>
        <p:nvGrpSpPr>
          <p:cNvPr id="20" name="グループ化 19">
            <a:extLst>
              <a:ext uri="{FF2B5EF4-FFF2-40B4-BE49-F238E27FC236}">
                <a16:creationId xmlns:a16="http://schemas.microsoft.com/office/drawing/2014/main" id="{7750B3C0-D001-4582-9075-A468E8C56F68}"/>
              </a:ext>
            </a:extLst>
          </p:cNvPr>
          <p:cNvGrpSpPr/>
          <p:nvPr userDrawn="1"/>
        </p:nvGrpSpPr>
        <p:grpSpPr>
          <a:xfrm>
            <a:off x="111920" y="226727"/>
            <a:ext cx="10490991" cy="785406"/>
            <a:chOff x="111919" y="226727"/>
            <a:chExt cx="10490991" cy="785406"/>
          </a:xfrm>
          <a:solidFill>
            <a:schemeClr val="accent3">
              <a:lumMod val="50000"/>
            </a:schemeClr>
          </a:solidFill>
        </p:grpSpPr>
        <p:sp>
          <p:nvSpPr>
            <p:cNvPr id="21" name="フリーフォーム: 図形 20">
              <a:extLst>
                <a:ext uri="{FF2B5EF4-FFF2-40B4-BE49-F238E27FC236}">
                  <a16:creationId xmlns:a16="http://schemas.microsoft.com/office/drawing/2014/main" id="{C9C96CD8-F29E-4D3B-97D1-1B0055C66A24}"/>
                </a:ext>
              </a:extLst>
            </p:cNvPr>
            <p:cNvSpPr>
              <a:spLocks/>
            </p:cNvSpPr>
            <p:nvPr userDrawn="1"/>
          </p:nvSpPr>
          <p:spPr bwMode="auto">
            <a:xfrm>
              <a:off x="161924" y="284265"/>
              <a:ext cx="10367961" cy="648001"/>
            </a:xfrm>
            <a:custGeom>
              <a:avLst/>
              <a:gdLst>
                <a:gd name="connsiteX0" fmla="*/ 65044 w 10025888"/>
                <a:gd name="connsiteY0" fmla="*/ 0 h 648001"/>
                <a:gd name="connsiteX1" fmla="*/ 9173359 w 10025888"/>
                <a:gd name="connsiteY1" fmla="*/ 0 h 648001"/>
                <a:gd name="connsiteX2" fmla="*/ 9761879 w 10025888"/>
                <a:gd name="connsiteY2" fmla="*/ 0 h 648001"/>
                <a:gd name="connsiteX3" fmla="*/ 9816881 w 10025888"/>
                <a:gd name="connsiteY3" fmla="*/ 0 h 648001"/>
                <a:gd name="connsiteX4" fmla="*/ 10025888 w 10025888"/>
                <a:gd name="connsiteY4" fmla="*/ 197695 h 648001"/>
                <a:gd name="connsiteX5" fmla="*/ 10025888 w 10025888"/>
                <a:gd name="connsiteY5" fmla="*/ 598576 h 648001"/>
                <a:gd name="connsiteX6" fmla="*/ 10009387 w 10025888"/>
                <a:gd name="connsiteY6" fmla="*/ 631525 h 648001"/>
                <a:gd name="connsiteX7" fmla="*/ 9988761 w 10025888"/>
                <a:gd name="connsiteY7" fmla="*/ 641822 h 648001"/>
                <a:gd name="connsiteX8" fmla="*/ 9960675 w 10025888"/>
                <a:gd name="connsiteY8" fmla="*/ 647831 h 648001"/>
                <a:gd name="connsiteX9" fmla="*/ 9960844 w 10025888"/>
                <a:gd name="connsiteY9" fmla="*/ 648001 h 648001"/>
                <a:gd name="connsiteX10" fmla="*/ 852530 w 10025888"/>
                <a:gd name="connsiteY10" fmla="*/ 648001 h 648001"/>
                <a:gd name="connsiteX11" fmla="*/ 264009 w 10025888"/>
                <a:gd name="connsiteY11" fmla="*/ 648001 h 648001"/>
                <a:gd name="connsiteX12" fmla="*/ 209007 w 10025888"/>
                <a:gd name="connsiteY12" fmla="*/ 648001 h 648001"/>
                <a:gd name="connsiteX13" fmla="*/ 0 w 10025888"/>
                <a:gd name="connsiteY13" fmla="*/ 450306 h 648001"/>
                <a:gd name="connsiteX14" fmla="*/ 0 w 10025888"/>
                <a:gd name="connsiteY14" fmla="*/ 49425 h 648001"/>
                <a:gd name="connsiteX15" fmla="*/ 16501 w 10025888"/>
                <a:gd name="connsiteY15" fmla="*/ 16476 h 648001"/>
                <a:gd name="connsiteX16" fmla="*/ 37126 w 10025888"/>
                <a:gd name="connsiteY16" fmla="*/ 6179 h 648001"/>
                <a:gd name="connsiteX17" fmla="*/ 65213 w 10025888"/>
                <a:gd name="connsiteY17" fmla="*/ 170 h 64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025888" h="648001">
                  <a:moveTo>
                    <a:pt x="65044" y="0"/>
                  </a:moveTo>
                  <a:cubicBezTo>
                    <a:pt x="65044" y="0"/>
                    <a:pt x="-248467" y="0"/>
                    <a:pt x="9173359" y="0"/>
                  </a:cubicBezTo>
                  <a:cubicBezTo>
                    <a:pt x="9173359" y="0"/>
                    <a:pt x="9173359" y="0"/>
                    <a:pt x="9761879" y="0"/>
                  </a:cubicBezTo>
                  <a:cubicBezTo>
                    <a:pt x="9761879" y="0"/>
                    <a:pt x="9761879" y="0"/>
                    <a:pt x="9816881" y="0"/>
                  </a:cubicBezTo>
                  <a:cubicBezTo>
                    <a:pt x="9816881" y="0"/>
                    <a:pt x="9816881" y="0"/>
                    <a:pt x="10025888" y="197695"/>
                  </a:cubicBezTo>
                  <a:cubicBezTo>
                    <a:pt x="10025888" y="197695"/>
                    <a:pt x="10025888" y="197695"/>
                    <a:pt x="10025888" y="598576"/>
                  </a:cubicBezTo>
                  <a:cubicBezTo>
                    <a:pt x="10025888" y="598576"/>
                    <a:pt x="10025888" y="598576"/>
                    <a:pt x="10009387" y="631525"/>
                  </a:cubicBezTo>
                  <a:cubicBezTo>
                    <a:pt x="10003887" y="634271"/>
                    <a:pt x="9997012" y="638390"/>
                    <a:pt x="9988761" y="641822"/>
                  </a:cubicBezTo>
                  <a:lnTo>
                    <a:pt x="9960675" y="647831"/>
                  </a:lnTo>
                  <a:lnTo>
                    <a:pt x="9960844" y="648001"/>
                  </a:lnTo>
                  <a:cubicBezTo>
                    <a:pt x="9960844" y="648001"/>
                    <a:pt x="10274355" y="648001"/>
                    <a:pt x="852530" y="648001"/>
                  </a:cubicBezTo>
                  <a:cubicBezTo>
                    <a:pt x="852530" y="648001"/>
                    <a:pt x="852530" y="648001"/>
                    <a:pt x="264009" y="648001"/>
                  </a:cubicBezTo>
                  <a:cubicBezTo>
                    <a:pt x="264009" y="648001"/>
                    <a:pt x="264009" y="648001"/>
                    <a:pt x="209007" y="648001"/>
                  </a:cubicBezTo>
                  <a:cubicBezTo>
                    <a:pt x="209007" y="648001"/>
                    <a:pt x="209007" y="648001"/>
                    <a:pt x="0" y="450306"/>
                  </a:cubicBezTo>
                  <a:cubicBezTo>
                    <a:pt x="0" y="450306"/>
                    <a:pt x="0" y="450306"/>
                    <a:pt x="0" y="49425"/>
                  </a:cubicBezTo>
                  <a:cubicBezTo>
                    <a:pt x="0" y="49425"/>
                    <a:pt x="0" y="49425"/>
                    <a:pt x="16501" y="16476"/>
                  </a:cubicBezTo>
                  <a:cubicBezTo>
                    <a:pt x="22001" y="13730"/>
                    <a:pt x="28876" y="9611"/>
                    <a:pt x="37126" y="6179"/>
                  </a:cubicBezTo>
                  <a:lnTo>
                    <a:pt x="65213" y="170"/>
                  </a:lnTo>
                  <a:close/>
                </a:path>
              </a:pathLst>
            </a:custGeom>
            <a:grpFill/>
            <a:ln>
              <a:noFill/>
            </a:ln>
          </p:spPr>
          <p:txBody>
            <a:bodyPr vert="horz" wrap="square" lIns="0" tIns="0" rIns="0" bIns="0" numCol="1" anchor="t" anchorCtr="0" compatLnSpc="1">
              <a:prstTxWarp prst="textNoShape">
                <a:avLst/>
              </a:prstTxWarp>
              <a:noAutofit/>
            </a:bodyPr>
            <a:lstStyle/>
            <a:p>
              <a:endParaRPr lang="ja-JP" altLang="en-US" sz="1762" dirty="0"/>
            </a:p>
          </p:txBody>
        </p:sp>
        <p:cxnSp>
          <p:nvCxnSpPr>
            <p:cNvPr id="22" name="直線コネクタ 21">
              <a:extLst>
                <a:ext uri="{FF2B5EF4-FFF2-40B4-BE49-F238E27FC236}">
                  <a16:creationId xmlns:a16="http://schemas.microsoft.com/office/drawing/2014/main" id="{5EA7A5FD-3F32-4723-8AA3-E9151DE196A8}"/>
                </a:ext>
              </a:extLst>
            </p:cNvPr>
            <p:cNvCxnSpPr>
              <a:cxnSpLocks/>
            </p:cNvCxnSpPr>
            <p:nvPr userDrawn="1"/>
          </p:nvCxnSpPr>
          <p:spPr>
            <a:xfrm>
              <a:off x="111919" y="681139"/>
              <a:ext cx="345281" cy="330994"/>
            </a:xfrm>
            <a:prstGeom prst="line">
              <a:avLst/>
            </a:prstGeom>
            <a:grpFill/>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直線コネクタ 22">
              <a:extLst>
                <a:ext uri="{FF2B5EF4-FFF2-40B4-BE49-F238E27FC236}">
                  <a16:creationId xmlns:a16="http://schemas.microsoft.com/office/drawing/2014/main" id="{2BF71518-4842-4CF3-A6AD-6110D6FFE14E}"/>
                </a:ext>
              </a:extLst>
            </p:cNvPr>
            <p:cNvCxnSpPr>
              <a:cxnSpLocks/>
            </p:cNvCxnSpPr>
            <p:nvPr userDrawn="1"/>
          </p:nvCxnSpPr>
          <p:spPr>
            <a:xfrm>
              <a:off x="10257629" y="226727"/>
              <a:ext cx="345281" cy="330994"/>
            </a:xfrm>
            <a:prstGeom prst="line">
              <a:avLst/>
            </a:prstGeom>
            <a:grpFill/>
            <a:ln w="127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 name="タイトル 1">
            <a:extLst>
              <a:ext uri="{FF2B5EF4-FFF2-40B4-BE49-F238E27FC236}">
                <a16:creationId xmlns:a16="http://schemas.microsoft.com/office/drawing/2014/main" id="{353FE00A-A374-4293-8C01-F22FC8857B61}"/>
              </a:ext>
            </a:extLst>
          </p:cNvPr>
          <p:cNvSpPr>
            <a:spLocks noGrp="1"/>
          </p:cNvSpPr>
          <p:nvPr userDrawn="1">
            <p:ph type="title" hasCustomPrompt="1"/>
          </p:nvPr>
        </p:nvSpPr>
        <p:spPr bwMode="white">
          <a:xfrm>
            <a:off x="161925" y="284266"/>
            <a:ext cx="10080000" cy="648000"/>
          </a:xfrm>
          <a:prstGeom prst="rect">
            <a:avLst/>
          </a:prstGeom>
        </p:spPr>
        <p:txBody>
          <a:bodyPr lIns="252000" tIns="36000" rIns="0" bIns="0" anchor="ctr" anchorCtr="0"/>
          <a:lstStyle>
            <a:lvl1pPr algn="l">
              <a:defRPr sz="2741" b="1">
                <a:solidFill>
                  <a:schemeClr val="bg1"/>
                </a:solidFill>
                <a:latin typeface="Meiryo UI" panose="020B0604030504040204" pitchFamily="50" charset="-128"/>
                <a:ea typeface="Meiryo UI" panose="020B0604030504040204" pitchFamily="50" charset="-128"/>
              </a:defRPr>
            </a:lvl1pPr>
          </a:lstStyle>
          <a:p>
            <a:r>
              <a:rPr kumimoji="1" lang="ja-JP" altLang="en-US" dirty="0"/>
              <a:t>ページタイトル</a:t>
            </a:r>
          </a:p>
        </p:txBody>
      </p:sp>
      <p:sp>
        <p:nvSpPr>
          <p:cNvPr id="10" name="テキスト ボックス 9">
            <a:extLst>
              <a:ext uri="{FF2B5EF4-FFF2-40B4-BE49-F238E27FC236}">
                <a16:creationId xmlns:a16="http://schemas.microsoft.com/office/drawing/2014/main" id="{7520773C-E087-4FC7-A90E-8421A85140B2}"/>
              </a:ext>
            </a:extLst>
          </p:cNvPr>
          <p:cNvSpPr txBox="1"/>
          <p:nvPr userDrawn="1"/>
        </p:nvSpPr>
        <p:spPr>
          <a:xfrm>
            <a:off x="10187813" y="7055677"/>
            <a:ext cx="360000" cy="359999"/>
          </a:xfrm>
          <a:prstGeom prst="rect">
            <a:avLst/>
          </a:prstGeom>
          <a:noFill/>
        </p:spPr>
        <p:txBody>
          <a:bodyPr wrap="none" lIns="0" tIns="0" rIns="0" bIns="0" rtlCol="0" anchor="b" anchorCtr="0">
            <a:noAutofit/>
          </a:bodyPr>
          <a:lstStyle/>
          <a:p>
            <a:pPr algn="ctr"/>
            <a:fld id="{9C1B02FA-3B43-4965-97B5-C29D405C4738}" type="slidenum">
              <a:rPr kumimoji="1" lang="ja-JP" altLang="en-US" sz="2350" b="0" smtClean="0">
                <a:latin typeface="Arial" panose="020B0604020202020204" pitchFamily="34" charset="0"/>
                <a:ea typeface="メイリオ" panose="020B0604030504040204" pitchFamily="50" charset="-128"/>
                <a:cs typeface="Arial" panose="020B0604020202020204" pitchFamily="34" charset="0"/>
              </a:rPr>
              <a:pPr algn="ctr"/>
              <a:t>‹#›</a:t>
            </a:fld>
            <a:endParaRPr kumimoji="1" lang="ja-JP" altLang="en-US" sz="1567" b="0" dirty="0">
              <a:latin typeface="Arial" panose="020B0604020202020204" pitchFamily="34" charset="0"/>
              <a:ea typeface="メイリオ" panose="020B0604030504040204" pitchFamily="50" charset="-128"/>
              <a:cs typeface="Arial" panose="020B0604020202020204" pitchFamily="34" charset="0"/>
            </a:endParaRPr>
          </a:p>
        </p:txBody>
      </p:sp>
      <p:sp>
        <p:nvSpPr>
          <p:cNvPr id="9" name="コンテンツ プレースホルダー 3">
            <a:extLst>
              <a:ext uri="{FF2B5EF4-FFF2-40B4-BE49-F238E27FC236}">
                <a16:creationId xmlns:a16="http://schemas.microsoft.com/office/drawing/2014/main" id="{DD42ADA8-ECC4-4B5F-982C-9F5D1FAC2F50}"/>
              </a:ext>
            </a:extLst>
          </p:cNvPr>
          <p:cNvSpPr>
            <a:spLocks noGrp="1"/>
          </p:cNvSpPr>
          <p:nvPr>
            <p:ph sz="quarter" idx="13" hasCustomPrompt="1"/>
          </p:nvPr>
        </p:nvSpPr>
        <p:spPr>
          <a:xfrm>
            <a:off x="161925" y="1110921"/>
            <a:ext cx="10367963" cy="1424196"/>
          </a:xfrm>
          <a:prstGeom prst="rect">
            <a:avLst/>
          </a:prstGeom>
          <a:ln w="19050">
            <a:solidFill>
              <a:schemeClr val="accent3">
                <a:lumMod val="50000"/>
              </a:schemeClr>
            </a:solidFill>
          </a:ln>
        </p:spPr>
        <p:txBody>
          <a:bodyPr lIns="180000" tIns="180000" rIns="180000" bIns="144000">
            <a:spAutoFit/>
          </a:bodyPr>
          <a:lstStyle>
            <a:lvl1pPr marL="267354" indent="-267354" algn="l">
              <a:lnSpc>
                <a:spcPct val="100000"/>
              </a:lnSpc>
              <a:spcBef>
                <a:spcPts val="587"/>
              </a:spcBef>
              <a:buFont typeface="Wingdings" panose="05000000000000000000" pitchFamily="2" charset="2"/>
              <a:buChar char="n"/>
              <a:defRPr sz="1958"/>
            </a:lvl1pPr>
            <a:lvl2pPr marL="438337" indent="-170983" algn="l">
              <a:lnSpc>
                <a:spcPct val="100000"/>
              </a:lnSpc>
              <a:spcBef>
                <a:spcPts val="392"/>
              </a:spcBef>
              <a:buFont typeface="Arial" panose="020B0604020202020204" pitchFamily="34" charset="0"/>
              <a:buChar char="•"/>
              <a:defRPr sz="1762"/>
            </a:lvl2pPr>
            <a:lvl3pPr marL="676159" indent="-228495" algn="l">
              <a:lnSpc>
                <a:spcPct val="100000"/>
              </a:lnSpc>
              <a:spcBef>
                <a:spcPts val="195"/>
              </a:spcBef>
              <a:buFont typeface="Wingdings" panose="05000000000000000000" pitchFamily="2" charset="2"/>
              <a:buChar char="ü"/>
              <a:defRPr sz="1567"/>
            </a:lvl3pPr>
            <a:lvl4pPr marL="886001" indent="-211396" algn="l">
              <a:lnSpc>
                <a:spcPct val="100000"/>
              </a:lnSpc>
              <a:spcBef>
                <a:spcPts val="195"/>
              </a:spcBef>
              <a:buFont typeface="Meiryo UI" panose="020B0604030504040204" pitchFamily="50" charset="-128"/>
              <a:buChar char="※"/>
              <a:defRPr sz="1175"/>
            </a:lvl4pPr>
            <a:lvl5pPr algn="l">
              <a:defRPr sz="1958"/>
            </a:lvl5pPr>
          </a:lstStyle>
          <a:p>
            <a:pPr lvl="0"/>
            <a:r>
              <a:rPr kumimoji="1" lang="ja-JP" altLang="en-US" dirty="0"/>
              <a:t>リード文（</a:t>
            </a:r>
            <a:r>
              <a:rPr kumimoji="1" lang="en-US" altLang="ja-JP" dirty="0"/>
              <a:t>Tab</a:t>
            </a:r>
            <a:r>
              <a:rPr kumimoji="1" lang="ja-JP" altLang="en-US" dirty="0"/>
              <a:t>キーで行頭文字を第</a:t>
            </a:r>
            <a:r>
              <a:rPr kumimoji="1" lang="en-US" altLang="ja-JP" dirty="0"/>
              <a:t>4</a:t>
            </a:r>
            <a:r>
              <a:rPr kumimoji="1" lang="ja-JP" altLang="en-US" dirty="0"/>
              <a:t>レベルまで選択できます）</a:t>
            </a:r>
          </a:p>
          <a:p>
            <a:pPr lvl="1"/>
            <a:r>
              <a:rPr kumimoji="1" lang="ja-JP" altLang="en-US" dirty="0"/>
              <a:t>第</a:t>
            </a:r>
            <a:r>
              <a:rPr kumimoji="1" lang="en-US" altLang="ja-JP" dirty="0"/>
              <a:t>2</a:t>
            </a:r>
            <a:r>
              <a:rPr kumimoji="1" lang="ja-JP" altLang="en-US" dirty="0"/>
              <a:t>レベル</a:t>
            </a:r>
          </a:p>
          <a:p>
            <a:pPr lvl="2"/>
            <a:r>
              <a:rPr kumimoji="1" lang="ja-JP" altLang="en-US" dirty="0"/>
              <a:t>第</a:t>
            </a:r>
            <a:r>
              <a:rPr kumimoji="1" lang="en-US" altLang="ja-JP" dirty="0"/>
              <a:t>3</a:t>
            </a:r>
            <a:r>
              <a:rPr kumimoji="1" lang="ja-JP" altLang="en-US" dirty="0"/>
              <a:t>レベル</a:t>
            </a:r>
            <a:endParaRPr kumimoji="1" lang="en-US" altLang="ja-JP" dirty="0"/>
          </a:p>
          <a:p>
            <a:pPr lvl="3"/>
            <a:r>
              <a:rPr kumimoji="1" lang="ja-JP" altLang="en-US" dirty="0"/>
              <a:t>第</a:t>
            </a:r>
            <a:r>
              <a:rPr kumimoji="1" lang="en-US" altLang="ja-JP" dirty="0"/>
              <a:t>4</a:t>
            </a:r>
            <a:r>
              <a:rPr kumimoji="1" lang="ja-JP" altLang="en-US" dirty="0"/>
              <a:t>レベル</a:t>
            </a:r>
          </a:p>
        </p:txBody>
      </p:sp>
    </p:spTree>
    <p:extLst>
      <p:ext uri="{BB962C8B-B14F-4D97-AF65-F5344CB8AC3E}">
        <p14:creationId xmlns:p14="http://schemas.microsoft.com/office/powerpoint/2010/main" val="3011534615"/>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userDrawn="1">
  <p:cSld name="内容説明用スライド_タイトルのみ">
    <p:spTree>
      <p:nvGrpSpPr>
        <p:cNvPr id="1" name=""/>
        <p:cNvGrpSpPr/>
        <p:nvPr/>
      </p:nvGrpSpPr>
      <p:grpSpPr>
        <a:xfrm>
          <a:off x="0" y="0"/>
          <a:ext cx="0" cy="0"/>
          <a:chOff x="0" y="0"/>
          <a:chExt cx="0" cy="0"/>
        </a:xfrm>
      </p:grpSpPr>
      <p:grpSp>
        <p:nvGrpSpPr>
          <p:cNvPr id="31" name="グループ化 30">
            <a:extLst>
              <a:ext uri="{FF2B5EF4-FFF2-40B4-BE49-F238E27FC236}">
                <a16:creationId xmlns:a16="http://schemas.microsoft.com/office/drawing/2014/main" id="{AC2DE318-3373-45C5-B5ED-FC4A4125DD10}"/>
              </a:ext>
            </a:extLst>
          </p:cNvPr>
          <p:cNvGrpSpPr/>
          <p:nvPr userDrawn="1"/>
        </p:nvGrpSpPr>
        <p:grpSpPr>
          <a:xfrm>
            <a:off x="213594" y="374534"/>
            <a:ext cx="10177559" cy="792964"/>
            <a:chOff x="213594" y="302433"/>
            <a:chExt cx="10177559" cy="792964"/>
          </a:xfrm>
        </p:grpSpPr>
        <p:pic>
          <p:nvPicPr>
            <p:cNvPr id="19" name="Picture 11" descr="ç°å¢ç">
              <a:extLst>
                <a:ext uri="{FF2B5EF4-FFF2-40B4-BE49-F238E27FC236}">
                  <a16:creationId xmlns:a16="http://schemas.microsoft.com/office/drawing/2014/main" id="{F587DAEF-4845-4ED1-8C27-052B3B89936C}"/>
                </a:ext>
              </a:extLst>
            </p:cNvPr>
            <p:cNvPicPr>
              <a:picLocks noChangeAspect="1" noChangeArrowheads="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9811212" y="333796"/>
              <a:ext cx="579941" cy="559908"/>
            </a:xfrm>
            <a:prstGeom prst="rect">
              <a:avLst/>
            </a:prstGeom>
            <a:noFill/>
            <a:extLst>
              <a:ext uri="{909E8E84-426E-40DD-AFC4-6F175D3DCCD1}">
                <a14:hiddenFill xmlns:a14="http://schemas.microsoft.com/office/drawing/2010/main">
                  <a:solidFill>
                    <a:srgbClr val="FFFFFF"/>
                  </a:solidFill>
                </a14:hiddenFill>
              </a:ext>
            </a:extLst>
          </p:spPr>
        </p:pic>
        <p:sp>
          <p:nvSpPr>
            <p:cNvPr id="30" name="フリーフォーム: 図形 29">
              <a:extLst>
                <a:ext uri="{FF2B5EF4-FFF2-40B4-BE49-F238E27FC236}">
                  <a16:creationId xmlns:a16="http://schemas.microsoft.com/office/drawing/2014/main" id="{2E2E24A4-3B37-4043-BFA7-B097B261A74B}"/>
                </a:ext>
              </a:extLst>
            </p:cNvPr>
            <p:cNvSpPr/>
            <p:nvPr userDrawn="1"/>
          </p:nvSpPr>
          <p:spPr>
            <a:xfrm flipH="1" flipV="1">
              <a:off x="306464" y="390658"/>
              <a:ext cx="9680339" cy="648000"/>
            </a:xfrm>
            <a:custGeom>
              <a:avLst/>
              <a:gdLst>
                <a:gd name="connsiteX0" fmla="*/ 9613274 w 9680339"/>
                <a:gd name="connsiteY0" fmla="*/ 648000 h 648000"/>
                <a:gd name="connsiteX1" fmla="*/ 648000 w 9680339"/>
                <a:gd name="connsiteY1" fmla="*/ 648000 h 648000"/>
                <a:gd name="connsiteX2" fmla="*/ 0 w 9680339"/>
                <a:gd name="connsiteY2" fmla="*/ 0 h 648000"/>
                <a:gd name="connsiteX3" fmla="*/ 8817361 w 9680339"/>
                <a:gd name="connsiteY3" fmla="*/ 0 h 648000"/>
                <a:gd name="connsiteX4" fmla="*/ 9413208 w 9680339"/>
                <a:gd name="connsiteY4" fmla="*/ 0 h 648000"/>
                <a:gd name="connsiteX5" fmla="*/ 9469437 w 9680339"/>
                <a:gd name="connsiteY5" fmla="*/ 0 h 648000"/>
                <a:gd name="connsiteX6" fmla="*/ 9630899 w 9680339"/>
                <a:gd name="connsiteY6" fmla="*/ 162918 h 648000"/>
                <a:gd name="connsiteX7" fmla="*/ 9680339 w 9680339"/>
                <a:gd name="connsiteY7" fmla="*/ 200542 h 648000"/>
                <a:gd name="connsiteX8" fmla="*/ 9680339 w 9680339"/>
                <a:gd name="connsiteY8" fmla="*/ 598300 h 648000"/>
                <a:gd name="connsiteX9" fmla="*/ 9661565 w 9680339"/>
                <a:gd name="connsiteY9" fmla="*/ 632782 h 648000"/>
                <a:gd name="connsiteX10" fmla="*/ 9613274 w 9680339"/>
                <a:gd name="connsiteY10" fmla="*/ 648000 h 64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680339" h="648000">
                  <a:moveTo>
                    <a:pt x="9613274" y="648000"/>
                  </a:moveTo>
                  <a:lnTo>
                    <a:pt x="648000" y="648000"/>
                  </a:lnTo>
                  <a:lnTo>
                    <a:pt x="0" y="0"/>
                  </a:lnTo>
                  <a:lnTo>
                    <a:pt x="8817361" y="0"/>
                  </a:lnTo>
                  <a:lnTo>
                    <a:pt x="9413208" y="0"/>
                  </a:lnTo>
                  <a:lnTo>
                    <a:pt x="9469437" y="0"/>
                  </a:lnTo>
                  <a:lnTo>
                    <a:pt x="9630899" y="162918"/>
                  </a:lnTo>
                  <a:lnTo>
                    <a:pt x="9680339" y="200542"/>
                  </a:lnTo>
                  <a:lnTo>
                    <a:pt x="9680339" y="598300"/>
                  </a:lnTo>
                  <a:lnTo>
                    <a:pt x="9661565" y="632782"/>
                  </a:lnTo>
                  <a:cubicBezTo>
                    <a:pt x="9649206" y="642184"/>
                    <a:pt x="9632133" y="648000"/>
                    <a:pt x="9613274" y="64800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24" name="直線コネクタ 23">
              <a:extLst>
                <a:ext uri="{FF2B5EF4-FFF2-40B4-BE49-F238E27FC236}">
                  <a16:creationId xmlns:a16="http://schemas.microsoft.com/office/drawing/2014/main" id="{D3CD85D1-03BA-48DE-917C-C0364BBEB90D}"/>
                </a:ext>
              </a:extLst>
            </p:cNvPr>
            <p:cNvCxnSpPr>
              <a:cxnSpLocks/>
            </p:cNvCxnSpPr>
            <p:nvPr userDrawn="1"/>
          </p:nvCxnSpPr>
          <p:spPr>
            <a:xfrm>
              <a:off x="9242760" y="302433"/>
              <a:ext cx="792964" cy="79296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直線コネクタ 22">
              <a:extLst>
                <a:ext uri="{FF2B5EF4-FFF2-40B4-BE49-F238E27FC236}">
                  <a16:creationId xmlns:a16="http://schemas.microsoft.com/office/drawing/2014/main" id="{F0692A14-C278-4BFD-8589-93D84C87BBEF}"/>
                </a:ext>
              </a:extLst>
            </p:cNvPr>
            <p:cNvCxnSpPr>
              <a:cxnSpLocks/>
            </p:cNvCxnSpPr>
            <p:nvPr userDrawn="1"/>
          </p:nvCxnSpPr>
          <p:spPr>
            <a:xfrm>
              <a:off x="213594" y="735397"/>
              <a:ext cx="360000" cy="3600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5" name="タイトル 97">
            <a:extLst>
              <a:ext uri="{FF2B5EF4-FFF2-40B4-BE49-F238E27FC236}">
                <a16:creationId xmlns:a16="http://schemas.microsoft.com/office/drawing/2014/main" id="{72170A6F-3936-4E64-8D54-81889E100275}"/>
              </a:ext>
            </a:extLst>
          </p:cNvPr>
          <p:cNvSpPr>
            <a:spLocks noGrp="1"/>
          </p:cNvSpPr>
          <p:nvPr userDrawn="1">
            <p:ph type="title" hasCustomPrompt="1"/>
          </p:nvPr>
        </p:nvSpPr>
        <p:spPr>
          <a:xfrm>
            <a:off x="309997" y="462759"/>
            <a:ext cx="8928000" cy="648000"/>
          </a:xfrm>
          <a:prstGeom prst="rect">
            <a:avLst/>
          </a:prstGeom>
        </p:spPr>
        <p:txBody>
          <a:bodyPr lIns="252000" tIns="36000" rIns="0" bIns="0" anchor="ctr" anchorCtr="0"/>
          <a:lstStyle>
            <a:lvl1pPr>
              <a:defRPr sz="2800" b="1">
                <a:solidFill>
                  <a:schemeClr val="bg1"/>
                </a:solidFill>
                <a:latin typeface="Meiryo UI" panose="020B0604030504040204" pitchFamily="50" charset="-128"/>
                <a:ea typeface="Meiryo UI" panose="020B0604030504040204" pitchFamily="50" charset="-128"/>
              </a:defRPr>
            </a:lvl1pPr>
          </a:lstStyle>
          <a:p>
            <a:r>
              <a:rPr kumimoji="1" lang="ja-JP" altLang="en-US" dirty="0"/>
              <a:t>ページタイトル</a:t>
            </a:r>
          </a:p>
        </p:txBody>
      </p:sp>
      <p:sp>
        <p:nvSpPr>
          <p:cNvPr id="32" name="テキスト ボックス 31">
            <a:extLst>
              <a:ext uri="{FF2B5EF4-FFF2-40B4-BE49-F238E27FC236}">
                <a16:creationId xmlns:a16="http://schemas.microsoft.com/office/drawing/2014/main" id="{25669791-F91A-490D-AE90-D7F0E46D1A25}"/>
              </a:ext>
            </a:extLst>
          </p:cNvPr>
          <p:cNvSpPr txBox="1"/>
          <p:nvPr userDrawn="1"/>
        </p:nvSpPr>
        <p:spPr>
          <a:xfrm>
            <a:off x="10324311" y="7255028"/>
            <a:ext cx="229734" cy="189433"/>
          </a:xfrm>
          <a:prstGeom prst="rect">
            <a:avLst/>
          </a:prstGeom>
          <a:noFill/>
        </p:spPr>
        <p:txBody>
          <a:bodyPr wrap="none" lIns="0" tIns="0" rIns="0" bIns="0" rtlCol="0" anchor="ctr" anchorCtr="0">
            <a:noAutofit/>
          </a:bodyPr>
          <a:lstStyle/>
          <a:p>
            <a:pPr algn="ctr"/>
            <a:fld id="{9C1B02FA-3B43-4965-97B5-C29D405C4738}" type="slidenum">
              <a:rPr kumimoji="1" lang="ja-JP" altLang="en-US" sz="1600" b="0" smtClean="0">
                <a:latin typeface="Arial" panose="020B0604020202020204" pitchFamily="34" charset="0"/>
                <a:ea typeface="メイリオ" panose="020B0604030504040204" pitchFamily="50" charset="-128"/>
                <a:cs typeface="Arial" panose="020B0604020202020204" pitchFamily="34" charset="0"/>
              </a:rPr>
              <a:pPr algn="ctr"/>
              <a:t>‹#›</a:t>
            </a:fld>
            <a:endParaRPr kumimoji="1" lang="ja-JP" altLang="en-US" sz="1600" b="0" dirty="0">
              <a:latin typeface="Arial" panose="020B0604020202020204" pitchFamily="34" charset="0"/>
              <a:ea typeface="メイリオ" panose="020B0604030504040204" pitchFamily="50" charset="-128"/>
              <a:cs typeface="Arial" panose="020B0604020202020204" pitchFamily="34" charset="0"/>
            </a:endParaRPr>
          </a:p>
        </p:txBody>
      </p:sp>
    </p:spTree>
    <p:extLst>
      <p:ext uri="{BB962C8B-B14F-4D97-AF65-F5344CB8AC3E}">
        <p14:creationId xmlns:p14="http://schemas.microsoft.com/office/powerpoint/2010/main" val="1630436078"/>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obj">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コンテンツ プレースホルダー 2"/>
          <p:cNvSpPr>
            <a:spLocks noGrp="1"/>
          </p:cNvSpPr>
          <p:nvPr>
            <p:ph idx="1"/>
          </p:nvPr>
        </p:nvSpPr>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A6D01C6D-80EB-490D-8A1D-E86D9EEBEE2C}" type="slidenum">
              <a:rPr kumimoji="1" lang="ja-JP" altLang="en-US" smtClean="0"/>
              <a:t>‹#›</a:t>
            </a:fld>
            <a:endParaRPr kumimoji="1" lang="ja-JP" altLang="en-US"/>
          </a:p>
        </p:txBody>
      </p:sp>
    </p:spTree>
    <p:extLst>
      <p:ext uri="{BB962C8B-B14F-4D97-AF65-F5344CB8AC3E}">
        <p14:creationId xmlns:p14="http://schemas.microsoft.com/office/powerpoint/2010/main" val="2056273118"/>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vertTx">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縦書きテキスト プレースホルダー 2"/>
          <p:cNvSpPr>
            <a:spLocks noGrp="1"/>
          </p:cNvSpPr>
          <p:nvPr>
            <p:ph type="body" orient="vert" idx="1"/>
          </p:nvPr>
        </p:nvSpPr>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A6D01C6D-80EB-490D-8A1D-E86D9EEBEE2C}" type="slidenum">
              <a:rPr kumimoji="1" lang="ja-JP" altLang="en-US" smtClean="0"/>
              <a:t>‹#›</a:t>
            </a:fld>
            <a:endParaRPr kumimoji="1" lang="ja-JP" altLang="en-US"/>
          </a:p>
        </p:txBody>
      </p:sp>
    </p:spTree>
    <p:extLst>
      <p:ext uri="{BB962C8B-B14F-4D97-AF65-F5344CB8AC3E}">
        <p14:creationId xmlns:p14="http://schemas.microsoft.com/office/powerpoint/2010/main" val="2626280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37084B13-06AA-D2B3-30B4-237573221038}"/>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9C7A9FF2-D8BE-5CC3-F00C-75FB82ACC07A}"/>
              </a:ext>
            </a:extLst>
          </p:cNvPr>
          <p:cNvSpPr>
            <a:spLocks noGrp="1"/>
          </p:cNvSpPr>
          <p:nvPr>
            <p:ph idx="1"/>
          </p:nvPr>
        </p:nvSpPr>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1675F0DD-BB5C-1AE3-5895-E854C59E76FC}"/>
              </a:ext>
            </a:extLst>
          </p:cNvPr>
          <p:cNvSpPr>
            <a:spLocks noGrp="1"/>
          </p:cNvSpPr>
          <p:nvPr>
            <p:ph type="dt" sz="half" idx="10"/>
          </p:nvPr>
        </p:nvSpPr>
        <p:spPr/>
        <p:txBody>
          <a:bodyPr/>
          <a:lstStyle/>
          <a:p>
            <a:endParaRPr kumimoji="1" lang="ja-JP" altLang="en-US"/>
          </a:p>
        </p:txBody>
      </p:sp>
      <p:sp>
        <p:nvSpPr>
          <p:cNvPr id="5" name="フッター プレースホルダー 4">
            <a:extLst>
              <a:ext uri="{FF2B5EF4-FFF2-40B4-BE49-F238E27FC236}">
                <a16:creationId xmlns:a16="http://schemas.microsoft.com/office/drawing/2014/main" id="{86F954AF-1D59-CC94-5E18-86455E6AA83F}"/>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F8C5CA9F-4B3F-2AD0-E643-2448D78C058D}"/>
              </a:ext>
            </a:extLst>
          </p:cNvPr>
          <p:cNvSpPr>
            <a:spLocks noGrp="1"/>
          </p:cNvSpPr>
          <p:nvPr>
            <p:ph type="sldNum" sz="quarter" idx="12"/>
          </p:nvPr>
        </p:nvSpPr>
        <p:spPr/>
        <p:txBody>
          <a:bodyPr/>
          <a:lstStyle/>
          <a:p>
            <a:fld id="{259C116F-7037-4D8D-A1FC-006557388E58}" type="slidenum">
              <a:rPr kumimoji="1" lang="ja-JP" altLang="en-US" smtClean="0"/>
              <a:t>‹#›</a:t>
            </a:fld>
            <a:endParaRPr kumimoji="1" lang="ja-JP" altLang="en-US"/>
          </a:p>
        </p:txBody>
      </p:sp>
    </p:spTree>
    <p:extLst>
      <p:ext uri="{BB962C8B-B14F-4D97-AF65-F5344CB8AC3E}">
        <p14:creationId xmlns:p14="http://schemas.microsoft.com/office/powerpoint/2010/main" val="1447626926"/>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userDrawn="1">
  <p:cSld name="1_通常">
    <p:spTree>
      <p:nvGrpSpPr>
        <p:cNvPr id="1" name=""/>
        <p:cNvGrpSpPr/>
        <p:nvPr/>
      </p:nvGrpSpPr>
      <p:grpSpPr>
        <a:xfrm>
          <a:off x="0" y="0"/>
          <a:ext cx="0" cy="0"/>
          <a:chOff x="0" y="0"/>
          <a:chExt cx="0" cy="0"/>
        </a:xfrm>
      </p:grpSpPr>
      <p:grpSp>
        <p:nvGrpSpPr>
          <p:cNvPr id="11" name="グループ化 10">
            <a:extLst>
              <a:ext uri="{FF2B5EF4-FFF2-40B4-BE49-F238E27FC236}">
                <a16:creationId xmlns:a16="http://schemas.microsoft.com/office/drawing/2014/main" id="{84E94A25-457B-4C69-BCBB-B6E75CF3EAE9}"/>
              </a:ext>
            </a:extLst>
          </p:cNvPr>
          <p:cNvGrpSpPr/>
          <p:nvPr userDrawn="1"/>
        </p:nvGrpSpPr>
        <p:grpSpPr>
          <a:xfrm>
            <a:off x="111922" y="216796"/>
            <a:ext cx="10424028" cy="795336"/>
            <a:chOff x="111919" y="216797"/>
            <a:chExt cx="10424028" cy="795336"/>
          </a:xfrm>
        </p:grpSpPr>
        <p:pic>
          <p:nvPicPr>
            <p:cNvPr id="12" name="Picture 11" descr="ç°å¢ç">
              <a:extLst>
                <a:ext uri="{FF2B5EF4-FFF2-40B4-BE49-F238E27FC236}">
                  <a16:creationId xmlns:a16="http://schemas.microsoft.com/office/drawing/2014/main" id="{07D0D304-6149-4CE8-9131-6501AD8C4DBA}"/>
                </a:ext>
              </a:extLst>
            </p:cNvPr>
            <p:cNvPicPr>
              <a:picLocks noChangeAspect="1" noChangeArrowheads="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9956006" y="300775"/>
              <a:ext cx="579941" cy="559908"/>
            </a:xfrm>
            <a:prstGeom prst="rect">
              <a:avLst/>
            </a:prstGeom>
            <a:noFill/>
            <a:extLst>
              <a:ext uri="{909E8E84-426E-40DD-AFC4-6F175D3DCCD1}">
                <a14:hiddenFill xmlns:a14="http://schemas.microsoft.com/office/drawing/2010/main">
                  <a:solidFill>
                    <a:srgbClr val="FFFFFF"/>
                  </a:solidFill>
                </a14:hiddenFill>
              </a:ext>
            </a:extLst>
          </p:spPr>
        </p:pic>
        <p:sp>
          <p:nvSpPr>
            <p:cNvPr id="13" name="Freeform 13">
              <a:extLst>
                <a:ext uri="{FF2B5EF4-FFF2-40B4-BE49-F238E27FC236}">
                  <a16:creationId xmlns:a16="http://schemas.microsoft.com/office/drawing/2014/main" id="{9C11AADA-214E-4AA2-A50B-CB0C5BCCD0BD}"/>
                </a:ext>
              </a:extLst>
            </p:cNvPr>
            <p:cNvSpPr>
              <a:spLocks/>
            </p:cNvSpPr>
            <p:nvPr userDrawn="1"/>
          </p:nvSpPr>
          <p:spPr bwMode="auto">
            <a:xfrm>
              <a:off x="161925" y="284266"/>
              <a:ext cx="10274355" cy="648000"/>
            </a:xfrm>
            <a:custGeom>
              <a:avLst/>
              <a:gdLst>
                <a:gd name="T0" fmla="*/ 38 w 1868"/>
                <a:gd name="T1" fmla="*/ 118 h 118"/>
                <a:gd name="T2" fmla="*/ 48 w 1868"/>
                <a:gd name="T3" fmla="*/ 118 h 118"/>
                <a:gd name="T4" fmla="*/ 155 w 1868"/>
                <a:gd name="T5" fmla="*/ 118 h 118"/>
                <a:gd name="T6" fmla="*/ 1811 w 1868"/>
                <a:gd name="T7" fmla="*/ 118 h 118"/>
                <a:gd name="T8" fmla="*/ 1694 w 1868"/>
                <a:gd name="T9" fmla="*/ 0 h 118"/>
                <a:gd name="T10" fmla="*/ 12 w 1868"/>
                <a:gd name="T11" fmla="*/ 0 h 118"/>
                <a:gd name="T12" fmla="*/ 12 w 1868"/>
                <a:gd name="T13" fmla="*/ 0 h 118"/>
                <a:gd name="T14" fmla="*/ 3 w 1868"/>
                <a:gd name="T15" fmla="*/ 3 h 118"/>
                <a:gd name="T16" fmla="*/ 0 w 1868"/>
                <a:gd name="T17" fmla="*/ 9 h 118"/>
                <a:gd name="T18" fmla="*/ 0 w 1868"/>
                <a:gd name="T19" fmla="*/ 82 h 118"/>
                <a:gd name="T20" fmla="*/ 38 w 1868"/>
                <a:gd name="T21" fmla="*/ 118 h 118"/>
                <a:gd name="T22" fmla="*/ 38 w 1868"/>
                <a:gd name="T23" fmla="*/ 118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68" h="118">
                  <a:moveTo>
                    <a:pt x="38" y="118"/>
                  </a:moveTo>
                  <a:cubicBezTo>
                    <a:pt x="48" y="118"/>
                    <a:pt x="48" y="118"/>
                    <a:pt x="48" y="118"/>
                  </a:cubicBezTo>
                  <a:cubicBezTo>
                    <a:pt x="155" y="118"/>
                    <a:pt x="155" y="118"/>
                    <a:pt x="155" y="118"/>
                  </a:cubicBezTo>
                  <a:cubicBezTo>
                    <a:pt x="1868" y="118"/>
                    <a:pt x="1811" y="118"/>
                    <a:pt x="1811" y="118"/>
                  </a:cubicBezTo>
                  <a:cubicBezTo>
                    <a:pt x="1694" y="0"/>
                    <a:pt x="1694" y="0"/>
                    <a:pt x="1694" y="0"/>
                  </a:cubicBezTo>
                  <a:cubicBezTo>
                    <a:pt x="12" y="0"/>
                    <a:pt x="12" y="0"/>
                    <a:pt x="12" y="0"/>
                  </a:cubicBezTo>
                  <a:cubicBezTo>
                    <a:pt x="12" y="0"/>
                    <a:pt x="12" y="0"/>
                    <a:pt x="12" y="0"/>
                  </a:cubicBezTo>
                  <a:cubicBezTo>
                    <a:pt x="8" y="0"/>
                    <a:pt x="5" y="2"/>
                    <a:pt x="3" y="3"/>
                  </a:cubicBezTo>
                  <a:cubicBezTo>
                    <a:pt x="0" y="9"/>
                    <a:pt x="0" y="9"/>
                    <a:pt x="0" y="9"/>
                  </a:cubicBezTo>
                  <a:cubicBezTo>
                    <a:pt x="0" y="82"/>
                    <a:pt x="0" y="82"/>
                    <a:pt x="0" y="82"/>
                  </a:cubicBezTo>
                  <a:cubicBezTo>
                    <a:pt x="38" y="118"/>
                    <a:pt x="38" y="118"/>
                    <a:pt x="38" y="118"/>
                  </a:cubicBezTo>
                  <a:cubicBezTo>
                    <a:pt x="38" y="118"/>
                    <a:pt x="38" y="118"/>
                    <a:pt x="38" y="118"/>
                  </a:cubicBezTo>
                  <a:close/>
                </a:path>
              </a:pathLst>
            </a:custGeom>
            <a:solidFill>
              <a:srgbClr val="009C89"/>
            </a:solidFill>
            <a:ln>
              <a:noFill/>
            </a:ln>
          </p:spPr>
          <p:txBody>
            <a:bodyPr vert="horz" wrap="square" lIns="0" tIns="0" rIns="0" bIns="0" numCol="1" anchor="t" anchorCtr="0" compatLnSpc="1">
              <a:prstTxWarp prst="textNoShape">
                <a:avLst/>
              </a:prstTxWarp>
            </a:bodyPr>
            <a:lstStyle/>
            <a:p>
              <a:endParaRPr lang="ja-JP" altLang="en-US" sz="1445"/>
            </a:p>
          </p:txBody>
        </p:sp>
        <p:cxnSp>
          <p:nvCxnSpPr>
            <p:cNvPr id="14" name="直線コネクタ 13">
              <a:extLst>
                <a:ext uri="{FF2B5EF4-FFF2-40B4-BE49-F238E27FC236}">
                  <a16:creationId xmlns:a16="http://schemas.microsoft.com/office/drawing/2014/main" id="{C3EA7B83-0BC5-41C6-B977-EBF87258066E}"/>
                </a:ext>
              </a:extLst>
            </p:cNvPr>
            <p:cNvCxnSpPr>
              <a:cxnSpLocks/>
            </p:cNvCxnSpPr>
            <p:nvPr userDrawn="1"/>
          </p:nvCxnSpPr>
          <p:spPr>
            <a:xfrm>
              <a:off x="9408319" y="216797"/>
              <a:ext cx="786701" cy="778669"/>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直線コネクタ 14">
              <a:extLst>
                <a:ext uri="{FF2B5EF4-FFF2-40B4-BE49-F238E27FC236}">
                  <a16:creationId xmlns:a16="http://schemas.microsoft.com/office/drawing/2014/main" id="{DCF51C44-4554-4691-96EB-AB4829C3282E}"/>
                </a:ext>
              </a:extLst>
            </p:cNvPr>
            <p:cNvCxnSpPr>
              <a:cxnSpLocks/>
            </p:cNvCxnSpPr>
            <p:nvPr userDrawn="1"/>
          </p:nvCxnSpPr>
          <p:spPr>
            <a:xfrm>
              <a:off x="111919" y="681139"/>
              <a:ext cx="345281" cy="33099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 name="タイトル 1">
            <a:extLst>
              <a:ext uri="{FF2B5EF4-FFF2-40B4-BE49-F238E27FC236}">
                <a16:creationId xmlns:a16="http://schemas.microsoft.com/office/drawing/2014/main" id="{353FE00A-A374-4293-8C01-F22FC8857B61}"/>
              </a:ext>
            </a:extLst>
          </p:cNvPr>
          <p:cNvSpPr>
            <a:spLocks noGrp="1"/>
          </p:cNvSpPr>
          <p:nvPr userDrawn="1">
            <p:ph type="title" hasCustomPrompt="1"/>
          </p:nvPr>
        </p:nvSpPr>
        <p:spPr bwMode="white">
          <a:xfrm>
            <a:off x="161926" y="284266"/>
            <a:ext cx="9288000" cy="648000"/>
          </a:xfrm>
          <a:prstGeom prst="rect">
            <a:avLst/>
          </a:prstGeom>
        </p:spPr>
        <p:txBody>
          <a:bodyPr lIns="252000" tIns="36000" rIns="0" bIns="0" anchor="ctr" anchorCtr="0"/>
          <a:lstStyle>
            <a:lvl1pPr algn="l">
              <a:defRPr sz="2250" b="1">
                <a:solidFill>
                  <a:schemeClr val="bg1"/>
                </a:solidFill>
                <a:latin typeface="Meiryo UI" panose="020B0604030504040204" pitchFamily="50" charset="-128"/>
                <a:ea typeface="Meiryo UI" panose="020B0604030504040204" pitchFamily="50" charset="-128"/>
              </a:defRPr>
            </a:lvl1pPr>
          </a:lstStyle>
          <a:p>
            <a:r>
              <a:rPr kumimoji="1" lang="ja-JP" altLang="en-US" dirty="0"/>
              <a:t>ページタイトル</a:t>
            </a:r>
          </a:p>
        </p:txBody>
      </p:sp>
      <p:sp>
        <p:nvSpPr>
          <p:cNvPr id="28" name="コンテンツ プレースホルダー 3">
            <a:extLst>
              <a:ext uri="{FF2B5EF4-FFF2-40B4-BE49-F238E27FC236}">
                <a16:creationId xmlns:a16="http://schemas.microsoft.com/office/drawing/2014/main" id="{217043BF-6B11-4540-B78A-D1AECDE4B04F}"/>
              </a:ext>
            </a:extLst>
          </p:cNvPr>
          <p:cNvSpPr>
            <a:spLocks noGrp="1"/>
          </p:cNvSpPr>
          <p:nvPr userDrawn="1">
            <p:ph sz="quarter" idx="12" hasCustomPrompt="1"/>
          </p:nvPr>
        </p:nvSpPr>
        <p:spPr>
          <a:xfrm>
            <a:off x="161927" y="1110924"/>
            <a:ext cx="10367964" cy="574283"/>
          </a:xfrm>
          <a:prstGeom prst="rect">
            <a:avLst/>
          </a:prstGeom>
          <a:ln w="19050">
            <a:solidFill>
              <a:schemeClr val="tx2"/>
            </a:solidFill>
          </a:ln>
        </p:spPr>
        <p:txBody>
          <a:bodyPr wrap="square" lIns="180000" tIns="180000" rIns="180000" bIns="144000" anchor="t" anchorCtr="0">
            <a:spAutoFit/>
          </a:bodyPr>
          <a:lstStyle>
            <a:lvl1pPr marL="229537" indent="-229537" algn="l">
              <a:lnSpc>
                <a:spcPct val="100000"/>
              </a:lnSpc>
              <a:spcBef>
                <a:spcPts val="481"/>
              </a:spcBef>
              <a:spcAft>
                <a:spcPts val="0"/>
              </a:spcAft>
              <a:buFont typeface="Wingdings" panose="05000000000000000000" pitchFamily="2" charset="2"/>
              <a:buChar char="n"/>
              <a:defRPr sz="1606" b="0">
                <a:solidFill>
                  <a:schemeClr val="tx1"/>
                </a:solidFill>
                <a:latin typeface="Meiryo UI" panose="020B0604030504040204" pitchFamily="50" charset="-128"/>
                <a:ea typeface="Meiryo UI" panose="020B0604030504040204" pitchFamily="50" charset="-128"/>
              </a:defRPr>
            </a:lvl1pPr>
          </a:lstStyle>
          <a:p>
            <a:pPr lvl="0"/>
            <a:r>
              <a:rPr kumimoji="1" lang="ja-JP" altLang="en-US" dirty="0"/>
              <a:t>リードリードリードリードリードリードリードリードリードリードリードリードリードリードリードリードリードリード</a:t>
            </a:r>
          </a:p>
        </p:txBody>
      </p:sp>
      <p:sp>
        <p:nvSpPr>
          <p:cNvPr id="9" name="テキスト ボックス 8">
            <a:extLst>
              <a:ext uri="{FF2B5EF4-FFF2-40B4-BE49-F238E27FC236}">
                <a16:creationId xmlns:a16="http://schemas.microsoft.com/office/drawing/2014/main" id="{7520773C-E087-4FC7-A90E-8421A85140B2}"/>
              </a:ext>
            </a:extLst>
          </p:cNvPr>
          <p:cNvSpPr txBox="1"/>
          <p:nvPr userDrawn="1"/>
        </p:nvSpPr>
        <p:spPr>
          <a:xfrm>
            <a:off x="10374166" y="7206700"/>
            <a:ext cx="360000" cy="359999"/>
          </a:xfrm>
          <a:prstGeom prst="rect">
            <a:avLst/>
          </a:prstGeom>
          <a:noFill/>
        </p:spPr>
        <p:txBody>
          <a:bodyPr wrap="none" lIns="0" tIns="0" rIns="0" bIns="0" rtlCol="0" anchor="b" anchorCtr="0">
            <a:noAutofit/>
          </a:bodyPr>
          <a:lstStyle/>
          <a:p>
            <a:pPr algn="ctr"/>
            <a:fld id="{9C1B02FA-3B43-4965-97B5-C29D405C4738}" type="slidenum">
              <a:rPr kumimoji="1" lang="ja-JP" altLang="en-US" sz="1800" b="0" smtClean="0">
                <a:latin typeface="Arial" panose="020B0604020202020204" pitchFamily="34" charset="0"/>
                <a:ea typeface="メイリオ" panose="020B0604030504040204" pitchFamily="50" charset="-128"/>
                <a:cs typeface="Arial" panose="020B0604020202020204" pitchFamily="34" charset="0"/>
              </a:rPr>
              <a:pPr algn="ctr"/>
              <a:t>‹#›</a:t>
            </a:fld>
            <a:endParaRPr kumimoji="1" lang="ja-JP" altLang="en-US" sz="1200" b="0" dirty="0">
              <a:latin typeface="Arial" panose="020B0604020202020204" pitchFamily="34" charset="0"/>
              <a:ea typeface="メイリオ" panose="020B0604030504040204" pitchFamily="50" charset="-128"/>
              <a:cs typeface="Arial" panose="020B0604020202020204" pitchFamily="34" charset="0"/>
            </a:endParaRPr>
          </a:p>
        </p:txBody>
      </p:sp>
    </p:spTree>
    <p:extLst>
      <p:ext uri="{BB962C8B-B14F-4D97-AF65-F5344CB8AC3E}">
        <p14:creationId xmlns:p14="http://schemas.microsoft.com/office/powerpoint/2010/main" val="1467237839"/>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userDrawn="1">
  <p:cSld name="目次用スライド">
    <p:spTree>
      <p:nvGrpSpPr>
        <p:cNvPr id="1" name=""/>
        <p:cNvGrpSpPr/>
        <p:nvPr/>
      </p:nvGrpSpPr>
      <p:grpSpPr>
        <a:xfrm>
          <a:off x="0" y="0"/>
          <a:ext cx="0" cy="0"/>
          <a:chOff x="0" y="0"/>
          <a:chExt cx="0" cy="0"/>
        </a:xfrm>
      </p:grpSpPr>
      <p:pic>
        <p:nvPicPr>
          <p:cNvPr id="7" name="Picture 11" descr="ç°å¢ç">
            <a:extLst>
              <a:ext uri="{FF2B5EF4-FFF2-40B4-BE49-F238E27FC236}">
                <a16:creationId xmlns:a16="http://schemas.microsoft.com/office/drawing/2014/main" id="{A36EA33E-F10C-8847-BD79-6A62721F9997}"/>
              </a:ext>
            </a:extLst>
          </p:cNvPr>
          <p:cNvPicPr>
            <a:picLocks noChangeAspect="1" noChangeArrowheads="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9894526" y="0"/>
            <a:ext cx="643833" cy="659442"/>
          </a:xfrm>
          <a:prstGeom prst="rect">
            <a:avLst/>
          </a:prstGeom>
          <a:noFill/>
          <a:extLst>
            <a:ext uri="{909E8E84-426E-40DD-AFC4-6F175D3DCCD1}">
              <a14:hiddenFill xmlns:a14="http://schemas.microsoft.com/office/drawing/2010/main">
                <a:solidFill>
                  <a:srgbClr val="FFFFFF"/>
                </a:solidFill>
              </a14:hiddenFill>
            </a:ext>
          </a:extLst>
        </p:spPr>
      </p:pic>
      <p:pic>
        <p:nvPicPr>
          <p:cNvPr id="4" name="グラフィックス 3">
            <a:extLst>
              <a:ext uri="{FF2B5EF4-FFF2-40B4-BE49-F238E27FC236}">
                <a16:creationId xmlns:a16="http://schemas.microsoft.com/office/drawing/2014/main" id="{DFC3FEA0-0269-A340-8AC0-2EE9382B6D7F}"/>
              </a:ext>
            </a:extLst>
          </p:cNvPr>
          <p:cNvPicPr>
            <a:picLocks noChangeAspect="1"/>
          </p:cNvPicPr>
          <p:nvPr userDrawn="1"/>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349980" y="243741"/>
            <a:ext cx="9576000" cy="508461"/>
          </a:xfrm>
          <a:prstGeom prst="rect">
            <a:avLst/>
          </a:prstGeom>
        </p:spPr>
      </p:pic>
      <p:cxnSp>
        <p:nvCxnSpPr>
          <p:cNvPr id="5" name="直線コネクタ 4">
            <a:extLst>
              <a:ext uri="{FF2B5EF4-FFF2-40B4-BE49-F238E27FC236}">
                <a16:creationId xmlns:a16="http://schemas.microsoft.com/office/drawing/2014/main" id="{EBCF4434-9025-3445-AC58-7DECDD0D5A3D}"/>
              </a:ext>
            </a:extLst>
          </p:cNvPr>
          <p:cNvCxnSpPr>
            <a:cxnSpLocks/>
          </p:cNvCxnSpPr>
          <p:nvPr userDrawn="1"/>
        </p:nvCxnSpPr>
        <p:spPr>
          <a:xfrm>
            <a:off x="269829" y="439843"/>
            <a:ext cx="387743" cy="388717"/>
          </a:xfrm>
          <a:prstGeom prst="line">
            <a:avLst/>
          </a:prstGeom>
          <a:ln w="1270">
            <a:solidFill>
              <a:srgbClr val="009C89"/>
            </a:solidFill>
          </a:ln>
        </p:spPr>
        <p:style>
          <a:lnRef idx="1">
            <a:schemeClr val="accent1"/>
          </a:lnRef>
          <a:fillRef idx="0">
            <a:schemeClr val="accent1"/>
          </a:fillRef>
          <a:effectRef idx="0">
            <a:schemeClr val="accent1"/>
          </a:effectRef>
          <a:fontRef idx="minor">
            <a:schemeClr val="tx1"/>
          </a:fontRef>
        </p:style>
      </p:cxnSp>
      <p:cxnSp>
        <p:nvCxnSpPr>
          <p:cNvPr id="8" name="直線コネクタ 7">
            <a:extLst>
              <a:ext uri="{FF2B5EF4-FFF2-40B4-BE49-F238E27FC236}">
                <a16:creationId xmlns:a16="http://schemas.microsoft.com/office/drawing/2014/main" id="{9F081F0C-555C-6443-8F74-0430630E7B15}"/>
              </a:ext>
            </a:extLst>
          </p:cNvPr>
          <p:cNvCxnSpPr>
            <a:cxnSpLocks/>
          </p:cNvCxnSpPr>
          <p:nvPr userDrawn="1"/>
        </p:nvCxnSpPr>
        <p:spPr>
          <a:xfrm>
            <a:off x="9321870" y="142579"/>
            <a:ext cx="684262" cy="687600"/>
          </a:xfrm>
          <a:prstGeom prst="line">
            <a:avLst/>
          </a:prstGeom>
          <a:ln w="1270">
            <a:solidFill>
              <a:srgbClr val="009C89"/>
            </a:solidFill>
          </a:ln>
        </p:spPr>
        <p:style>
          <a:lnRef idx="1">
            <a:schemeClr val="accent1"/>
          </a:lnRef>
          <a:fillRef idx="0">
            <a:schemeClr val="accent1"/>
          </a:fillRef>
          <a:effectRef idx="0">
            <a:schemeClr val="accent1"/>
          </a:effectRef>
          <a:fontRef idx="minor">
            <a:schemeClr val="tx1"/>
          </a:fontRef>
        </p:style>
      </p:cxnSp>
      <p:sp>
        <p:nvSpPr>
          <p:cNvPr id="9" name="テキスト ボックス 8">
            <a:extLst>
              <a:ext uri="{FF2B5EF4-FFF2-40B4-BE49-F238E27FC236}">
                <a16:creationId xmlns:a16="http://schemas.microsoft.com/office/drawing/2014/main" id="{008499E0-6698-7242-8365-20FF5A758AA5}"/>
              </a:ext>
            </a:extLst>
          </p:cNvPr>
          <p:cNvSpPr txBox="1"/>
          <p:nvPr userDrawn="1"/>
        </p:nvSpPr>
        <p:spPr>
          <a:xfrm>
            <a:off x="1" y="7286218"/>
            <a:ext cx="10691813" cy="244682"/>
          </a:xfrm>
          <a:prstGeom prst="rect">
            <a:avLst/>
          </a:prstGeom>
          <a:noFill/>
        </p:spPr>
        <p:txBody>
          <a:bodyPr wrap="square" rtlCol="0">
            <a:spAutoFit/>
          </a:bodyPr>
          <a:lstStyle/>
          <a:p>
            <a:pPr algn="r"/>
            <a:fld id="{38434F60-59C2-5746-B363-8E311F3EE048}" type="slidenum">
              <a:rPr lang="en-US" altLang="ja-JP" sz="990" b="0" smtClean="0">
                <a:ln w="2540">
                  <a:solidFill>
                    <a:schemeClr val="bg2">
                      <a:lumMod val="75000"/>
                    </a:schemeClr>
                  </a:solidFill>
                </a:ln>
                <a:solidFill>
                  <a:schemeClr val="tx1"/>
                </a:solidFill>
                <a:latin typeface="Meiryo" panose="020B0604030504040204" pitchFamily="34" charset="-128"/>
                <a:ea typeface="Meiryo" panose="020B0604030504040204" pitchFamily="34" charset="-128"/>
              </a:rPr>
              <a:t>‹#›</a:t>
            </a:fld>
            <a:endParaRPr lang="ja-JP" altLang="en-US" sz="990" b="0" dirty="0">
              <a:ln w="2540">
                <a:solidFill>
                  <a:schemeClr val="bg2">
                    <a:lumMod val="75000"/>
                  </a:schemeClr>
                </a:solidFill>
              </a:ln>
              <a:solidFill>
                <a:schemeClr val="tx1"/>
              </a:solidFill>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4075916095"/>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userDrawn="1">
  <p:cSld name="1_内容説明用スライド_タイトルのみ">
    <p:spTree>
      <p:nvGrpSpPr>
        <p:cNvPr id="1" name=""/>
        <p:cNvGrpSpPr/>
        <p:nvPr/>
      </p:nvGrpSpPr>
      <p:grpSpPr>
        <a:xfrm>
          <a:off x="0" y="0"/>
          <a:ext cx="0" cy="0"/>
          <a:chOff x="0" y="0"/>
          <a:chExt cx="0" cy="0"/>
        </a:xfrm>
      </p:grpSpPr>
      <p:pic>
        <p:nvPicPr>
          <p:cNvPr id="7" name="Picture 11" descr="ç°å¢ç">
            <a:extLst>
              <a:ext uri="{FF2B5EF4-FFF2-40B4-BE49-F238E27FC236}">
                <a16:creationId xmlns:a16="http://schemas.microsoft.com/office/drawing/2014/main" id="{A36EA33E-F10C-8847-BD79-6A62721F9997}"/>
              </a:ext>
            </a:extLst>
          </p:cNvPr>
          <p:cNvPicPr>
            <a:picLocks noChangeAspect="1" noChangeArrowheads="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9657433" y="301967"/>
            <a:ext cx="578757" cy="592788"/>
          </a:xfrm>
          <a:prstGeom prst="rect">
            <a:avLst/>
          </a:prstGeom>
          <a:noFill/>
          <a:extLst>
            <a:ext uri="{909E8E84-426E-40DD-AFC4-6F175D3DCCD1}">
              <a14:hiddenFill xmlns:a14="http://schemas.microsoft.com/office/drawing/2010/main">
                <a:solidFill>
                  <a:srgbClr val="FFFFFF"/>
                </a:solidFill>
              </a14:hiddenFill>
            </a:ext>
          </a:extLst>
        </p:spPr>
      </p:pic>
      <p:pic>
        <p:nvPicPr>
          <p:cNvPr id="4" name="グラフィックス 3">
            <a:extLst>
              <a:ext uri="{FF2B5EF4-FFF2-40B4-BE49-F238E27FC236}">
                <a16:creationId xmlns:a16="http://schemas.microsoft.com/office/drawing/2014/main" id="{DFC3FEA0-0269-A340-8AC0-2EE9382B6D7F}"/>
              </a:ext>
            </a:extLst>
          </p:cNvPr>
          <p:cNvPicPr>
            <a:picLocks noChangeAspect="1"/>
          </p:cNvPicPr>
          <p:nvPr userDrawn="1"/>
        </p:nvPicPr>
        <p:blipFill>
          <a:blip cstate="screen">
            <a:extLst>
              <a:ext uri="{28A0092B-C50C-407E-A947-70E740481C1C}">
                <a14:useLocalDpi xmlns:a14="http://schemas.microsoft.com/office/drawing/2010/main"/>
              </a:ext>
            </a:extLst>
          </a:blip>
          <a:stretch>
            <a:fillRect/>
          </a:stretch>
        </p:blipFill>
        <p:spPr>
          <a:xfrm>
            <a:off x="349980" y="390418"/>
            <a:ext cx="9404184" cy="508461"/>
          </a:xfrm>
          <a:prstGeom prst="rect">
            <a:avLst/>
          </a:prstGeom>
        </p:spPr>
      </p:pic>
      <p:cxnSp>
        <p:nvCxnSpPr>
          <p:cNvPr id="5" name="直線コネクタ 4">
            <a:extLst>
              <a:ext uri="{FF2B5EF4-FFF2-40B4-BE49-F238E27FC236}">
                <a16:creationId xmlns:a16="http://schemas.microsoft.com/office/drawing/2014/main" id="{EBCF4434-9025-3445-AC58-7DECDD0D5A3D}"/>
              </a:ext>
            </a:extLst>
          </p:cNvPr>
          <p:cNvCxnSpPr>
            <a:cxnSpLocks/>
          </p:cNvCxnSpPr>
          <p:nvPr userDrawn="1"/>
        </p:nvCxnSpPr>
        <p:spPr>
          <a:xfrm>
            <a:off x="269828" y="586520"/>
            <a:ext cx="387743" cy="388717"/>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直線コネクタ 7">
            <a:extLst>
              <a:ext uri="{FF2B5EF4-FFF2-40B4-BE49-F238E27FC236}">
                <a16:creationId xmlns:a16="http://schemas.microsoft.com/office/drawing/2014/main" id="{9F081F0C-555C-6443-8F74-0430630E7B15}"/>
              </a:ext>
            </a:extLst>
          </p:cNvPr>
          <p:cNvCxnSpPr>
            <a:cxnSpLocks/>
          </p:cNvCxnSpPr>
          <p:nvPr userDrawn="1"/>
        </p:nvCxnSpPr>
        <p:spPr>
          <a:xfrm>
            <a:off x="9150054" y="289257"/>
            <a:ext cx="684262" cy="6876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テキスト ボックス 8">
            <a:extLst>
              <a:ext uri="{FF2B5EF4-FFF2-40B4-BE49-F238E27FC236}">
                <a16:creationId xmlns:a16="http://schemas.microsoft.com/office/drawing/2014/main" id="{C3C77094-EBBC-48DE-9242-E77BA6AC9747}"/>
              </a:ext>
            </a:extLst>
          </p:cNvPr>
          <p:cNvSpPr txBox="1"/>
          <p:nvPr userDrawn="1"/>
        </p:nvSpPr>
        <p:spPr>
          <a:xfrm>
            <a:off x="9754164" y="7020197"/>
            <a:ext cx="343742" cy="287803"/>
          </a:xfrm>
          <a:prstGeom prst="rect">
            <a:avLst/>
          </a:prstGeom>
          <a:noFill/>
        </p:spPr>
        <p:txBody>
          <a:bodyPr wrap="none" lIns="0" tIns="0" rIns="0" bIns="0" rtlCol="0" anchor="ctr" anchorCtr="0">
            <a:noAutofit/>
          </a:bodyPr>
          <a:lstStyle/>
          <a:p>
            <a:pPr algn="r"/>
            <a:fld id="{9C1B02FA-3B43-4965-97B5-C29D405C4738}" type="slidenum">
              <a:rPr kumimoji="1" lang="ja-JP" altLang="en-US" sz="1100" b="0" smtClean="0">
                <a:latin typeface="Arial" panose="020B0604020202020204" pitchFamily="34" charset="0"/>
                <a:ea typeface="メイリオ" panose="020B0604030504040204" pitchFamily="50" charset="-128"/>
                <a:cs typeface="Arial" panose="020B0604020202020204" pitchFamily="34" charset="0"/>
              </a:rPr>
              <a:pPr algn="r"/>
              <a:t>‹#›</a:t>
            </a:fld>
            <a:endParaRPr kumimoji="1" lang="ja-JP" altLang="en-US" sz="1100" b="0" dirty="0">
              <a:latin typeface="Arial" panose="020B0604020202020204" pitchFamily="34" charset="0"/>
              <a:ea typeface="メイリオ" panose="020B0604030504040204" pitchFamily="50" charset="-128"/>
              <a:cs typeface="Arial" panose="020B0604020202020204" pitchFamily="34" charset="0"/>
            </a:endParaRPr>
          </a:p>
        </p:txBody>
      </p:sp>
      <p:sp>
        <p:nvSpPr>
          <p:cNvPr id="10" name="コンテンツ プレースホルダー 13">
            <a:extLst>
              <a:ext uri="{FF2B5EF4-FFF2-40B4-BE49-F238E27FC236}">
                <a16:creationId xmlns:a16="http://schemas.microsoft.com/office/drawing/2014/main" id="{89977F20-F4BF-4D81-9971-71C821CD53EF}"/>
              </a:ext>
            </a:extLst>
          </p:cNvPr>
          <p:cNvSpPr>
            <a:spLocks noGrp="1"/>
          </p:cNvSpPr>
          <p:nvPr>
            <p:ph sz="quarter" idx="11" hasCustomPrompt="1"/>
          </p:nvPr>
        </p:nvSpPr>
        <p:spPr bwMode="white">
          <a:xfrm>
            <a:off x="349980" y="390417"/>
            <a:ext cx="7712791" cy="504337"/>
          </a:xfrm>
          <a:prstGeom prst="rect">
            <a:avLst/>
          </a:prstGeom>
        </p:spPr>
        <p:txBody>
          <a:bodyPr lIns="252000" tIns="36000" rIns="0" bIns="0" anchor="ctr">
            <a:normAutofit/>
          </a:bodyPr>
          <a:lstStyle>
            <a:lvl1pPr marL="0" indent="0">
              <a:buNone/>
              <a:defRPr sz="2200" b="1" i="0">
                <a:solidFill>
                  <a:schemeClr val="bg1"/>
                </a:solidFill>
                <a:latin typeface="Meiryo UI" panose="020B0604030504040204" pitchFamily="50" charset="-128"/>
                <a:ea typeface="Meiryo UI" panose="020B0604030504040204" pitchFamily="50" charset="-128"/>
              </a:defRPr>
            </a:lvl1pPr>
          </a:lstStyle>
          <a:p>
            <a:r>
              <a:rPr kumimoji="1" lang="ja-JP" altLang="en-US" dirty="0"/>
              <a:t>タイトルタイトル</a:t>
            </a:r>
          </a:p>
        </p:txBody>
      </p:sp>
    </p:spTree>
    <p:extLst>
      <p:ext uri="{BB962C8B-B14F-4D97-AF65-F5344CB8AC3E}">
        <p14:creationId xmlns:p14="http://schemas.microsoft.com/office/powerpoint/2010/main" val="4106284602"/>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表紙">
    <p:spTree>
      <p:nvGrpSpPr>
        <p:cNvPr id="1" name=""/>
        <p:cNvGrpSpPr/>
        <p:nvPr/>
      </p:nvGrpSpPr>
      <p:grpSpPr>
        <a:xfrm>
          <a:off x="0" y="0"/>
          <a:ext cx="0" cy="0"/>
          <a:chOff x="0" y="0"/>
          <a:chExt cx="0" cy="0"/>
        </a:xfrm>
      </p:grpSpPr>
      <p:sp>
        <p:nvSpPr>
          <p:cNvPr id="7" name="四角形: 角を丸くする 6">
            <a:extLst>
              <a:ext uri="{FF2B5EF4-FFF2-40B4-BE49-F238E27FC236}">
                <a16:creationId xmlns:a16="http://schemas.microsoft.com/office/drawing/2014/main" id="{C4F33A39-73E7-49E0-BF4C-2CE0E2DB7091}"/>
              </a:ext>
            </a:extLst>
          </p:cNvPr>
          <p:cNvSpPr/>
          <p:nvPr userDrawn="1"/>
        </p:nvSpPr>
        <p:spPr>
          <a:xfrm>
            <a:off x="395906" y="395837"/>
            <a:ext cx="9900000" cy="6768000"/>
          </a:xfrm>
          <a:prstGeom prst="roundRect">
            <a:avLst>
              <a:gd name="adj" fmla="val 1501"/>
            </a:avLst>
          </a:prstGeom>
          <a:no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600" dirty="0">
              <a:solidFill>
                <a:schemeClr val="tx1"/>
              </a:solidFill>
            </a:endParaRPr>
          </a:p>
        </p:txBody>
      </p:sp>
      <p:grpSp>
        <p:nvGrpSpPr>
          <p:cNvPr id="8" name="グループ化 7">
            <a:extLst>
              <a:ext uri="{FF2B5EF4-FFF2-40B4-BE49-F238E27FC236}">
                <a16:creationId xmlns:a16="http://schemas.microsoft.com/office/drawing/2014/main" id="{6F38512C-2C72-40C3-B679-1FEABC48B48C}"/>
              </a:ext>
            </a:extLst>
          </p:cNvPr>
          <p:cNvGrpSpPr/>
          <p:nvPr userDrawn="1"/>
        </p:nvGrpSpPr>
        <p:grpSpPr>
          <a:xfrm>
            <a:off x="2456520" y="6300053"/>
            <a:ext cx="5875085" cy="700377"/>
            <a:chOff x="2456520" y="6387031"/>
            <a:chExt cx="5875085" cy="700377"/>
          </a:xfrm>
        </p:grpSpPr>
        <p:pic>
          <p:nvPicPr>
            <p:cNvPr id="9" name="図 8">
              <a:extLst>
                <a:ext uri="{FF2B5EF4-FFF2-40B4-BE49-F238E27FC236}">
                  <a16:creationId xmlns:a16="http://schemas.microsoft.com/office/drawing/2014/main" id="{48EFA85C-A46F-4AC1-8E75-830689451B28}"/>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4927824" y="6387031"/>
              <a:ext cx="991169" cy="700377"/>
            </a:xfrm>
            <a:prstGeom prst="rect">
              <a:avLst/>
            </a:prstGeom>
          </p:spPr>
        </p:pic>
        <p:pic>
          <p:nvPicPr>
            <p:cNvPr id="10" name="図 9">
              <a:extLst>
                <a:ext uri="{FF2B5EF4-FFF2-40B4-BE49-F238E27FC236}">
                  <a16:creationId xmlns:a16="http://schemas.microsoft.com/office/drawing/2014/main" id="{9F5C018F-8455-43E6-B9B6-228E8AD0436B}"/>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106890" y="6463627"/>
              <a:ext cx="614647" cy="526500"/>
            </a:xfrm>
            <a:prstGeom prst="rect">
              <a:avLst/>
            </a:prstGeom>
          </p:spPr>
        </p:pic>
        <p:pic>
          <p:nvPicPr>
            <p:cNvPr id="11" name="図 10">
              <a:extLst>
                <a:ext uri="{FF2B5EF4-FFF2-40B4-BE49-F238E27FC236}">
                  <a16:creationId xmlns:a16="http://schemas.microsoft.com/office/drawing/2014/main" id="{34A081C5-EF14-4467-B19D-E35B6B3CBAD1}"/>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2456520" y="6498254"/>
              <a:ext cx="946944" cy="536322"/>
            </a:xfrm>
            <a:prstGeom prst="rect">
              <a:avLst/>
            </a:prstGeom>
          </p:spPr>
        </p:pic>
        <p:pic>
          <p:nvPicPr>
            <p:cNvPr id="12" name="図 11">
              <a:extLst>
                <a:ext uri="{FF2B5EF4-FFF2-40B4-BE49-F238E27FC236}">
                  <a16:creationId xmlns:a16="http://schemas.microsoft.com/office/drawing/2014/main" id="{353D9AAD-EE32-457B-B8B4-29FF67E0F4E9}"/>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3635177" y="6432722"/>
              <a:ext cx="1292647" cy="641986"/>
            </a:xfrm>
            <a:prstGeom prst="rect">
              <a:avLst/>
            </a:prstGeom>
          </p:spPr>
        </p:pic>
        <p:pic>
          <p:nvPicPr>
            <p:cNvPr id="13" name="図 12">
              <a:extLst>
                <a:ext uri="{FF2B5EF4-FFF2-40B4-BE49-F238E27FC236}">
                  <a16:creationId xmlns:a16="http://schemas.microsoft.com/office/drawing/2014/main" id="{E3FD0292-C091-43A1-9252-D1D0C6352D0A}"/>
                </a:ext>
              </a:extLst>
            </p:cNvPr>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7044047" y="6463627"/>
              <a:ext cx="1287558" cy="494981"/>
            </a:xfrm>
            <a:prstGeom prst="rect">
              <a:avLst/>
            </a:prstGeom>
          </p:spPr>
        </p:pic>
      </p:grpSp>
      <p:grpSp>
        <p:nvGrpSpPr>
          <p:cNvPr id="23" name="グループ化 22">
            <a:extLst>
              <a:ext uri="{FF2B5EF4-FFF2-40B4-BE49-F238E27FC236}">
                <a16:creationId xmlns:a16="http://schemas.microsoft.com/office/drawing/2014/main" id="{69427F34-BDBE-48D8-A7F4-1EE85CF4440A}"/>
              </a:ext>
            </a:extLst>
          </p:cNvPr>
          <p:cNvGrpSpPr/>
          <p:nvPr userDrawn="1"/>
        </p:nvGrpSpPr>
        <p:grpSpPr>
          <a:xfrm>
            <a:off x="1034510" y="2991837"/>
            <a:ext cx="8622792" cy="1007999"/>
            <a:chOff x="1034510" y="2991837"/>
            <a:chExt cx="8622792" cy="1007999"/>
          </a:xfrm>
        </p:grpSpPr>
        <p:cxnSp>
          <p:nvCxnSpPr>
            <p:cNvPr id="15" name="直線コネクタ 14">
              <a:extLst>
                <a:ext uri="{FF2B5EF4-FFF2-40B4-BE49-F238E27FC236}">
                  <a16:creationId xmlns:a16="http://schemas.microsoft.com/office/drawing/2014/main" id="{4E3800AC-DAF6-41B1-810E-4A51489649E0}"/>
                </a:ext>
              </a:extLst>
            </p:cNvPr>
            <p:cNvCxnSpPr/>
            <p:nvPr userDrawn="1"/>
          </p:nvCxnSpPr>
          <p:spPr>
            <a:xfrm>
              <a:off x="1034510" y="2991837"/>
              <a:ext cx="8622792" cy="0"/>
            </a:xfrm>
            <a:prstGeom prst="line">
              <a:avLst/>
            </a:prstGeom>
            <a:ln w="28575">
              <a:solidFill>
                <a:schemeClr val="bg2"/>
              </a:solidFill>
            </a:ln>
          </p:spPr>
          <p:style>
            <a:lnRef idx="1">
              <a:schemeClr val="accent1"/>
            </a:lnRef>
            <a:fillRef idx="0">
              <a:schemeClr val="accent1"/>
            </a:fillRef>
            <a:effectRef idx="0">
              <a:schemeClr val="accent1"/>
            </a:effectRef>
            <a:fontRef idx="minor">
              <a:schemeClr val="tx1"/>
            </a:fontRef>
          </p:style>
        </p:cxnSp>
        <p:cxnSp>
          <p:nvCxnSpPr>
            <p:cNvPr id="16" name="直線コネクタ 15">
              <a:extLst>
                <a:ext uri="{FF2B5EF4-FFF2-40B4-BE49-F238E27FC236}">
                  <a16:creationId xmlns:a16="http://schemas.microsoft.com/office/drawing/2014/main" id="{7CF90A11-AE44-4385-824C-1819712F0D92}"/>
                </a:ext>
              </a:extLst>
            </p:cNvPr>
            <p:cNvCxnSpPr/>
            <p:nvPr userDrawn="1"/>
          </p:nvCxnSpPr>
          <p:spPr>
            <a:xfrm>
              <a:off x="1034510" y="3999836"/>
              <a:ext cx="8622792" cy="0"/>
            </a:xfrm>
            <a:prstGeom prst="line">
              <a:avLst/>
            </a:prstGeom>
            <a:ln w="28575">
              <a:solidFill>
                <a:schemeClr val="bg2"/>
              </a:solidFill>
            </a:ln>
          </p:spPr>
          <p:style>
            <a:lnRef idx="1">
              <a:schemeClr val="accent1"/>
            </a:lnRef>
            <a:fillRef idx="0">
              <a:schemeClr val="accent1"/>
            </a:fillRef>
            <a:effectRef idx="0">
              <a:schemeClr val="accent1"/>
            </a:effectRef>
            <a:fontRef idx="minor">
              <a:schemeClr val="tx1"/>
            </a:fontRef>
          </p:style>
        </p:cxnSp>
      </p:grpSp>
      <p:sp>
        <p:nvSpPr>
          <p:cNvPr id="30" name="タイトル 29">
            <a:extLst>
              <a:ext uri="{FF2B5EF4-FFF2-40B4-BE49-F238E27FC236}">
                <a16:creationId xmlns:a16="http://schemas.microsoft.com/office/drawing/2014/main" id="{D7232AF9-EC33-4888-B5A0-D03E836B4382}"/>
              </a:ext>
            </a:extLst>
          </p:cNvPr>
          <p:cNvSpPr>
            <a:spLocks noGrp="1"/>
          </p:cNvSpPr>
          <p:nvPr>
            <p:ph type="title" hasCustomPrompt="1"/>
          </p:nvPr>
        </p:nvSpPr>
        <p:spPr>
          <a:xfrm>
            <a:off x="1034510" y="2991837"/>
            <a:ext cx="8640000" cy="1008000"/>
          </a:xfrm>
          <a:prstGeom prst="rect">
            <a:avLst/>
          </a:prstGeom>
        </p:spPr>
        <p:txBody>
          <a:bodyPr lIns="0" tIns="72000" rIns="0" bIns="0" anchor="ctr" anchorCtr="0">
            <a:normAutofit/>
          </a:bodyPr>
          <a:lstStyle>
            <a:lvl1pPr>
              <a:defRPr lang="ja-JP" altLang="en-US" sz="3600" b="1" dirty="0">
                <a:solidFill>
                  <a:schemeClr val="bg2"/>
                </a:solidFill>
                <a:latin typeface="Meiryo UI" panose="020B0604030504040204" pitchFamily="50" charset="-128"/>
                <a:ea typeface="Meiryo UI" panose="020B0604030504040204" pitchFamily="50" charset="-128"/>
                <a:cs typeface="+mn-cs"/>
              </a:defRPr>
            </a:lvl1pPr>
          </a:lstStyle>
          <a:p>
            <a:pPr marL="0" lvl="0" indent="0" algn="ctr">
              <a:spcBef>
                <a:spcPts val="1102"/>
              </a:spcBef>
              <a:buFontTx/>
            </a:pPr>
            <a:r>
              <a:rPr kumimoji="1" lang="ja-JP" altLang="en-US" dirty="0"/>
              <a:t>表紙タイトル</a:t>
            </a:r>
          </a:p>
        </p:txBody>
      </p:sp>
      <p:sp>
        <p:nvSpPr>
          <p:cNvPr id="27" name="コンテンツ プレースホルダー 21">
            <a:extLst>
              <a:ext uri="{FF2B5EF4-FFF2-40B4-BE49-F238E27FC236}">
                <a16:creationId xmlns:a16="http://schemas.microsoft.com/office/drawing/2014/main" id="{730FB38C-75FA-4F17-A448-34BAAD2B4753}"/>
              </a:ext>
            </a:extLst>
          </p:cNvPr>
          <p:cNvSpPr>
            <a:spLocks noGrp="1"/>
          </p:cNvSpPr>
          <p:nvPr>
            <p:ph sz="quarter" idx="14" hasCustomPrompt="1"/>
          </p:nvPr>
        </p:nvSpPr>
        <p:spPr>
          <a:xfrm>
            <a:off x="1034510" y="4148806"/>
            <a:ext cx="8640000" cy="432000"/>
          </a:xfrm>
          <a:prstGeom prst="rect">
            <a:avLst/>
          </a:prstGeom>
        </p:spPr>
        <p:txBody>
          <a:bodyPr lIns="0" tIns="0" rIns="0" bIns="0" anchor="ctr" anchorCtr="0"/>
          <a:lstStyle>
            <a:lvl1pPr>
              <a:defRPr sz="2000" b="1">
                <a:solidFill>
                  <a:schemeClr val="bg2"/>
                </a:solidFill>
                <a:latin typeface="Meiryo UI" panose="020B0604030504040204" pitchFamily="50" charset="-128"/>
                <a:ea typeface="Meiryo UI" panose="020B0604030504040204" pitchFamily="50" charset="-128"/>
              </a:defRPr>
            </a:lvl1pPr>
          </a:lstStyle>
          <a:p>
            <a:pPr lvl="0"/>
            <a:r>
              <a:rPr kumimoji="1" lang="ja-JP" altLang="en-US" dirty="0"/>
              <a:t>サブタイトル</a:t>
            </a:r>
          </a:p>
        </p:txBody>
      </p:sp>
      <p:sp>
        <p:nvSpPr>
          <p:cNvPr id="31" name="コンテンツ プレースホルダー 21">
            <a:extLst>
              <a:ext uri="{FF2B5EF4-FFF2-40B4-BE49-F238E27FC236}">
                <a16:creationId xmlns:a16="http://schemas.microsoft.com/office/drawing/2014/main" id="{9693F458-7CAF-4411-88EF-755A4D8136DB}"/>
              </a:ext>
            </a:extLst>
          </p:cNvPr>
          <p:cNvSpPr>
            <a:spLocks noGrp="1"/>
          </p:cNvSpPr>
          <p:nvPr>
            <p:ph sz="quarter" idx="15" hasCustomPrompt="1"/>
          </p:nvPr>
        </p:nvSpPr>
        <p:spPr>
          <a:xfrm>
            <a:off x="3554510" y="5436053"/>
            <a:ext cx="3600000" cy="288000"/>
          </a:xfrm>
          <a:prstGeom prst="rect">
            <a:avLst/>
          </a:prstGeom>
        </p:spPr>
        <p:txBody>
          <a:bodyPr lIns="0" tIns="0" rIns="0" bIns="0" anchor="ctr" anchorCtr="0"/>
          <a:lstStyle>
            <a:lvl1pPr>
              <a:defRPr sz="1800" b="0">
                <a:solidFill>
                  <a:schemeClr val="tx1"/>
                </a:solidFill>
                <a:latin typeface="Meiryo UI" panose="020B0604030504040204" pitchFamily="50" charset="-128"/>
                <a:ea typeface="Meiryo UI" panose="020B0604030504040204" pitchFamily="50" charset="-128"/>
              </a:defRPr>
            </a:lvl1pPr>
          </a:lstStyle>
          <a:p>
            <a:pPr lvl="0"/>
            <a:r>
              <a:rPr kumimoji="1" lang="en-US" altLang="ja-JP" dirty="0"/>
              <a:t>0000</a:t>
            </a:r>
            <a:r>
              <a:rPr kumimoji="1" lang="ja-JP" altLang="en-US" dirty="0"/>
              <a:t>年</a:t>
            </a:r>
            <a:r>
              <a:rPr kumimoji="1" lang="en-US" altLang="ja-JP" dirty="0"/>
              <a:t>00</a:t>
            </a:r>
            <a:r>
              <a:rPr kumimoji="1" lang="ja-JP" altLang="en-US" dirty="0"/>
              <a:t>月</a:t>
            </a:r>
            <a:r>
              <a:rPr kumimoji="1" lang="en-US" altLang="ja-JP" dirty="0"/>
              <a:t>00</a:t>
            </a:r>
            <a:r>
              <a:rPr kumimoji="1" lang="ja-JP" altLang="en-US" dirty="0"/>
              <a:t>日</a:t>
            </a:r>
          </a:p>
        </p:txBody>
      </p:sp>
      <p:sp>
        <p:nvSpPr>
          <p:cNvPr id="32" name="コンテンツ プレースホルダー 21">
            <a:extLst>
              <a:ext uri="{FF2B5EF4-FFF2-40B4-BE49-F238E27FC236}">
                <a16:creationId xmlns:a16="http://schemas.microsoft.com/office/drawing/2014/main" id="{1645C6DC-6217-43BE-8989-B6A0BD9C2349}"/>
              </a:ext>
            </a:extLst>
          </p:cNvPr>
          <p:cNvSpPr>
            <a:spLocks noGrp="1"/>
          </p:cNvSpPr>
          <p:nvPr>
            <p:ph sz="quarter" idx="16" hasCustomPrompt="1"/>
          </p:nvPr>
        </p:nvSpPr>
        <p:spPr>
          <a:xfrm>
            <a:off x="3554510" y="5724053"/>
            <a:ext cx="3600000" cy="288000"/>
          </a:xfrm>
          <a:prstGeom prst="rect">
            <a:avLst/>
          </a:prstGeom>
        </p:spPr>
        <p:txBody>
          <a:bodyPr lIns="0" tIns="0" rIns="0" bIns="0" anchor="ctr" anchorCtr="0"/>
          <a:lstStyle>
            <a:lvl1pPr>
              <a:defRPr sz="1800" b="0">
                <a:solidFill>
                  <a:schemeClr val="tx1"/>
                </a:solidFill>
                <a:latin typeface="Meiryo UI" panose="020B0604030504040204" pitchFamily="50" charset="-128"/>
                <a:ea typeface="Meiryo UI" panose="020B0604030504040204" pitchFamily="50" charset="-128"/>
              </a:defRPr>
            </a:lvl1pPr>
          </a:lstStyle>
          <a:p>
            <a:pPr lvl="0"/>
            <a:r>
              <a:rPr kumimoji="1" lang="ja-JP" altLang="en-US" dirty="0"/>
              <a:t>所属　名前</a:t>
            </a:r>
          </a:p>
        </p:txBody>
      </p:sp>
      <p:pic>
        <p:nvPicPr>
          <p:cNvPr id="17" name="Picture 2">
            <a:extLst>
              <a:ext uri="{FF2B5EF4-FFF2-40B4-BE49-F238E27FC236}">
                <a16:creationId xmlns:a16="http://schemas.microsoft.com/office/drawing/2014/main" id="{2E39BDCF-6EF7-43FE-AEB4-6801E464C3F5}"/>
              </a:ext>
            </a:extLst>
          </p:cNvPr>
          <p:cNvPicPr>
            <a:picLocks noChangeAspect="1" noChangeArrowheads="1"/>
          </p:cNvPicPr>
          <p:nvPr userDrawn="1"/>
        </p:nvPicPr>
        <p:blipFill>
          <a:blip r:embed="rId7" cstate="screen">
            <a:extLst>
              <a:ext uri="{28A0092B-C50C-407E-A947-70E740481C1C}">
                <a14:useLocalDpi xmlns:a14="http://schemas.microsoft.com/office/drawing/2010/main"/>
              </a:ext>
            </a:extLst>
          </a:blip>
          <a:srcRect/>
          <a:stretch>
            <a:fillRect/>
          </a:stretch>
        </p:blipFill>
        <p:spPr bwMode="auto">
          <a:xfrm>
            <a:off x="4366825" y="1499033"/>
            <a:ext cx="1938704" cy="6805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70751008"/>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中扉">
    <p:spTree>
      <p:nvGrpSpPr>
        <p:cNvPr id="1" name=""/>
        <p:cNvGrpSpPr/>
        <p:nvPr/>
      </p:nvGrpSpPr>
      <p:grpSpPr>
        <a:xfrm>
          <a:off x="0" y="0"/>
          <a:ext cx="0" cy="0"/>
          <a:chOff x="0" y="0"/>
          <a:chExt cx="0" cy="0"/>
        </a:xfrm>
      </p:grpSpPr>
      <p:sp>
        <p:nvSpPr>
          <p:cNvPr id="3" name="四角形: 角を丸くする 2">
            <a:extLst>
              <a:ext uri="{FF2B5EF4-FFF2-40B4-BE49-F238E27FC236}">
                <a16:creationId xmlns:a16="http://schemas.microsoft.com/office/drawing/2014/main" id="{A41B1502-2511-437B-8D13-C5707D9425E0}"/>
              </a:ext>
            </a:extLst>
          </p:cNvPr>
          <p:cNvSpPr/>
          <p:nvPr userDrawn="1"/>
        </p:nvSpPr>
        <p:spPr>
          <a:xfrm>
            <a:off x="395906" y="395837"/>
            <a:ext cx="9900000" cy="6768000"/>
          </a:xfrm>
          <a:prstGeom prst="roundRect">
            <a:avLst>
              <a:gd name="adj" fmla="val 1501"/>
            </a:avLst>
          </a:prstGeom>
          <a:no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600" dirty="0">
              <a:solidFill>
                <a:schemeClr val="tx1"/>
              </a:solidFill>
            </a:endParaRPr>
          </a:p>
        </p:txBody>
      </p:sp>
      <p:grpSp>
        <p:nvGrpSpPr>
          <p:cNvPr id="4" name="グループ化 3">
            <a:extLst>
              <a:ext uri="{FF2B5EF4-FFF2-40B4-BE49-F238E27FC236}">
                <a16:creationId xmlns:a16="http://schemas.microsoft.com/office/drawing/2014/main" id="{6022BE2B-C94E-4EA1-8D5F-B6FF40A5C82B}"/>
              </a:ext>
            </a:extLst>
          </p:cNvPr>
          <p:cNvGrpSpPr/>
          <p:nvPr userDrawn="1"/>
        </p:nvGrpSpPr>
        <p:grpSpPr>
          <a:xfrm>
            <a:off x="1034510" y="2915837"/>
            <a:ext cx="8622792" cy="1728000"/>
            <a:chOff x="1034510" y="2991837"/>
            <a:chExt cx="8622792" cy="1728000"/>
          </a:xfrm>
        </p:grpSpPr>
        <p:cxnSp>
          <p:nvCxnSpPr>
            <p:cNvPr id="5" name="直線コネクタ 4">
              <a:extLst>
                <a:ext uri="{FF2B5EF4-FFF2-40B4-BE49-F238E27FC236}">
                  <a16:creationId xmlns:a16="http://schemas.microsoft.com/office/drawing/2014/main" id="{4FC838C0-7A1B-42C5-8BB1-69879692B23E}"/>
                </a:ext>
              </a:extLst>
            </p:cNvPr>
            <p:cNvCxnSpPr/>
            <p:nvPr userDrawn="1"/>
          </p:nvCxnSpPr>
          <p:spPr>
            <a:xfrm>
              <a:off x="1034510" y="2991837"/>
              <a:ext cx="8622792" cy="0"/>
            </a:xfrm>
            <a:prstGeom prst="line">
              <a:avLst/>
            </a:prstGeom>
            <a:ln w="28575">
              <a:solidFill>
                <a:schemeClr val="bg2"/>
              </a:solidFill>
            </a:ln>
          </p:spPr>
          <p:style>
            <a:lnRef idx="1">
              <a:schemeClr val="accent1"/>
            </a:lnRef>
            <a:fillRef idx="0">
              <a:schemeClr val="accent1"/>
            </a:fillRef>
            <a:effectRef idx="0">
              <a:schemeClr val="accent1"/>
            </a:effectRef>
            <a:fontRef idx="minor">
              <a:schemeClr val="tx1"/>
            </a:fontRef>
          </p:style>
        </p:cxnSp>
        <p:cxnSp>
          <p:nvCxnSpPr>
            <p:cNvPr id="6" name="直線コネクタ 5">
              <a:extLst>
                <a:ext uri="{FF2B5EF4-FFF2-40B4-BE49-F238E27FC236}">
                  <a16:creationId xmlns:a16="http://schemas.microsoft.com/office/drawing/2014/main" id="{97EB7B27-A3AA-4865-967F-947004C8CF38}"/>
                </a:ext>
              </a:extLst>
            </p:cNvPr>
            <p:cNvCxnSpPr/>
            <p:nvPr userDrawn="1"/>
          </p:nvCxnSpPr>
          <p:spPr>
            <a:xfrm>
              <a:off x="1034510" y="4719837"/>
              <a:ext cx="8622792" cy="0"/>
            </a:xfrm>
            <a:prstGeom prst="line">
              <a:avLst/>
            </a:prstGeom>
            <a:ln w="28575">
              <a:solidFill>
                <a:schemeClr val="bg2"/>
              </a:solidFill>
            </a:ln>
          </p:spPr>
          <p:style>
            <a:lnRef idx="1">
              <a:schemeClr val="accent1"/>
            </a:lnRef>
            <a:fillRef idx="0">
              <a:schemeClr val="accent1"/>
            </a:fillRef>
            <a:effectRef idx="0">
              <a:schemeClr val="accent1"/>
            </a:effectRef>
            <a:fontRef idx="minor">
              <a:schemeClr val="tx1"/>
            </a:fontRef>
          </p:style>
        </p:cxnSp>
      </p:grpSp>
      <p:sp>
        <p:nvSpPr>
          <p:cNvPr id="7" name="タイトル 29">
            <a:extLst>
              <a:ext uri="{FF2B5EF4-FFF2-40B4-BE49-F238E27FC236}">
                <a16:creationId xmlns:a16="http://schemas.microsoft.com/office/drawing/2014/main" id="{99661971-5207-448A-8A45-D3935E63EBC5}"/>
              </a:ext>
            </a:extLst>
          </p:cNvPr>
          <p:cNvSpPr>
            <a:spLocks noGrp="1"/>
          </p:cNvSpPr>
          <p:nvPr>
            <p:ph type="title" hasCustomPrompt="1"/>
          </p:nvPr>
        </p:nvSpPr>
        <p:spPr>
          <a:xfrm>
            <a:off x="1034510" y="2915837"/>
            <a:ext cx="8640000" cy="1728000"/>
          </a:xfrm>
          <a:prstGeom prst="rect">
            <a:avLst/>
          </a:prstGeom>
        </p:spPr>
        <p:txBody>
          <a:bodyPr lIns="0" tIns="72000" rIns="0" bIns="0" anchor="ctr" anchorCtr="0">
            <a:normAutofit/>
          </a:bodyPr>
          <a:lstStyle>
            <a:lvl1pPr>
              <a:defRPr lang="ja-JP" altLang="en-US" sz="3600" b="1" dirty="0">
                <a:solidFill>
                  <a:schemeClr val="bg2"/>
                </a:solidFill>
                <a:latin typeface="Meiryo UI" panose="020B0604030504040204" pitchFamily="50" charset="-128"/>
                <a:ea typeface="Meiryo UI" panose="020B0604030504040204" pitchFamily="50" charset="-128"/>
                <a:cs typeface="+mn-cs"/>
              </a:defRPr>
            </a:lvl1pPr>
          </a:lstStyle>
          <a:p>
            <a:pPr marL="0" lvl="0" indent="0" algn="ctr">
              <a:spcBef>
                <a:spcPts val="1102"/>
              </a:spcBef>
              <a:buFontTx/>
            </a:pPr>
            <a:r>
              <a:rPr kumimoji="1" lang="ja-JP" altLang="en-US" dirty="0"/>
              <a:t>中扉タイトル</a:t>
            </a:r>
          </a:p>
        </p:txBody>
      </p:sp>
      <p:sp>
        <p:nvSpPr>
          <p:cNvPr id="8" name="テキスト ボックス 7">
            <a:extLst>
              <a:ext uri="{FF2B5EF4-FFF2-40B4-BE49-F238E27FC236}">
                <a16:creationId xmlns:a16="http://schemas.microsoft.com/office/drawing/2014/main" id="{F65B5CD1-16BF-4814-9E5A-19B044B6FB5E}"/>
              </a:ext>
            </a:extLst>
          </p:cNvPr>
          <p:cNvSpPr txBox="1"/>
          <p:nvPr userDrawn="1"/>
        </p:nvSpPr>
        <p:spPr>
          <a:xfrm>
            <a:off x="10187813" y="7055675"/>
            <a:ext cx="360000" cy="360000"/>
          </a:xfrm>
          <a:prstGeom prst="rect">
            <a:avLst/>
          </a:prstGeom>
          <a:noFill/>
        </p:spPr>
        <p:txBody>
          <a:bodyPr wrap="none" lIns="0" tIns="0" rIns="0" bIns="0" rtlCol="0" anchor="b" anchorCtr="0">
            <a:noAutofit/>
          </a:bodyPr>
          <a:lstStyle/>
          <a:p>
            <a:pPr algn="ctr"/>
            <a:fld id="{9C1B02FA-3B43-4965-97B5-C29D405C4738}" type="slidenum">
              <a:rPr kumimoji="1" lang="ja-JP" altLang="en-US" sz="2400" b="0" smtClean="0">
                <a:latin typeface="Arial" panose="020B0604020202020204" pitchFamily="34" charset="0"/>
                <a:ea typeface="メイリオ" panose="020B0604030504040204" pitchFamily="50" charset="-128"/>
                <a:cs typeface="Arial" panose="020B0604020202020204" pitchFamily="34" charset="0"/>
              </a:rPr>
              <a:pPr algn="ctr"/>
              <a:t>‹#›</a:t>
            </a:fld>
            <a:endParaRPr kumimoji="1" lang="ja-JP" altLang="en-US" sz="1600" b="0" dirty="0">
              <a:latin typeface="Arial" panose="020B0604020202020204" pitchFamily="34" charset="0"/>
              <a:ea typeface="メイリオ" panose="020B0604030504040204" pitchFamily="50" charset="-128"/>
              <a:cs typeface="Arial" panose="020B0604020202020204" pitchFamily="34" charset="0"/>
            </a:endParaRPr>
          </a:p>
        </p:txBody>
      </p:sp>
    </p:spTree>
    <p:extLst>
      <p:ext uri="{BB962C8B-B14F-4D97-AF65-F5344CB8AC3E}">
        <p14:creationId xmlns:p14="http://schemas.microsoft.com/office/powerpoint/2010/main" val="3438380458"/>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目次">
    <p:spTree>
      <p:nvGrpSpPr>
        <p:cNvPr id="1" name=""/>
        <p:cNvGrpSpPr/>
        <p:nvPr/>
      </p:nvGrpSpPr>
      <p:grpSpPr>
        <a:xfrm>
          <a:off x="0" y="0"/>
          <a:ext cx="0" cy="0"/>
          <a:chOff x="0" y="0"/>
          <a:chExt cx="0" cy="0"/>
        </a:xfrm>
      </p:grpSpPr>
      <p:grpSp>
        <p:nvGrpSpPr>
          <p:cNvPr id="2" name="グループ化 1">
            <a:extLst>
              <a:ext uri="{FF2B5EF4-FFF2-40B4-BE49-F238E27FC236}">
                <a16:creationId xmlns:a16="http://schemas.microsoft.com/office/drawing/2014/main" id="{73E2C914-D6BF-434B-B748-5B031C7A75D4}"/>
              </a:ext>
            </a:extLst>
          </p:cNvPr>
          <p:cNvGrpSpPr/>
          <p:nvPr userDrawn="1"/>
        </p:nvGrpSpPr>
        <p:grpSpPr>
          <a:xfrm>
            <a:off x="111919" y="216797"/>
            <a:ext cx="10324361" cy="795336"/>
            <a:chOff x="111919" y="216797"/>
            <a:chExt cx="10324361" cy="795336"/>
          </a:xfrm>
        </p:grpSpPr>
        <p:sp>
          <p:nvSpPr>
            <p:cNvPr id="19" name="Freeform 13">
              <a:extLst>
                <a:ext uri="{FF2B5EF4-FFF2-40B4-BE49-F238E27FC236}">
                  <a16:creationId xmlns:a16="http://schemas.microsoft.com/office/drawing/2014/main" id="{9E9EE105-883D-4267-B8FF-D61BDDD6E4FC}"/>
                </a:ext>
              </a:extLst>
            </p:cNvPr>
            <p:cNvSpPr>
              <a:spLocks/>
            </p:cNvSpPr>
            <p:nvPr userDrawn="1"/>
          </p:nvSpPr>
          <p:spPr bwMode="auto">
            <a:xfrm>
              <a:off x="161925" y="284266"/>
              <a:ext cx="10274355" cy="648000"/>
            </a:xfrm>
            <a:custGeom>
              <a:avLst/>
              <a:gdLst>
                <a:gd name="T0" fmla="*/ 38 w 1868"/>
                <a:gd name="T1" fmla="*/ 118 h 118"/>
                <a:gd name="T2" fmla="*/ 48 w 1868"/>
                <a:gd name="T3" fmla="*/ 118 h 118"/>
                <a:gd name="T4" fmla="*/ 155 w 1868"/>
                <a:gd name="T5" fmla="*/ 118 h 118"/>
                <a:gd name="T6" fmla="*/ 1811 w 1868"/>
                <a:gd name="T7" fmla="*/ 118 h 118"/>
                <a:gd name="T8" fmla="*/ 1694 w 1868"/>
                <a:gd name="T9" fmla="*/ 0 h 118"/>
                <a:gd name="T10" fmla="*/ 12 w 1868"/>
                <a:gd name="T11" fmla="*/ 0 h 118"/>
                <a:gd name="T12" fmla="*/ 12 w 1868"/>
                <a:gd name="T13" fmla="*/ 0 h 118"/>
                <a:gd name="T14" fmla="*/ 3 w 1868"/>
                <a:gd name="T15" fmla="*/ 3 h 118"/>
                <a:gd name="T16" fmla="*/ 0 w 1868"/>
                <a:gd name="T17" fmla="*/ 9 h 118"/>
                <a:gd name="T18" fmla="*/ 0 w 1868"/>
                <a:gd name="T19" fmla="*/ 82 h 118"/>
                <a:gd name="T20" fmla="*/ 38 w 1868"/>
                <a:gd name="T21" fmla="*/ 118 h 118"/>
                <a:gd name="T22" fmla="*/ 38 w 1868"/>
                <a:gd name="T23" fmla="*/ 118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68" h="118">
                  <a:moveTo>
                    <a:pt x="38" y="118"/>
                  </a:moveTo>
                  <a:cubicBezTo>
                    <a:pt x="48" y="118"/>
                    <a:pt x="48" y="118"/>
                    <a:pt x="48" y="118"/>
                  </a:cubicBezTo>
                  <a:cubicBezTo>
                    <a:pt x="155" y="118"/>
                    <a:pt x="155" y="118"/>
                    <a:pt x="155" y="118"/>
                  </a:cubicBezTo>
                  <a:cubicBezTo>
                    <a:pt x="1868" y="118"/>
                    <a:pt x="1811" y="118"/>
                    <a:pt x="1811" y="118"/>
                  </a:cubicBezTo>
                  <a:cubicBezTo>
                    <a:pt x="1694" y="0"/>
                    <a:pt x="1694" y="0"/>
                    <a:pt x="1694" y="0"/>
                  </a:cubicBezTo>
                  <a:cubicBezTo>
                    <a:pt x="12" y="0"/>
                    <a:pt x="12" y="0"/>
                    <a:pt x="12" y="0"/>
                  </a:cubicBezTo>
                  <a:cubicBezTo>
                    <a:pt x="12" y="0"/>
                    <a:pt x="12" y="0"/>
                    <a:pt x="12" y="0"/>
                  </a:cubicBezTo>
                  <a:cubicBezTo>
                    <a:pt x="8" y="0"/>
                    <a:pt x="5" y="2"/>
                    <a:pt x="3" y="3"/>
                  </a:cubicBezTo>
                  <a:cubicBezTo>
                    <a:pt x="0" y="9"/>
                    <a:pt x="0" y="9"/>
                    <a:pt x="0" y="9"/>
                  </a:cubicBezTo>
                  <a:cubicBezTo>
                    <a:pt x="0" y="82"/>
                    <a:pt x="0" y="82"/>
                    <a:pt x="0" y="82"/>
                  </a:cubicBezTo>
                  <a:cubicBezTo>
                    <a:pt x="38" y="118"/>
                    <a:pt x="38" y="118"/>
                    <a:pt x="38" y="118"/>
                  </a:cubicBezTo>
                  <a:cubicBezTo>
                    <a:pt x="38" y="118"/>
                    <a:pt x="38" y="118"/>
                    <a:pt x="38" y="118"/>
                  </a:cubicBezTo>
                  <a:close/>
                </a:path>
              </a:pathLst>
            </a:custGeom>
            <a:solidFill>
              <a:schemeClr val="bg2"/>
            </a:solidFill>
            <a:ln>
              <a:noFill/>
            </a:ln>
          </p:spPr>
          <p:txBody>
            <a:bodyPr vert="horz" wrap="square" lIns="0" tIns="0" rIns="0" bIns="0" numCol="1" anchor="t" anchorCtr="0" compatLnSpc="1">
              <a:prstTxWarp prst="textNoShape">
                <a:avLst/>
              </a:prstTxWarp>
            </a:bodyPr>
            <a:lstStyle/>
            <a:p>
              <a:endParaRPr lang="ja-JP" altLang="en-US"/>
            </a:p>
          </p:txBody>
        </p:sp>
        <p:cxnSp>
          <p:nvCxnSpPr>
            <p:cNvPr id="22" name="直線コネクタ 21">
              <a:extLst>
                <a:ext uri="{FF2B5EF4-FFF2-40B4-BE49-F238E27FC236}">
                  <a16:creationId xmlns:a16="http://schemas.microsoft.com/office/drawing/2014/main" id="{CFE261A9-5D80-457A-85AA-206E048CF0DB}"/>
                </a:ext>
              </a:extLst>
            </p:cNvPr>
            <p:cNvCxnSpPr>
              <a:cxnSpLocks/>
            </p:cNvCxnSpPr>
            <p:nvPr userDrawn="1"/>
          </p:nvCxnSpPr>
          <p:spPr>
            <a:xfrm>
              <a:off x="9408319" y="216797"/>
              <a:ext cx="786701" cy="778669"/>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直線コネクタ 22">
              <a:extLst>
                <a:ext uri="{FF2B5EF4-FFF2-40B4-BE49-F238E27FC236}">
                  <a16:creationId xmlns:a16="http://schemas.microsoft.com/office/drawing/2014/main" id="{B3443AF7-632D-41F2-BFF3-7CC6B2F2E6FE}"/>
                </a:ext>
              </a:extLst>
            </p:cNvPr>
            <p:cNvCxnSpPr>
              <a:cxnSpLocks/>
            </p:cNvCxnSpPr>
            <p:nvPr userDrawn="1"/>
          </p:nvCxnSpPr>
          <p:spPr>
            <a:xfrm>
              <a:off x="111919" y="681139"/>
              <a:ext cx="345281" cy="33099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4" name="フリーフォーム: 図形 13">
            <a:extLst>
              <a:ext uri="{FF2B5EF4-FFF2-40B4-BE49-F238E27FC236}">
                <a16:creationId xmlns:a16="http://schemas.microsoft.com/office/drawing/2014/main" id="{665A837A-D774-4985-B30F-35B13836C960}"/>
              </a:ext>
            </a:extLst>
          </p:cNvPr>
          <p:cNvSpPr/>
          <p:nvPr userDrawn="1"/>
        </p:nvSpPr>
        <p:spPr>
          <a:xfrm>
            <a:off x="1078065" y="1786421"/>
            <a:ext cx="0" cy="5040000"/>
          </a:xfrm>
          <a:custGeom>
            <a:avLst/>
            <a:gdLst>
              <a:gd name="connsiteX0" fmla="*/ 0 w 0"/>
              <a:gd name="connsiteY0" fmla="*/ 0 h 5768502"/>
              <a:gd name="connsiteX1" fmla="*/ 0 w 0"/>
              <a:gd name="connsiteY1" fmla="*/ 5768502 h 5768502"/>
            </a:gdLst>
            <a:ahLst/>
            <a:cxnLst>
              <a:cxn ang="0">
                <a:pos x="connsiteX0" y="connsiteY0"/>
              </a:cxn>
              <a:cxn ang="0">
                <a:pos x="connsiteX1" y="connsiteY1"/>
              </a:cxn>
            </a:cxnLst>
            <a:rect l="l" t="t" r="r" b="b"/>
            <a:pathLst>
              <a:path h="5768502">
                <a:moveTo>
                  <a:pt x="0" y="0"/>
                </a:moveTo>
                <a:lnTo>
                  <a:pt x="0" y="5768502"/>
                </a:lnTo>
              </a:path>
            </a:pathLst>
          </a:custGeom>
          <a:noFill/>
          <a:ln w="5715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コンテンツ プレースホルダー 8">
            <a:extLst>
              <a:ext uri="{FF2B5EF4-FFF2-40B4-BE49-F238E27FC236}">
                <a16:creationId xmlns:a16="http://schemas.microsoft.com/office/drawing/2014/main" id="{B04FFEFF-3996-4124-93D0-A0B919888837}"/>
              </a:ext>
            </a:extLst>
          </p:cNvPr>
          <p:cNvSpPr>
            <a:spLocks noGrp="1"/>
          </p:cNvSpPr>
          <p:nvPr userDrawn="1">
            <p:ph sz="quarter" idx="10" hasCustomPrompt="1"/>
          </p:nvPr>
        </p:nvSpPr>
        <p:spPr>
          <a:xfrm>
            <a:off x="1078065" y="1786421"/>
            <a:ext cx="8640000" cy="5040000"/>
          </a:xfrm>
          <a:prstGeom prst="rect">
            <a:avLst/>
          </a:prstGeom>
        </p:spPr>
        <p:txBody>
          <a:bodyPr lIns="360000" tIns="0" rIns="0" bIns="0"/>
          <a:lstStyle>
            <a:lvl1pPr marL="742950" indent="-742950" algn="l">
              <a:lnSpc>
                <a:spcPct val="100000"/>
              </a:lnSpc>
              <a:spcBef>
                <a:spcPts val="1000"/>
              </a:spcBef>
              <a:spcAft>
                <a:spcPts val="0"/>
              </a:spcAft>
              <a:buClr>
                <a:schemeClr val="bg2"/>
              </a:buClr>
              <a:buFont typeface="+mj-lt"/>
              <a:buAutoNum type="arabicPeriod"/>
              <a:defRPr sz="4000" b="1">
                <a:latin typeface="Meiryo UI" panose="020B0604030504040204" pitchFamily="50" charset="-128"/>
                <a:ea typeface="Meiryo UI" panose="020B0604030504040204" pitchFamily="50" charset="-128"/>
              </a:defRPr>
            </a:lvl1pPr>
          </a:lstStyle>
          <a:p>
            <a:pPr lvl="0"/>
            <a:r>
              <a:rPr kumimoji="1" lang="ja-JP" altLang="en-US" dirty="0"/>
              <a:t>章タイトル</a:t>
            </a:r>
          </a:p>
          <a:p>
            <a:pPr lvl="0"/>
            <a:r>
              <a:rPr kumimoji="1" lang="ja-JP" altLang="en-US" dirty="0"/>
              <a:t>章タイトル</a:t>
            </a:r>
          </a:p>
          <a:p>
            <a:pPr lvl="0"/>
            <a:r>
              <a:rPr kumimoji="1" lang="ja-JP" altLang="en-US" dirty="0"/>
              <a:t>章タイトル</a:t>
            </a:r>
          </a:p>
        </p:txBody>
      </p:sp>
      <p:sp>
        <p:nvSpPr>
          <p:cNvPr id="11" name="テキスト ボックス 10">
            <a:extLst>
              <a:ext uri="{FF2B5EF4-FFF2-40B4-BE49-F238E27FC236}">
                <a16:creationId xmlns:a16="http://schemas.microsoft.com/office/drawing/2014/main" id="{5DFA1F2F-14B9-4F01-A5B6-2EF2AFAA50B7}"/>
              </a:ext>
            </a:extLst>
          </p:cNvPr>
          <p:cNvSpPr txBox="1"/>
          <p:nvPr userDrawn="1"/>
        </p:nvSpPr>
        <p:spPr>
          <a:xfrm>
            <a:off x="10187813" y="7055675"/>
            <a:ext cx="360000" cy="360000"/>
          </a:xfrm>
          <a:prstGeom prst="rect">
            <a:avLst/>
          </a:prstGeom>
          <a:noFill/>
        </p:spPr>
        <p:txBody>
          <a:bodyPr wrap="none" lIns="0" tIns="0" rIns="0" bIns="0" rtlCol="0" anchor="b" anchorCtr="0">
            <a:noAutofit/>
          </a:bodyPr>
          <a:lstStyle/>
          <a:p>
            <a:pPr algn="ctr"/>
            <a:fld id="{9C1B02FA-3B43-4965-97B5-C29D405C4738}" type="slidenum">
              <a:rPr kumimoji="1" lang="ja-JP" altLang="en-US" sz="2400" b="0" smtClean="0">
                <a:latin typeface="Arial" panose="020B0604020202020204" pitchFamily="34" charset="0"/>
                <a:ea typeface="メイリオ" panose="020B0604030504040204" pitchFamily="50" charset="-128"/>
                <a:cs typeface="Arial" panose="020B0604020202020204" pitchFamily="34" charset="0"/>
              </a:rPr>
              <a:pPr algn="ctr"/>
              <a:t>‹#›</a:t>
            </a:fld>
            <a:endParaRPr kumimoji="1" lang="ja-JP" altLang="en-US" sz="1600" b="0" dirty="0">
              <a:latin typeface="Arial" panose="020B0604020202020204" pitchFamily="34" charset="0"/>
              <a:ea typeface="メイリオ" panose="020B0604030504040204" pitchFamily="50" charset="-128"/>
              <a:cs typeface="Arial" panose="020B0604020202020204" pitchFamily="34" charset="0"/>
            </a:endParaRPr>
          </a:p>
        </p:txBody>
      </p:sp>
      <p:sp>
        <p:nvSpPr>
          <p:cNvPr id="12" name="タイトル 1">
            <a:extLst>
              <a:ext uri="{FF2B5EF4-FFF2-40B4-BE49-F238E27FC236}">
                <a16:creationId xmlns:a16="http://schemas.microsoft.com/office/drawing/2014/main" id="{066210EB-D44E-4903-B9C4-9EC74DA6CEBD}"/>
              </a:ext>
            </a:extLst>
          </p:cNvPr>
          <p:cNvSpPr>
            <a:spLocks noGrp="1"/>
          </p:cNvSpPr>
          <p:nvPr userDrawn="1">
            <p:ph type="title" hasCustomPrompt="1"/>
          </p:nvPr>
        </p:nvSpPr>
        <p:spPr bwMode="white">
          <a:xfrm>
            <a:off x="161926" y="284266"/>
            <a:ext cx="9288000" cy="648000"/>
          </a:xfrm>
          <a:prstGeom prst="rect">
            <a:avLst/>
          </a:prstGeom>
        </p:spPr>
        <p:txBody>
          <a:bodyPr lIns="252000" tIns="36000" rIns="0" bIns="0" anchor="ctr" anchorCtr="0"/>
          <a:lstStyle>
            <a:lvl1pPr algn="l">
              <a:defRPr sz="2800" b="1">
                <a:solidFill>
                  <a:schemeClr val="bg1"/>
                </a:solidFill>
                <a:latin typeface="Meiryo UI" panose="020B0604030504040204" pitchFamily="50" charset="-128"/>
                <a:ea typeface="Meiryo UI" panose="020B0604030504040204" pitchFamily="50" charset="-128"/>
              </a:defRPr>
            </a:lvl1pPr>
          </a:lstStyle>
          <a:p>
            <a:r>
              <a:rPr kumimoji="1" lang="ja-JP" altLang="en-US" dirty="0"/>
              <a:t>ページタイトル</a:t>
            </a:r>
          </a:p>
        </p:txBody>
      </p:sp>
    </p:spTree>
    <p:extLst>
      <p:ext uri="{BB962C8B-B14F-4D97-AF65-F5344CB8AC3E}">
        <p14:creationId xmlns:p14="http://schemas.microsoft.com/office/powerpoint/2010/main" val="3415877158"/>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通常">
    <p:spTree>
      <p:nvGrpSpPr>
        <p:cNvPr id="1" name=""/>
        <p:cNvGrpSpPr/>
        <p:nvPr/>
      </p:nvGrpSpPr>
      <p:grpSpPr>
        <a:xfrm>
          <a:off x="0" y="0"/>
          <a:ext cx="0" cy="0"/>
          <a:chOff x="0" y="0"/>
          <a:chExt cx="0" cy="0"/>
        </a:xfrm>
      </p:grpSpPr>
      <p:grpSp>
        <p:nvGrpSpPr>
          <p:cNvPr id="11" name="グループ化 10">
            <a:extLst>
              <a:ext uri="{FF2B5EF4-FFF2-40B4-BE49-F238E27FC236}">
                <a16:creationId xmlns:a16="http://schemas.microsoft.com/office/drawing/2014/main" id="{84E94A25-457B-4C69-BCBB-B6E75CF3EAE9}"/>
              </a:ext>
            </a:extLst>
          </p:cNvPr>
          <p:cNvGrpSpPr/>
          <p:nvPr userDrawn="1"/>
        </p:nvGrpSpPr>
        <p:grpSpPr>
          <a:xfrm>
            <a:off x="111919" y="216797"/>
            <a:ext cx="10324361" cy="795336"/>
            <a:chOff x="111919" y="216797"/>
            <a:chExt cx="10324361" cy="795336"/>
          </a:xfrm>
        </p:grpSpPr>
        <p:sp>
          <p:nvSpPr>
            <p:cNvPr id="13" name="Freeform 13">
              <a:extLst>
                <a:ext uri="{FF2B5EF4-FFF2-40B4-BE49-F238E27FC236}">
                  <a16:creationId xmlns:a16="http://schemas.microsoft.com/office/drawing/2014/main" id="{9C11AADA-214E-4AA2-A50B-CB0C5BCCD0BD}"/>
                </a:ext>
              </a:extLst>
            </p:cNvPr>
            <p:cNvSpPr>
              <a:spLocks/>
            </p:cNvSpPr>
            <p:nvPr userDrawn="1"/>
          </p:nvSpPr>
          <p:spPr bwMode="auto">
            <a:xfrm>
              <a:off x="161925" y="284266"/>
              <a:ext cx="10274355" cy="648000"/>
            </a:xfrm>
            <a:custGeom>
              <a:avLst/>
              <a:gdLst>
                <a:gd name="T0" fmla="*/ 38 w 1868"/>
                <a:gd name="T1" fmla="*/ 118 h 118"/>
                <a:gd name="T2" fmla="*/ 48 w 1868"/>
                <a:gd name="T3" fmla="*/ 118 h 118"/>
                <a:gd name="T4" fmla="*/ 155 w 1868"/>
                <a:gd name="T5" fmla="*/ 118 h 118"/>
                <a:gd name="T6" fmla="*/ 1811 w 1868"/>
                <a:gd name="T7" fmla="*/ 118 h 118"/>
                <a:gd name="T8" fmla="*/ 1694 w 1868"/>
                <a:gd name="T9" fmla="*/ 0 h 118"/>
                <a:gd name="T10" fmla="*/ 12 w 1868"/>
                <a:gd name="T11" fmla="*/ 0 h 118"/>
                <a:gd name="T12" fmla="*/ 12 w 1868"/>
                <a:gd name="T13" fmla="*/ 0 h 118"/>
                <a:gd name="T14" fmla="*/ 3 w 1868"/>
                <a:gd name="T15" fmla="*/ 3 h 118"/>
                <a:gd name="T16" fmla="*/ 0 w 1868"/>
                <a:gd name="T17" fmla="*/ 9 h 118"/>
                <a:gd name="T18" fmla="*/ 0 w 1868"/>
                <a:gd name="T19" fmla="*/ 82 h 118"/>
                <a:gd name="T20" fmla="*/ 38 w 1868"/>
                <a:gd name="T21" fmla="*/ 118 h 118"/>
                <a:gd name="T22" fmla="*/ 38 w 1868"/>
                <a:gd name="T23" fmla="*/ 118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68" h="118">
                  <a:moveTo>
                    <a:pt x="38" y="118"/>
                  </a:moveTo>
                  <a:cubicBezTo>
                    <a:pt x="48" y="118"/>
                    <a:pt x="48" y="118"/>
                    <a:pt x="48" y="118"/>
                  </a:cubicBezTo>
                  <a:cubicBezTo>
                    <a:pt x="155" y="118"/>
                    <a:pt x="155" y="118"/>
                    <a:pt x="155" y="118"/>
                  </a:cubicBezTo>
                  <a:cubicBezTo>
                    <a:pt x="1868" y="118"/>
                    <a:pt x="1811" y="118"/>
                    <a:pt x="1811" y="118"/>
                  </a:cubicBezTo>
                  <a:cubicBezTo>
                    <a:pt x="1694" y="0"/>
                    <a:pt x="1694" y="0"/>
                    <a:pt x="1694" y="0"/>
                  </a:cubicBezTo>
                  <a:cubicBezTo>
                    <a:pt x="12" y="0"/>
                    <a:pt x="12" y="0"/>
                    <a:pt x="12" y="0"/>
                  </a:cubicBezTo>
                  <a:cubicBezTo>
                    <a:pt x="12" y="0"/>
                    <a:pt x="12" y="0"/>
                    <a:pt x="12" y="0"/>
                  </a:cubicBezTo>
                  <a:cubicBezTo>
                    <a:pt x="8" y="0"/>
                    <a:pt x="5" y="2"/>
                    <a:pt x="3" y="3"/>
                  </a:cubicBezTo>
                  <a:cubicBezTo>
                    <a:pt x="0" y="9"/>
                    <a:pt x="0" y="9"/>
                    <a:pt x="0" y="9"/>
                  </a:cubicBezTo>
                  <a:cubicBezTo>
                    <a:pt x="0" y="82"/>
                    <a:pt x="0" y="82"/>
                    <a:pt x="0" y="82"/>
                  </a:cubicBezTo>
                  <a:cubicBezTo>
                    <a:pt x="38" y="118"/>
                    <a:pt x="38" y="118"/>
                    <a:pt x="38" y="118"/>
                  </a:cubicBezTo>
                  <a:cubicBezTo>
                    <a:pt x="38" y="118"/>
                    <a:pt x="38" y="118"/>
                    <a:pt x="38" y="118"/>
                  </a:cubicBezTo>
                  <a:close/>
                </a:path>
              </a:pathLst>
            </a:custGeom>
            <a:solidFill>
              <a:schemeClr val="bg2"/>
            </a:solidFill>
            <a:ln>
              <a:noFill/>
            </a:ln>
          </p:spPr>
          <p:txBody>
            <a:bodyPr vert="horz" wrap="square" lIns="0" tIns="0" rIns="0" bIns="0" numCol="1" anchor="t" anchorCtr="0" compatLnSpc="1">
              <a:prstTxWarp prst="textNoShape">
                <a:avLst/>
              </a:prstTxWarp>
            </a:bodyPr>
            <a:lstStyle/>
            <a:p>
              <a:endParaRPr lang="ja-JP" altLang="en-US"/>
            </a:p>
          </p:txBody>
        </p:sp>
        <p:cxnSp>
          <p:nvCxnSpPr>
            <p:cNvPr id="14" name="直線コネクタ 13">
              <a:extLst>
                <a:ext uri="{FF2B5EF4-FFF2-40B4-BE49-F238E27FC236}">
                  <a16:creationId xmlns:a16="http://schemas.microsoft.com/office/drawing/2014/main" id="{C3EA7B83-0BC5-41C6-B977-EBF87258066E}"/>
                </a:ext>
              </a:extLst>
            </p:cNvPr>
            <p:cNvCxnSpPr>
              <a:cxnSpLocks/>
            </p:cNvCxnSpPr>
            <p:nvPr userDrawn="1"/>
          </p:nvCxnSpPr>
          <p:spPr>
            <a:xfrm>
              <a:off x="9408319" y="216797"/>
              <a:ext cx="786701" cy="778669"/>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直線コネクタ 14">
              <a:extLst>
                <a:ext uri="{FF2B5EF4-FFF2-40B4-BE49-F238E27FC236}">
                  <a16:creationId xmlns:a16="http://schemas.microsoft.com/office/drawing/2014/main" id="{DCF51C44-4554-4691-96EB-AB4829C3282E}"/>
                </a:ext>
              </a:extLst>
            </p:cNvPr>
            <p:cNvCxnSpPr>
              <a:cxnSpLocks/>
            </p:cNvCxnSpPr>
            <p:nvPr userDrawn="1"/>
          </p:nvCxnSpPr>
          <p:spPr>
            <a:xfrm>
              <a:off x="111919" y="681139"/>
              <a:ext cx="345281" cy="33099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 name="タイトル 1">
            <a:extLst>
              <a:ext uri="{FF2B5EF4-FFF2-40B4-BE49-F238E27FC236}">
                <a16:creationId xmlns:a16="http://schemas.microsoft.com/office/drawing/2014/main" id="{353FE00A-A374-4293-8C01-F22FC8857B61}"/>
              </a:ext>
            </a:extLst>
          </p:cNvPr>
          <p:cNvSpPr>
            <a:spLocks noGrp="1"/>
          </p:cNvSpPr>
          <p:nvPr userDrawn="1">
            <p:ph type="title" hasCustomPrompt="1"/>
          </p:nvPr>
        </p:nvSpPr>
        <p:spPr bwMode="white">
          <a:xfrm>
            <a:off x="161925" y="284266"/>
            <a:ext cx="9288000" cy="648000"/>
          </a:xfrm>
          <a:prstGeom prst="rect">
            <a:avLst/>
          </a:prstGeom>
        </p:spPr>
        <p:txBody>
          <a:bodyPr lIns="252000" tIns="36000" rIns="0" bIns="0" anchor="ctr" anchorCtr="0"/>
          <a:lstStyle>
            <a:lvl1pPr algn="l">
              <a:defRPr sz="2800" b="1">
                <a:solidFill>
                  <a:schemeClr val="bg1"/>
                </a:solidFill>
                <a:latin typeface="Meiryo UI" panose="020B0604030504040204" pitchFamily="50" charset="-128"/>
                <a:ea typeface="Meiryo UI" panose="020B0604030504040204" pitchFamily="50" charset="-128"/>
              </a:defRPr>
            </a:lvl1pPr>
          </a:lstStyle>
          <a:p>
            <a:r>
              <a:rPr kumimoji="1" lang="ja-JP" altLang="en-US" dirty="0"/>
              <a:t>ページタイトル</a:t>
            </a:r>
          </a:p>
        </p:txBody>
      </p:sp>
      <p:sp>
        <p:nvSpPr>
          <p:cNvPr id="28" name="コンテンツ プレースホルダー 3">
            <a:extLst>
              <a:ext uri="{FF2B5EF4-FFF2-40B4-BE49-F238E27FC236}">
                <a16:creationId xmlns:a16="http://schemas.microsoft.com/office/drawing/2014/main" id="{217043BF-6B11-4540-B78A-D1AECDE4B04F}"/>
              </a:ext>
            </a:extLst>
          </p:cNvPr>
          <p:cNvSpPr>
            <a:spLocks noGrp="1"/>
          </p:cNvSpPr>
          <p:nvPr userDrawn="1">
            <p:ph sz="quarter" idx="12" hasCustomPrompt="1"/>
          </p:nvPr>
        </p:nvSpPr>
        <p:spPr>
          <a:xfrm>
            <a:off x="161925" y="1110920"/>
            <a:ext cx="10367963" cy="634941"/>
          </a:xfrm>
          <a:prstGeom prst="rect">
            <a:avLst/>
          </a:prstGeom>
          <a:ln w="19050">
            <a:solidFill>
              <a:schemeClr val="tx2"/>
            </a:solidFill>
          </a:ln>
        </p:spPr>
        <p:txBody>
          <a:bodyPr wrap="square" lIns="180000" tIns="180000" rIns="180000" bIns="144000" anchor="t" anchorCtr="0">
            <a:spAutoFit/>
          </a:bodyPr>
          <a:lstStyle>
            <a:lvl1pPr marL="285750" indent="-285750" algn="l">
              <a:lnSpc>
                <a:spcPct val="100000"/>
              </a:lnSpc>
              <a:spcBef>
                <a:spcPts val="600"/>
              </a:spcBef>
              <a:spcAft>
                <a:spcPts val="0"/>
              </a:spcAft>
              <a:buFont typeface="Wingdings" panose="05000000000000000000" pitchFamily="2" charset="2"/>
              <a:buChar char="n"/>
              <a:defRPr sz="2000" b="0">
                <a:solidFill>
                  <a:schemeClr val="tx1"/>
                </a:solidFill>
                <a:latin typeface="Meiryo UI" panose="020B0604030504040204" pitchFamily="50" charset="-128"/>
                <a:ea typeface="Meiryo UI" panose="020B0604030504040204" pitchFamily="50" charset="-128"/>
              </a:defRPr>
            </a:lvl1pPr>
          </a:lstStyle>
          <a:p>
            <a:pPr lvl="0"/>
            <a:r>
              <a:rPr kumimoji="1" lang="ja-JP" altLang="en-US" dirty="0"/>
              <a:t>リードリードリードリードリードリードリードリードリードリードリードリードリードリードリードリードリードリード</a:t>
            </a:r>
          </a:p>
        </p:txBody>
      </p:sp>
      <p:sp>
        <p:nvSpPr>
          <p:cNvPr id="10" name="テキスト ボックス 9">
            <a:extLst>
              <a:ext uri="{FF2B5EF4-FFF2-40B4-BE49-F238E27FC236}">
                <a16:creationId xmlns:a16="http://schemas.microsoft.com/office/drawing/2014/main" id="{7520773C-E087-4FC7-A90E-8421A85140B2}"/>
              </a:ext>
            </a:extLst>
          </p:cNvPr>
          <p:cNvSpPr txBox="1"/>
          <p:nvPr userDrawn="1"/>
        </p:nvSpPr>
        <p:spPr>
          <a:xfrm>
            <a:off x="10187813" y="7055675"/>
            <a:ext cx="360000" cy="360000"/>
          </a:xfrm>
          <a:prstGeom prst="rect">
            <a:avLst/>
          </a:prstGeom>
          <a:noFill/>
        </p:spPr>
        <p:txBody>
          <a:bodyPr wrap="none" lIns="0" tIns="0" rIns="0" bIns="0" rtlCol="0" anchor="b" anchorCtr="0">
            <a:noAutofit/>
          </a:bodyPr>
          <a:lstStyle/>
          <a:p>
            <a:pPr algn="ctr"/>
            <a:fld id="{9C1B02FA-3B43-4965-97B5-C29D405C4738}" type="slidenum">
              <a:rPr kumimoji="1" lang="ja-JP" altLang="en-US" sz="2400" b="0" smtClean="0">
                <a:latin typeface="Arial" panose="020B0604020202020204" pitchFamily="34" charset="0"/>
                <a:ea typeface="メイリオ" panose="020B0604030504040204" pitchFamily="50" charset="-128"/>
                <a:cs typeface="Arial" panose="020B0604020202020204" pitchFamily="34" charset="0"/>
              </a:rPr>
              <a:pPr algn="ctr"/>
              <a:t>‹#›</a:t>
            </a:fld>
            <a:endParaRPr kumimoji="1" lang="ja-JP" altLang="en-US" sz="1600" b="0" dirty="0">
              <a:latin typeface="Arial" panose="020B0604020202020204" pitchFamily="34" charset="0"/>
              <a:ea typeface="メイリオ" panose="020B0604030504040204" pitchFamily="50" charset="-128"/>
              <a:cs typeface="Arial" panose="020B0604020202020204" pitchFamily="34" charset="0"/>
            </a:endParaRPr>
          </a:p>
        </p:txBody>
      </p:sp>
    </p:spTree>
    <p:extLst>
      <p:ext uri="{BB962C8B-B14F-4D97-AF65-F5344CB8AC3E}">
        <p14:creationId xmlns:p14="http://schemas.microsoft.com/office/powerpoint/2010/main" val="1963352798"/>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階層あり">
    <p:spTree>
      <p:nvGrpSpPr>
        <p:cNvPr id="1" name=""/>
        <p:cNvGrpSpPr/>
        <p:nvPr/>
      </p:nvGrpSpPr>
      <p:grpSpPr>
        <a:xfrm>
          <a:off x="0" y="0"/>
          <a:ext cx="0" cy="0"/>
          <a:chOff x="0" y="0"/>
          <a:chExt cx="0" cy="0"/>
        </a:xfrm>
      </p:grpSpPr>
      <p:sp>
        <p:nvSpPr>
          <p:cNvPr id="13" name="テキスト ボックス 12">
            <a:extLst>
              <a:ext uri="{FF2B5EF4-FFF2-40B4-BE49-F238E27FC236}">
                <a16:creationId xmlns:a16="http://schemas.microsoft.com/office/drawing/2014/main" id="{8FD50C7F-9ACA-4B30-8C3B-E73A326DFDE0}"/>
              </a:ext>
            </a:extLst>
          </p:cNvPr>
          <p:cNvSpPr txBox="1"/>
          <p:nvPr userDrawn="1"/>
        </p:nvSpPr>
        <p:spPr>
          <a:xfrm>
            <a:off x="10187813" y="7055675"/>
            <a:ext cx="360000" cy="360000"/>
          </a:xfrm>
          <a:prstGeom prst="rect">
            <a:avLst/>
          </a:prstGeom>
          <a:noFill/>
        </p:spPr>
        <p:txBody>
          <a:bodyPr wrap="none" lIns="0" tIns="0" rIns="0" bIns="0" rtlCol="0" anchor="b" anchorCtr="0">
            <a:noAutofit/>
          </a:bodyPr>
          <a:lstStyle/>
          <a:p>
            <a:pPr algn="ctr"/>
            <a:fld id="{9C1B02FA-3B43-4965-97B5-C29D405C4738}" type="slidenum">
              <a:rPr kumimoji="1" lang="ja-JP" altLang="en-US" sz="2400" b="0" smtClean="0">
                <a:latin typeface="Arial" panose="020B0604020202020204" pitchFamily="34" charset="0"/>
                <a:ea typeface="メイリオ" panose="020B0604030504040204" pitchFamily="50" charset="-128"/>
                <a:cs typeface="Arial" panose="020B0604020202020204" pitchFamily="34" charset="0"/>
              </a:rPr>
              <a:pPr algn="ctr"/>
              <a:t>‹#›</a:t>
            </a:fld>
            <a:endParaRPr kumimoji="1" lang="ja-JP" altLang="en-US" sz="1600" b="0" dirty="0">
              <a:latin typeface="Arial" panose="020B0604020202020204" pitchFamily="34" charset="0"/>
              <a:ea typeface="メイリオ" panose="020B0604030504040204" pitchFamily="50" charset="-128"/>
              <a:cs typeface="Arial" panose="020B0604020202020204" pitchFamily="34" charset="0"/>
            </a:endParaRPr>
          </a:p>
        </p:txBody>
      </p:sp>
      <p:sp>
        <p:nvSpPr>
          <p:cNvPr id="53" name="コンテンツ プレースホルダー 3">
            <a:extLst>
              <a:ext uri="{FF2B5EF4-FFF2-40B4-BE49-F238E27FC236}">
                <a16:creationId xmlns:a16="http://schemas.microsoft.com/office/drawing/2014/main" id="{7038EB8A-9FB3-4B3E-A554-367E9CB41E9D}"/>
              </a:ext>
            </a:extLst>
          </p:cNvPr>
          <p:cNvSpPr>
            <a:spLocks noGrp="1"/>
          </p:cNvSpPr>
          <p:nvPr userDrawn="1">
            <p:ph sz="quarter" idx="10" hasCustomPrompt="1"/>
          </p:nvPr>
        </p:nvSpPr>
        <p:spPr>
          <a:xfrm>
            <a:off x="161925" y="32266"/>
            <a:ext cx="9288000" cy="252000"/>
          </a:xfrm>
          <a:prstGeom prst="rect">
            <a:avLst/>
          </a:prstGeom>
        </p:spPr>
        <p:txBody>
          <a:bodyPr lIns="0" tIns="0" rIns="0" bIns="0" anchor="ctr" anchorCtr="0"/>
          <a:lstStyle>
            <a:lvl1pPr algn="l">
              <a:defRPr sz="1400" b="1">
                <a:solidFill>
                  <a:schemeClr val="bg2"/>
                </a:solidFill>
                <a:latin typeface="Meiryo UI" panose="020B0604030504040204" pitchFamily="50" charset="-128"/>
                <a:ea typeface="Meiryo UI" panose="020B0604030504040204" pitchFamily="50" charset="-128"/>
              </a:defRPr>
            </a:lvl1pPr>
          </a:lstStyle>
          <a:p>
            <a:pPr lvl="0"/>
            <a:r>
              <a:rPr kumimoji="1" lang="ja-JP" altLang="en-US" dirty="0"/>
              <a:t>第</a:t>
            </a:r>
            <a:r>
              <a:rPr kumimoji="1" lang="en-US" altLang="ja-JP" dirty="0"/>
              <a:t>1</a:t>
            </a:r>
            <a:r>
              <a:rPr kumimoji="1" lang="ja-JP" altLang="en-US" dirty="0"/>
              <a:t>階層（例：表紙タイトル）</a:t>
            </a:r>
          </a:p>
        </p:txBody>
      </p:sp>
      <p:grpSp>
        <p:nvGrpSpPr>
          <p:cNvPr id="2" name="グループ化 1">
            <a:extLst>
              <a:ext uri="{FF2B5EF4-FFF2-40B4-BE49-F238E27FC236}">
                <a16:creationId xmlns:a16="http://schemas.microsoft.com/office/drawing/2014/main" id="{6736CFC0-A6A1-408C-90D0-5F3C3EDABEFD}"/>
              </a:ext>
            </a:extLst>
          </p:cNvPr>
          <p:cNvGrpSpPr/>
          <p:nvPr userDrawn="1"/>
        </p:nvGrpSpPr>
        <p:grpSpPr>
          <a:xfrm>
            <a:off x="111919" y="216797"/>
            <a:ext cx="10324361" cy="795336"/>
            <a:chOff x="111919" y="216797"/>
            <a:chExt cx="10324361" cy="795336"/>
          </a:xfrm>
        </p:grpSpPr>
        <p:sp>
          <p:nvSpPr>
            <p:cNvPr id="16" name="Freeform 13">
              <a:extLst>
                <a:ext uri="{FF2B5EF4-FFF2-40B4-BE49-F238E27FC236}">
                  <a16:creationId xmlns:a16="http://schemas.microsoft.com/office/drawing/2014/main" id="{4B2D3E9F-0217-41CA-A745-B0B8FBABC286}"/>
                </a:ext>
              </a:extLst>
            </p:cNvPr>
            <p:cNvSpPr>
              <a:spLocks/>
            </p:cNvSpPr>
            <p:nvPr userDrawn="1"/>
          </p:nvSpPr>
          <p:spPr bwMode="auto">
            <a:xfrm>
              <a:off x="161925" y="284266"/>
              <a:ext cx="10274355" cy="648000"/>
            </a:xfrm>
            <a:custGeom>
              <a:avLst/>
              <a:gdLst>
                <a:gd name="T0" fmla="*/ 38 w 1868"/>
                <a:gd name="T1" fmla="*/ 118 h 118"/>
                <a:gd name="T2" fmla="*/ 48 w 1868"/>
                <a:gd name="T3" fmla="*/ 118 h 118"/>
                <a:gd name="T4" fmla="*/ 155 w 1868"/>
                <a:gd name="T5" fmla="*/ 118 h 118"/>
                <a:gd name="T6" fmla="*/ 1811 w 1868"/>
                <a:gd name="T7" fmla="*/ 118 h 118"/>
                <a:gd name="T8" fmla="*/ 1694 w 1868"/>
                <a:gd name="T9" fmla="*/ 0 h 118"/>
                <a:gd name="T10" fmla="*/ 12 w 1868"/>
                <a:gd name="T11" fmla="*/ 0 h 118"/>
                <a:gd name="T12" fmla="*/ 12 w 1868"/>
                <a:gd name="T13" fmla="*/ 0 h 118"/>
                <a:gd name="T14" fmla="*/ 3 w 1868"/>
                <a:gd name="T15" fmla="*/ 3 h 118"/>
                <a:gd name="T16" fmla="*/ 0 w 1868"/>
                <a:gd name="T17" fmla="*/ 9 h 118"/>
                <a:gd name="T18" fmla="*/ 0 w 1868"/>
                <a:gd name="T19" fmla="*/ 82 h 118"/>
                <a:gd name="T20" fmla="*/ 38 w 1868"/>
                <a:gd name="T21" fmla="*/ 118 h 118"/>
                <a:gd name="T22" fmla="*/ 38 w 1868"/>
                <a:gd name="T23" fmla="*/ 118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68" h="118">
                  <a:moveTo>
                    <a:pt x="38" y="118"/>
                  </a:moveTo>
                  <a:cubicBezTo>
                    <a:pt x="48" y="118"/>
                    <a:pt x="48" y="118"/>
                    <a:pt x="48" y="118"/>
                  </a:cubicBezTo>
                  <a:cubicBezTo>
                    <a:pt x="155" y="118"/>
                    <a:pt x="155" y="118"/>
                    <a:pt x="155" y="118"/>
                  </a:cubicBezTo>
                  <a:cubicBezTo>
                    <a:pt x="1868" y="118"/>
                    <a:pt x="1811" y="118"/>
                    <a:pt x="1811" y="118"/>
                  </a:cubicBezTo>
                  <a:cubicBezTo>
                    <a:pt x="1694" y="0"/>
                    <a:pt x="1694" y="0"/>
                    <a:pt x="1694" y="0"/>
                  </a:cubicBezTo>
                  <a:cubicBezTo>
                    <a:pt x="12" y="0"/>
                    <a:pt x="12" y="0"/>
                    <a:pt x="12" y="0"/>
                  </a:cubicBezTo>
                  <a:cubicBezTo>
                    <a:pt x="12" y="0"/>
                    <a:pt x="12" y="0"/>
                    <a:pt x="12" y="0"/>
                  </a:cubicBezTo>
                  <a:cubicBezTo>
                    <a:pt x="8" y="0"/>
                    <a:pt x="5" y="2"/>
                    <a:pt x="3" y="3"/>
                  </a:cubicBezTo>
                  <a:cubicBezTo>
                    <a:pt x="0" y="9"/>
                    <a:pt x="0" y="9"/>
                    <a:pt x="0" y="9"/>
                  </a:cubicBezTo>
                  <a:cubicBezTo>
                    <a:pt x="0" y="82"/>
                    <a:pt x="0" y="82"/>
                    <a:pt x="0" y="82"/>
                  </a:cubicBezTo>
                  <a:cubicBezTo>
                    <a:pt x="38" y="118"/>
                    <a:pt x="38" y="118"/>
                    <a:pt x="38" y="118"/>
                  </a:cubicBezTo>
                  <a:cubicBezTo>
                    <a:pt x="38" y="118"/>
                    <a:pt x="38" y="118"/>
                    <a:pt x="38" y="118"/>
                  </a:cubicBezTo>
                  <a:close/>
                </a:path>
              </a:pathLst>
            </a:custGeom>
            <a:solidFill>
              <a:schemeClr val="tx2">
                <a:lumMod val="75000"/>
              </a:schemeClr>
            </a:solidFill>
            <a:ln>
              <a:noFill/>
            </a:ln>
          </p:spPr>
          <p:txBody>
            <a:bodyPr vert="horz" wrap="square" lIns="0" tIns="0" rIns="0" bIns="0" numCol="1" anchor="t" anchorCtr="0" compatLnSpc="1">
              <a:prstTxWarp prst="textNoShape">
                <a:avLst/>
              </a:prstTxWarp>
            </a:bodyPr>
            <a:lstStyle/>
            <a:p>
              <a:endParaRPr lang="ja-JP" altLang="en-US"/>
            </a:p>
          </p:txBody>
        </p:sp>
        <p:sp>
          <p:nvSpPr>
            <p:cNvPr id="49" name="フリーフォーム: 図形 48">
              <a:extLst>
                <a:ext uri="{FF2B5EF4-FFF2-40B4-BE49-F238E27FC236}">
                  <a16:creationId xmlns:a16="http://schemas.microsoft.com/office/drawing/2014/main" id="{90B7366C-0173-451D-B260-B9E47C44ACBC}"/>
                </a:ext>
              </a:extLst>
            </p:cNvPr>
            <p:cNvSpPr/>
            <p:nvPr userDrawn="1"/>
          </p:nvSpPr>
          <p:spPr>
            <a:xfrm>
              <a:off x="161925" y="536266"/>
              <a:ext cx="9961283" cy="396000"/>
            </a:xfrm>
            <a:custGeom>
              <a:avLst/>
              <a:gdLst>
                <a:gd name="connsiteX0" fmla="*/ 0 w 9946927"/>
                <a:gd name="connsiteY0" fmla="*/ 0 h 396000"/>
                <a:gd name="connsiteX1" fmla="*/ 9554213 w 9946927"/>
                <a:gd name="connsiteY1" fmla="*/ 0 h 396000"/>
                <a:gd name="connsiteX2" fmla="*/ 9575411 w 9946927"/>
                <a:gd name="connsiteY2" fmla="*/ 21375 h 396000"/>
                <a:gd name="connsiteX3" fmla="*/ 9946927 w 9946927"/>
                <a:gd name="connsiteY3" fmla="*/ 396000 h 396000"/>
                <a:gd name="connsiteX4" fmla="*/ 9942003 w 9946927"/>
                <a:gd name="connsiteY4" fmla="*/ 396000 h 396000"/>
                <a:gd name="connsiteX5" fmla="*/ 9848834 w 9946927"/>
                <a:gd name="connsiteY5" fmla="*/ 396000 h 396000"/>
                <a:gd name="connsiteX6" fmla="*/ 9549825 w 9946927"/>
                <a:gd name="connsiteY6" fmla="*/ 396000 h 396000"/>
                <a:gd name="connsiteX7" fmla="*/ 8927381 w 9946927"/>
                <a:gd name="connsiteY7" fmla="*/ 396000 h 396000"/>
                <a:gd name="connsiteX8" fmla="*/ 8458122 w 9946927"/>
                <a:gd name="connsiteY8" fmla="*/ 396000 h 396000"/>
                <a:gd name="connsiteX9" fmla="*/ 7863906 w 9946927"/>
                <a:gd name="connsiteY9" fmla="*/ 396000 h 396000"/>
                <a:gd name="connsiteX10" fmla="*/ 7130032 w 9946927"/>
                <a:gd name="connsiteY10" fmla="*/ 396000 h 396000"/>
                <a:gd name="connsiteX11" fmla="*/ 6241804 w 9946927"/>
                <a:gd name="connsiteY11" fmla="*/ 396000 h 396000"/>
                <a:gd name="connsiteX12" fmla="*/ 5184519 w 9946927"/>
                <a:gd name="connsiteY12" fmla="*/ 396000 h 396000"/>
                <a:gd name="connsiteX13" fmla="*/ 3943480 w 9946927"/>
                <a:gd name="connsiteY13" fmla="*/ 396000 h 396000"/>
                <a:gd name="connsiteX14" fmla="*/ 2503986 w 9946927"/>
                <a:gd name="connsiteY14" fmla="*/ 396000 h 396000"/>
                <a:gd name="connsiteX15" fmla="*/ 851339 w 9946927"/>
                <a:gd name="connsiteY15" fmla="*/ 396000 h 396000"/>
                <a:gd name="connsiteX16" fmla="*/ 777876 w 9946927"/>
                <a:gd name="connsiteY16" fmla="*/ 396000 h 396000"/>
                <a:gd name="connsiteX17" fmla="*/ 603403 w 9946927"/>
                <a:gd name="connsiteY17" fmla="*/ 396000 h 396000"/>
                <a:gd name="connsiteX18" fmla="*/ 263640 w 9946927"/>
                <a:gd name="connsiteY18" fmla="*/ 396000 h 396000"/>
                <a:gd name="connsiteX19" fmla="*/ 208715 w 9946927"/>
                <a:gd name="connsiteY19" fmla="*/ 396000 h 396000"/>
                <a:gd name="connsiteX20" fmla="*/ 0 w 9946927"/>
                <a:gd name="connsiteY20" fmla="*/ 198305 h 396000"/>
                <a:gd name="connsiteX21" fmla="*/ 0 w 9946927"/>
                <a:gd name="connsiteY21" fmla="*/ 29183 h 39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9946927" h="396000">
                  <a:moveTo>
                    <a:pt x="0" y="0"/>
                  </a:moveTo>
                  <a:lnTo>
                    <a:pt x="9554213" y="0"/>
                  </a:lnTo>
                  <a:lnTo>
                    <a:pt x="9575411" y="21375"/>
                  </a:lnTo>
                  <a:cubicBezTo>
                    <a:pt x="9665779" y="112500"/>
                    <a:pt x="9786271" y="234000"/>
                    <a:pt x="9946927" y="396000"/>
                  </a:cubicBezTo>
                  <a:lnTo>
                    <a:pt x="9942003" y="396000"/>
                  </a:lnTo>
                  <a:lnTo>
                    <a:pt x="9848834" y="396000"/>
                  </a:lnTo>
                  <a:lnTo>
                    <a:pt x="9549825" y="396000"/>
                  </a:lnTo>
                  <a:lnTo>
                    <a:pt x="8927381" y="396000"/>
                  </a:lnTo>
                  <a:lnTo>
                    <a:pt x="8458122" y="396000"/>
                  </a:lnTo>
                  <a:lnTo>
                    <a:pt x="7863906" y="396000"/>
                  </a:lnTo>
                  <a:lnTo>
                    <a:pt x="7130032" y="396000"/>
                  </a:lnTo>
                  <a:lnTo>
                    <a:pt x="6241804" y="396000"/>
                  </a:lnTo>
                  <a:lnTo>
                    <a:pt x="5184519" y="396000"/>
                  </a:lnTo>
                  <a:lnTo>
                    <a:pt x="3943480" y="396000"/>
                  </a:lnTo>
                  <a:lnTo>
                    <a:pt x="2503986" y="396000"/>
                  </a:lnTo>
                  <a:lnTo>
                    <a:pt x="851339" y="396000"/>
                  </a:lnTo>
                  <a:lnTo>
                    <a:pt x="777876" y="396000"/>
                  </a:lnTo>
                  <a:lnTo>
                    <a:pt x="603403" y="396000"/>
                  </a:lnTo>
                  <a:lnTo>
                    <a:pt x="263640" y="396000"/>
                  </a:lnTo>
                  <a:lnTo>
                    <a:pt x="208715" y="396000"/>
                  </a:lnTo>
                  <a:cubicBezTo>
                    <a:pt x="208715" y="396000"/>
                    <a:pt x="208715" y="396000"/>
                    <a:pt x="0" y="198305"/>
                  </a:cubicBezTo>
                  <a:cubicBezTo>
                    <a:pt x="0" y="198305"/>
                    <a:pt x="0" y="198305"/>
                    <a:pt x="0" y="29183"/>
                  </a:cubicBezTo>
                  <a:close/>
                </a:path>
              </a:pathLst>
            </a:cu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17" name="直線コネクタ 16">
              <a:extLst>
                <a:ext uri="{FF2B5EF4-FFF2-40B4-BE49-F238E27FC236}">
                  <a16:creationId xmlns:a16="http://schemas.microsoft.com/office/drawing/2014/main" id="{34DB3166-9AB5-43FB-8591-93246638EB08}"/>
                </a:ext>
              </a:extLst>
            </p:cNvPr>
            <p:cNvCxnSpPr>
              <a:cxnSpLocks/>
            </p:cNvCxnSpPr>
            <p:nvPr userDrawn="1"/>
          </p:nvCxnSpPr>
          <p:spPr>
            <a:xfrm>
              <a:off x="9408319" y="216797"/>
              <a:ext cx="786701" cy="778669"/>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直線コネクタ 17">
              <a:extLst>
                <a:ext uri="{FF2B5EF4-FFF2-40B4-BE49-F238E27FC236}">
                  <a16:creationId xmlns:a16="http://schemas.microsoft.com/office/drawing/2014/main" id="{D40C9C0E-769C-4D22-A484-B325C7ECE503}"/>
                </a:ext>
              </a:extLst>
            </p:cNvPr>
            <p:cNvCxnSpPr>
              <a:cxnSpLocks/>
            </p:cNvCxnSpPr>
            <p:nvPr userDrawn="1"/>
          </p:nvCxnSpPr>
          <p:spPr>
            <a:xfrm>
              <a:off x="111919" y="681139"/>
              <a:ext cx="345281" cy="33099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52" name="タイトル 1">
            <a:extLst>
              <a:ext uri="{FF2B5EF4-FFF2-40B4-BE49-F238E27FC236}">
                <a16:creationId xmlns:a16="http://schemas.microsoft.com/office/drawing/2014/main" id="{ED4B86B0-3BB3-4009-9A6E-83BD54068242}"/>
              </a:ext>
            </a:extLst>
          </p:cNvPr>
          <p:cNvSpPr>
            <a:spLocks noGrp="1"/>
          </p:cNvSpPr>
          <p:nvPr userDrawn="1">
            <p:ph type="title" hasCustomPrompt="1"/>
          </p:nvPr>
        </p:nvSpPr>
        <p:spPr bwMode="white">
          <a:xfrm>
            <a:off x="161925" y="536266"/>
            <a:ext cx="9288000" cy="396000"/>
          </a:xfrm>
          <a:prstGeom prst="rect">
            <a:avLst/>
          </a:prstGeom>
        </p:spPr>
        <p:txBody>
          <a:bodyPr lIns="252000" tIns="0" rIns="0" bIns="0" anchor="ctr" anchorCtr="0"/>
          <a:lstStyle>
            <a:lvl1pPr algn="l">
              <a:defRPr sz="2400" b="1">
                <a:solidFill>
                  <a:schemeClr val="bg1"/>
                </a:solidFill>
                <a:latin typeface="Meiryo UI" panose="020B0604030504040204" pitchFamily="50" charset="-128"/>
                <a:ea typeface="Meiryo UI" panose="020B0604030504040204" pitchFamily="50" charset="-128"/>
              </a:defRPr>
            </a:lvl1pPr>
          </a:lstStyle>
          <a:p>
            <a:r>
              <a:rPr kumimoji="1" lang="ja-JP" altLang="en-US" dirty="0"/>
              <a:t>ページタイトル</a:t>
            </a:r>
          </a:p>
        </p:txBody>
      </p:sp>
      <p:sp>
        <p:nvSpPr>
          <p:cNvPr id="54" name="コンテンツ プレースホルダー 3">
            <a:extLst>
              <a:ext uri="{FF2B5EF4-FFF2-40B4-BE49-F238E27FC236}">
                <a16:creationId xmlns:a16="http://schemas.microsoft.com/office/drawing/2014/main" id="{F530AFF5-0F75-4301-B416-E2BDE7D4B1D3}"/>
              </a:ext>
            </a:extLst>
          </p:cNvPr>
          <p:cNvSpPr>
            <a:spLocks noGrp="1"/>
          </p:cNvSpPr>
          <p:nvPr userDrawn="1">
            <p:ph sz="quarter" idx="11" hasCustomPrompt="1"/>
          </p:nvPr>
        </p:nvSpPr>
        <p:spPr bwMode="white">
          <a:xfrm>
            <a:off x="161925" y="284266"/>
            <a:ext cx="9288000" cy="252000"/>
          </a:xfrm>
          <a:prstGeom prst="rect">
            <a:avLst/>
          </a:prstGeom>
        </p:spPr>
        <p:txBody>
          <a:bodyPr lIns="252000" tIns="0" rIns="0" bIns="0" anchor="ctr" anchorCtr="0"/>
          <a:lstStyle>
            <a:lvl1pPr algn="l">
              <a:defRPr sz="1400" b="1">
                <a:solidFill>
                  <a:schemeClr val="bg1"/>
                </a:solidFill>
                <a:latin typeface="Meiryo UI" panose="020B0604030504040204" pitchFamily="50" charset="-128"/>
                <a:ea typeface="Meiryo UI" panose="020B0604030504040204" pitchFamily="50" charset="-128"/>
              </a:defRPr>
            </a:lvl1pPr>
          </a:lstStyle>
          <a:p>
            <a:pPr lvl="0"/>
            <a:r>
              <a:rPr kumimoji="1" lang="ja-JP" altLang="en-US" dirty="0"/>
              <a:t>第</a:t>
            </a:r>
            <a:r>
              <a:rPr kumimoji="1" lang="en-US" altLang="ja-JP" dirty="0"/>
              <a:t>2</a:t>
            </a:r>
            <a:r>
              <a:rPr kumimoji="1" lang="ja-JP" altLang="en-US" dirty="0"/>
              <a:t>階層（例：章タイトル）</a:t>
            </a:r>
          </a:p>
        </p:txBody>
      </p:sp>
      <p:sp>
        <p:nvSpPr>
          <p:cNvPr id="19" name="コンテンツ プレースホルダー 3">
            <a:extLst>
              <a:ext uri="{FF2B5EF4-FFF2-40B4-BE49-F238E27FC236}">
                <a16:creationId xmlns:a16="http://schemas.microsoft.com/office/drawing/2014/main" id="{EDF4FE31-3A07-443C-9CD8-C81650AD9D2F}"/>
              </a:ext>
            </a:extLst>
          </p:cNvPr>
          <p:cNvSpPr>
            <a:spLocks noGrp="1"/>
          </p:cNvSpPr>
          <p:nvPr>
            <p:ph sz="quarter" idx="12" hasCustomPrompt="1"/>
          </p:nvPr>
        </p:nvSpPr>
        <p:spPr>
          <a:xfrm>
            <a:off x="161925" y="1110920"/>
            <a:ext cx="10367963" cy="634941"/>
          </a:xfrm>
          <a:prstGeom prst="rect">
            <a:avLst/>
          </a:prstGeom>
          <a:ln w="19050">
            <a:solidFill>
              <a:schemeClr val="tx2"/>
            </a:solidFill>
          </a:ln>
        </p:spPr>
        <p:txBody>
          <a:bodyPr wrap="square" lIns="180000" tIns="180000" rIns="180000" bIns="144000" anchor="t" anchorCtr="0">
            <a:spAutoFit/>
          </a:bodyPr>
          <a:lstStyle>
            <a:lvl1pPr marL="285750" indent="-285750" algn="l">
              <a:lnSpc>
                <a:spcPct val="100000"/>
              </a:lnSpc>
              <a:spcBef>
                <a:spcPts val="600"/>
              </a:spcBef>
              <a:spcAft>
                <a:spcPts val="0"/>
              </a:spcAft>
              <a:buFont typeface="Wingdings" panose="05000000000000000000" pitchFamily="2" charset="2"/>
              <a:buChar char="n"/>
              <a:defRPr sz="2000" b="0">
                <a:solidFill>
                  <a:schemeClr val="tx1"/>
                </a:solidFill>
                <a:latin typeface="Meiryo UI" panose="020B0604030504040204" pitchFamily="50" charset="-128"/>
                <a:ea typeface="Meiryo UI" panose="020B0604030504040204" pitchFamily="50" charset="-128"/>
              </a:defRPr>
            </a:lvl1pPr>
          </a:lstStyle>
          <a:p>
            <a:pPr lvl="0"/>
            <a:r>
              <a:rPr kumimoji="1" lang="ja-JP" altLang="en-US" dirty="0"/>
              <a:t>リードリードリードリードリードリードリードリードリードリードリードリードリードリードリードリードリードリード</a:t>
            </a:r>
          </a:p>
        </p:txBody>
      </p:sp>
    </p:spTree>
    <p:extLst>
      <p:ext uri="{BB962C8B-B14F-4D97-AF65-F5344CB8AC3E}">
        <p14:creationId xmlns:p14="http://schemas.microsoft.com/office/powerpoint/2010/main" val="2375063526"/>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シンプル">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353FE00A-A374-4293-8C01-F22FC8857B61}"/>
              </a:ext>
            </a:extLst>
          </p:cNvPr>
          <p:cNvSpPr>
            <a:spLocks noGrp="1"/>
          </p:cNvSpPr>
          <p:nvPr userDrawn="1">
            <p:ph type="title" hasCustomPrompt="1"/>
          </p:nvPr>
        </p:nvSpPr>
        <p:spPr>
          <a:xfrm>
            <a:off x="161925" y="189756"/>
            <a:ext cx="9720000" cy="324000"/>
          </a:xfrm>
          <a:prstGeom prst="rect">
            <a:avLst/>
          </a:prstGeom>
        </p:spPr>
        <p:txBody>
          <a:bodyPr lIns="72000" tIns="36000" rIns="0" bIns="0" anchor="ctr" anchorCtr="0"/>
          <a:lstStyle>
            <a:lvl1pPr algn="l">
              <a:defRPr sz="1800" b="1">
                <a:solidFill>
                  <a:schemeClr val="bg2"/>
                </a:solidFill>
                <a:latin typeface="Meiryo UI" panose="020B0604030504040204" pitchFamily="50" charset="-128"/>
                <a:ea typeface="Meiryo UI" panose="020B0604030504040204" pitchFamily="50" charset="-128"/>
              </a:defRPr>
            </a:lvl1pPr>
          </a:lstStyle>
          <a:p>
            <a:r>
              <a:rPr kumimoji="1" lang="ja-JP" altLang="en-US" dirty="0"/>
              <a:t>ページタイトル</a:t>
            </a:r>
          </a:p>
        </p:txBody>
      </p:sp>
      <p:sp>
        <p:nvSpPr>
          <p:cNvPr id="28" name="コンテンツ プレースホルダー 3">
            <a:extLst>
              <a:ext uri="{FF2B5EF4-FFF2-40B4-BE49-F238E27FC236}">
                <a16:creationId xmlns:a16="http://schemas.microsoft.com/office/drawing/2014/main" id="{217043BF-6B11-4540-B78A-D1AECDE4B04F}"/>
              </a:ext>
            </a:extLst>
          </p:cNvPr>
          <p:cNvSpPr>
            <a:spLocks noGrp="1"/>
          </p:cNvSpPr>
          <p:nvPr>
            <p:ph sz="quarter" idx="12" hasCustomPrompt="1"/>
          </p:nvPr>
        </p:nvSpPr>
        <p:spPr>
          <a:xfrm>
            <a:off x="161925" y="585756"/>
            <a:ext cx="10368000" cy="469905"/>
          </a:xfrm>
          <a:prstGeom prst="rect">
            <a:avLst/>
          </a:prstGeom>
          <a:ln w="19050">
            <a:solidFill>
              <a:schemeClr val="tx2"/>
            </a:solidFill>
          </a:ln>
        </p:spPr>
        <p:txBody>
          <a:bodyPr lIns="144000" tIns="144000" rIns="144000" bIns="108000" anchor="t" anchorCtr="0">
            <a:spAutoFit/>
          </a:bodyPr>
          <a:lstStyle>
            <a:lvl1pPr marL="190500" indent="-190500" algn="l">
              <a:lnSpc>
                <a:spcPct val="100000"/>
              </a:lnSpc>
              <a:spcBef>
                <a:spcPts val="600"/>
              </a:spcBef>
              <a:buFont typeface="Wingdings" panose="05000000000000000000" pitchFamily="2" charset="2"/>
              <a:buChar char="n"/>
              <a:defRPr sz="1400" b="0">
                <a:solidFill>
                  <a:schemeClr val="tx1"/>
                </a:solidFill>
                <a:latin typeface="Meiryo UI" panose="020B0604030504040204" pitchFamily="50" charset="-128"/>
                <a:ea typeface="Meiryo UI" panose="020B0604030504040204" pitchFamily="50" charset="-128"/>
              </a:defRPr>
            </a:lvl1pPr>
          </a:lstStyle>
          <a:p>
            <a:pPr lvl="0"/>
            <a:r>
              <a:rPr kumimoji="1" lang="ja-JP" altLang="en-US" dirty="0"/>
              <a:t>リードリードリードリードリードリードリードリードリードリードリードリードリードリードリードリードリードリードリードリードリードリードリードリードリードリード</a:t>
            </a:r>
          </a:p>
        </p:txBody>
      </p:sp>
      <p:cxnSp>
        <p:nvCxnSpPr>
          <p:cNvPr id="13" name="直線コネクタ 12">
            <a:extLst>
              <a:ext uri="{FF2B5EF4-FFF2-40B4-BE49-F238E27FC236}">
                <a16:creationId xmlns:a16="http://schemas.microsoft.com/office/drawing/2014/main" id="{9C3C82BE-DD9A-46A4-A9AA-9E36F501B193}"/>
              </a:ext>
            </a:extLst>
          </p:cNvPr>
          <p:cNvCxnSpPr>
            <a:cxnSpLocks/>
          </p:cNvCxnSpPr>
          <p:nvPr userDrawn="1"/>
        </p:nvCxnSpPr>
        <p:spPr>
          <a:xfrm flipH="1">
            <a:off x="179388" y="503388"/>
            <a:ext cx="10332000" cy="10368"/>
          </a:xfrm>
          <a:prstGeom prst="line">
            <a:avLst/>
          </a:prstGeom>
          <a:ln w="3175">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7" name="テキスト ボックス 6">
            <a:extLst>
              <a:ext uri="{FF2B5EF4-FFF2-40B4-BE49-F238E27FC236}">
                <a16:creationId xmlns:a16="http://schemas.microsoft.com/office/drawing/2014/main" id="{E84D1288-0306-4500-A9D7-D150B7340281}"/>
              </a:ext>
            </a:extLst>
          </p:cNvPr>
          <p:cNvSpPr txBox="1"/>
          <p:nvPr userDrawn="1"/>
        </p:nvSpPr>
        <p:spPr>
          <a:xfrm>
            <a:off x="10187813" y="7055675"/>
            <a:ext cx="360000" cy="360000"/>
          </a:xfrm>
          <a:prstGeom prst="rect">
            <a:avLst/>
          </a:prstGeom>
          <a:noFill/>
        </p:spPr>
        <p:txBody>
          <a:bodyPr wrap="none" lIns="0" tIns="0" rIns="0" bIns="0" rtlCol="0" anchor="b" anchorCtr="0">
            <a:noAutofit/>
          </a:bodyPr>
          <a:lstStyle/>
          <a:p>
            <a:pPr algn="ctr"/>
            <a:fld id="{9C1B02FA-3B43-4965-97B5-C29D405C4738}" type="slidenum">
              <a:rPr kumimoji="1" lang="ja-JP" altLang="en-US" sz="2400" b="0" smtClean="0">
                <a:latin typeface="Arial" panose="020B0604020202020204" pitchFamily="34" charset="0"/>
                <a:ea typeface="メイリオ" panose="020B0604030504040204" pitchFamily="50" charset="-128"/>
                <a:cs typeface="Arial" panose="020B0604020202020204" pitchFamily="34" charset="0"/>
              </a:rPr>
              <a:pPr algn="ctr"/>
              <a:t>‹#›</a:t>
            </a:fld>
            <a:endParaRPr kumimoji="1" lang="ja-JP" altLang="en-US" sz="1600" b="0" dirty="0">
              <a:latin typeface="Arial" panose="020B0604020202020204" pitchFamily="34" charset="0"/>
              <a:ea typeface="メイリオ" panose="020B0604030504040204" pitchFamily="50" charset="-128"/>
              <a:cs typeface="Arial" panose="020B0604020202020204" pitchFamily="34" charset="0"/>
            </a:endParaRPr>
          </a:p>
        </p:txBody>
      </p:sp>
    </p:spTree>
    <p:extLst>
      <p:ext uri="{BB962C8B-B14F-4D97-AF65-F5344CB8AC3E}">
        <p14:creationId xmlns:p14="http://schemas.microsoft.com/office/powerpoint/2010/main" val="3393036136"/>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予算ポンチ絵">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353FE00A-A374-4293-8C01-F22FC8857B61}"/>
              </a:ext>
            </a:extLst>
          </p:cNvPr>
          <p:cNvSpPr>
            <a:spLocks noGrp="1"/>
          </p:cNvSpPr>
          <p:nvPr>
            <p:ph type="title" hasCustomPrompt="1"/>
          </p:nvPr>
        </p:nvSpPr>
        <p:spPr>
          <a:xfrm>
            <a:off x="161925" y="189756"/>
            <a:ext cx="9612000" cy="324000"/>
          </a:xfrm>
          <a:prstGeom prst="rect">
            <a:avLst/>
          </a:prstGeom>
        </p:spPr>
        <p:txBody>
          <a:bodyPr lIns="72000" tIns="36000" rIns="0" bIns="0" anchor="ctr" anchorCtr="0"/>
          <a:lstStyle>
            <a:lvl1pPr algn="l">
              <a:defRPr sz="1800" b="1">
                <a:solidFill>
                  <a:schemeClr val="bg2"/>
                </a:solidFill>
                <a:latin typeface="Meiryo UI" panose="020B0604030504040204" pitchFamily="50" charset="-128"/>
                <a:ea typeface="Meiryo UI" panose="020B0604030504040204" pitchFamily="50" charset="-128"/>
              </a:defRPr>
            </a:lvl1pPr>
          </a:lstStyle>
          <a:p>
            <a:r>
              <a:rPr kumimoji="1" lang="ja-JP" altLang="en-US" dirty="0"/>
              <a:t>事業名を記入（○○省連携事業）</a:t>
            </a:r>
          </a:p>
        </p:txBody>
      </p:sp>
      <p:pic>
        <p:nvPicPr>
          <p:cNvPr id="11" name="グラフィックス 4">
            <a:extLst>
              <a:ext uri="{FF2B5EF4-FFF2-40B4-BE49-F238E27FC236}">
                <a16:creationId xmlns:a16="http://schemas.microsoft.com/office/drawing/2014/main" id="{3A88E330-170F-4EB6-B0EE-6B45EEBC0B9C}"/>
              </a:ext>
            </a:extLst>
          </p:cNvPr>
          <p:cNvPicPr>
            <a:picLocks/>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61925" y="7020288"/>
            <a:ext cx="10367963" cy="360000"/>
          </a:xfrm>
          <a:prstGeom prst="rect">
            <a:avLst/>
          </a:prstGeom>
          <a:ln>
            <a:noFill/>
          </a:ln>
        </p:spPr>
      </p:pic>
      <p:sp>
        <p:nvSpPr>
          <p:cNvPr id="12" name="テキスト ボックス 11">
            <a:extLst>
              <a:ext uri="{FF2B5EF4-FFF2-40B4-BE49-F238E27FC236}">
                <a16:creationId xmlns:a16="http://schemas.microsoft.com/office/drawing/2014/main" id="{94A05131-CD38-4DAA-A727-2378740DE858}"/>
              </a:ext>
            </a:extLst>
          </p:cNvPr>
          <p:cNvSpPr txBox="1"/>
          <p:nvPr userDrawn="1"/>
        </p:nvSpPr>
        <p:spPr bwMode="white">
          <a:xfrm>
            <a:off x="170408" y="7020288"/>
            <a:ext cx="1164253" cy="360000"/>
          </a:xfrm>
          <a:prstGeom prst="rect">
            <a:avLst/>
          </a:prstGeom>
          <a:noFill/>
        </p:spPr>
        <p:txBody>
          <a:bodyPr wrap="square" lIns="108000" tIns="0" rIns="0" bIns="0" rtlCol="0" anchor="ctr">
            <a:noAutofit/>
          </a:bodyPr>
          <a:lstStyle/>
          <a:p>
            <a:r>
              <a:rPr lang="ja-JP" altLang="en-US" sz="1200" b="1" dirty="0">
                <a:solidFill>
                  <a:schemeClr val="bg1"/>
                </a:solidFill>
                <a:latin typeface="Meiryo UI" panose="020B0604030504040204" pitchFamily="50" charset="-128"/>
                <a:ea typeface="Meiryo UI" panose="020B0604030504040204" pitchFamily="50" charset="-128"/>
              </a:rPr>
              <a:t>お問合せ先：</a:t>
            </a:r>
          </a:p>
        </p:txBody>
      </p:sp>
      <p:sp>
        <p:nvSpPr>
          <p:cNvPr id="15" name="テキスト ボックス 14">
            <a:extLst>
              <a:ext uri="{FF2B5EF4-FFF2-40B4-BE49-F238E27FC236}">
                <a16:creationId xmlns:a16="http://schemas.microsoft.com/office/drawing/2014/main" id="{2BD77E91-C9FE-4338-9D09-008455B00AB5}"/>
              </a:ext>
            </a:extLst>
          </p:cNvPr>
          <p:cNvSpPr txBox="1"/>
          <p:nvPr userDrawn="1"/>
        </p:nvSpPr>
        <p:spPr>
          <a:xfrm>
            <a:off x="159173" y="2395810"/>
            <a:ext cx="5420215" cy="288000"/>
          </a:xfrm>
          <a:prstGeom prst="rect">
            <a:avLst/>
          </a:prstGeom>
          <a:noFill/>
        </p:spPr>
        <p:txBody>
          <a:bodyPr wrap="square" lIns="0" tIns="0" bIns="72000" rtlCol="0" anchor="b" anchorCtr="0">
            <a:noAutofit/>
          </a:bodyPr>
          <a:lstStyle/>
          <a:p>
            <a:r>
              <a:rPr lang="en-US" altLang="ja-JP" sz="1511" b="1" dirty="0">
                <a:solidFill>
                  <a:schemeClr val="bg2"/>
                </a:solidFill>
                <a:latin typeface="Meiryo UI" panose="020B0604030504040204" pitchFamily="50" charset="-128"/>
                <a:ea typeface="Meiryo UI" panose="020B0604030504040204" pitchFamily="50" charset="-128"/>
              </a:rPr>
              <a:t>2. </a:t>
            </a:r>
            <a:r>
              <a:rPr lang="ja-JP" altLang="en-US" sz="1511" b="1" dirty="0">
                <a:solidFill>
                  <a:schemeClr val="bg2"/>
                </a:solidFill>
                <a:latin typeface="Meiryo UI" panose="020B0604030504040204" pitchFamily="50" charset="-128"/>
                <a:ea typeface="Meiryo UI" panose="020B0604030504040204" pitchFamily="50" charset="-128"/>
              </a:rPr>
              <a:t>事業内容</a:t>
            </a:r>
          </a:p>
        </p:txBody>
      </p:sp>
      <p:sp>
        <p:nvSpPr>
          <p:cNvPr id="17" name="テキスト プレースホルダー 37">
            <a:extLst>
              <a:ext uri="{FF2B5EF4-FFF2-40B4-BE49-F238E27FC236}">
                <a16:creationId xmlns:a16="http://schemas.microsoft.com/office/drawing/2014/main" id="{B025C42B-6C2E-46D5-B3BF-74CB50E2240D}"/>
              </a:ext>
            </a:extLst>
          </p:cNvPr>
          <p:cNvSpPr>
            <a:spLocks noGrp="1"/>
          </p:cNvSpPr>
          <p:nvPr>
            <p:ph type="body" sz="quarter" idx="13" hasCustomPrompt="1"/>
          </p:nvPr>
        </p:nvSpPr>
        <p:spPr>
          <a:xfrm>
            <a:off x="1428847" y="6016788"/>
            <a:ext cx="4320000" cy="252000"/>
          </a:xfrm>
        </p:spPr>
        <p:txBody>
          <a:bodyPr lIns="0" tIns="0" rIns="0" bIns="0" anchor="ctr">
            <a:normAutofit/>
          </a:bodyPr>
          <a:lstStyle>
            <a:lvl1pPr marL="0" indent="0" algn="l">
              <a:lnSpc>
                <a:spcPct val="120000"/>
              </a:lnSpc>
              <a:spcBef>
                <a:spcPts val="0"/>
              </a:spcBef>
              <a:buFont typeface="Wingdings" panose="05000000000000000000" pitchFamily="2" charset="2"/>
              <a:buNone/>
              <a:defRPr sz="1295">
                <a:solidFill>
                  <a:schemeClr val="tx1"/>
                </a:solidFill>
                <a:latin typeface="Meiryo UI" panose="020B0604030504040204" pitchFamily="50" charset="-128"/>
                <a:ea typeface="Meiryo UI" panose="020B0604030504040204" pitchFamily="50" charset="-128"/>
              </a:defRPr>
            </a:lvl1pPr>
          </a:lstStyle>
          <a:p>
            <a:pPr lvl="0"/>
            <a:r>
              <a:rPr kumimoji="1" lang="ja-JP" altLang="en-US" dirty="0"/>
              <a:t>赤色の吹出しに示した選択肢の中から選択して記載</a:t>
            </a:r>
            <a:endParaRPr kumimoji="1" lang="en-US" altLang="ja-JP" dirty="0"/>
          </a:p>
        </p:txBody>
      </p:sp>
      <p:sp>
        <p:nvSpPr>
          <p:cNvPr id="18" name="テキスト プレースホルダー 37">
            <a:extLst>
              <a:ext uri="{FF2B5EF4-FFF2-40B4-BE49-F238E27FC236}">
                <a16:creationId xmlns:a16="http://schemas.microsoft.com/office/drawing/2014/main" id="{E3E103C1-FA4F-413B-B322-F7A71AB7D111}"/>
              </a:ext>
            </a:extLst>
          </p:cNvPr>
          <p:cNvSpPr>
            <a:spLocks noGrp="1"/>
          </p:cNvSpPr>
          <p:nvPr>
            <p:ph type="body" sz="quarter" idx="14" hasCustomPrompt="1"/>
          </p:nvPr>
        </p:nvSpPr>
        <p:spPr>
          <a:xfrm>
            <a:off x="161925" y="2681570"/>
            <a:ext cx="5417463" cy="2840112"/>
          </a:xfrm>
        </p:spPr>
        <p:txBody>
          <a:bodyPr lIns="0" tIns="72000" rIns="0" bIns="0" anchor="t">
            <a:noAutofit/>
          </a:bodyPr>
          <a:lstStyle>
            <a:lvl1pPr marL="0" indent="0" algn="l">
              <a:lnSpc>
                <a:spcPct val="120000"/>
              </a:lnSpc>
              <a:spcBef>
                <a:spcPts val="0"/>
              </a:spcBef>
              <a:buFont typeface="Arial" panose="020B0604020202020204" pitchFamily="34" charset="0"/>
              <a:buNone/>
              <a:defRPr sz="1200">
                <a:solidFill>
                  <a:schemeClr val="tx1"/>
                </a:solidFill>
                <a:latin typeface="Meiryo UI" panose="020B0604030504040204" pitchFamily="50" charset="-128"/>
                <a:ea typeface="Meiryo UI" panose="020B0604030504040204" pitchFamily="50" charset="-128"/>
              </a:defRPr>
            </a:lvl1pPr>
          </a:lstStyle>
          <a:p>
            <a:pPr lvl="0"/>
            <a:r>
              <a:rPr kumimoji="1" lang="ja-JP" altLang="en-US" dirty="0"/>
              <a:t>事業内容を説明</a:t>
            </a:r>
            <a:endParaRPr kumimoji="1" lang="en-US" altLang="ja-JP" dirty="0"/>
          </a:p>
        </p:txBody>
      </p:sp>
      <p:sp>
        <p:nvSpPr>
          <p:cNvPr id="19" name="テキスト プレースホルダー 37">
            <a:extLst>
              <a:ext uri="{FF2B5EF4-FFF2-40B4-BE49-F238E27FC236}">
                <a16:creationId xmlns:a16="http://schemas.microsoft.com/office/drawing/2014/main" id="{6F2F8E83-D6AE-4DFB-A6DE-B46846AD141C}"/>
              </a:ext>
            </a:extLst>
          </p:cNvPr>
          <p:cNvSpPr>
            <a:spLocks noGrp="1"/>
          </p:cNvSpPr>
          <p:nvPr>
            <p:ph type="body" sz="quarter" idx="15" hasCustomPrompt="1"/>
          </p:nvPr>
        </p:nvSpPr>
        <p:spPr>
          <a:xfrm>
            <a:off x="1300696" y="1362747"/>
            <a:ext cx="9216000" cy="720000"/>
          </a:xfrm>
        </p:spPr>
        <p:txBody>
          <a:bodyPr lIns="108000" tIns="36000" rIns="0" bIns="0" anchor="t" anchorCtr="0">
            <a:noAutofit/>
          </a:bodyPr>
          <a:lstStyle>
            <a:lvl1pPr marL="246728" indent="-246728" algn="l">
              <a:lnSpc>
                <a:spcPct val="120000"/>
              </a:lnSpc>
              <a:spcBef>
                <a:spcPts val="0"/>
              </a:spcBef>
              <a:buFont typeface="+mj-ea"/>
              <a:buAutoNum type="circleNumDbPlain"/>
              <a:defRPr sz="1200">
                <a:solidFill>
                  <a:schemeClr val="tx1"/>
                </a:solidFill>
                <a:latin typeface="Meiryo UI" panose="020B0604030504040204" pitchFamily="50" charset="-128"/>
                <a:ea typeface="Meiryo UI" panose="020B0604030504040204" pitchFamily="50" charset="-128"/>
              </a:defRPr>
            </a:lvl1pPr>
          </a:lstStyle>
          <a:p>
            <a:pPr lvl="0"/>
            <a:r>
              <a:rPr kumimoji="1" lang="ja-JP" altLang="en-US" dirty="0"/>
              <a:t>事業の目的を箇条書きで記載。</a:t>
            </a:r>
            <a:endParaRPr kumimoji="1" lang="en-US" altLang="ja-JP" dirty="0"/>
          </a:p>
          <a:p>
            <a:pPr lvl="0"/>
            <a:r>
              <a:rPr kumimoji="1" lang="ja-JP" altLang="en-US" dirty="0"/>
              <a:t>　</a:t>
            </a:r>
            <a:endParaRPr kumimoji="1" lang="en-US" altLang="ja-JP" dirty="0"/>
          </a:p>
          <a:p>
            <a:pPr lvl="0"/>
            <a:r>
              <a:rPr kumimoji="1" lang="ja-JP" altLang="en-US" dirty="0"/>
              <a:t>　</a:t>
            </a:r>
          </a:p>
          <a:p>
            <a:pPr lvl="0"/>
            <a:endParaRPr kumimoji="1" lang="en-US" altLang="ja-JP" dirty="0"/>
          </a:p>
        </p:txBody>
      </p:sp>
      <p:cxnSp>
        <p:nvCxnSpPr>
          <p:cNvPr id="20" name="直線コネクタ 19">
            <a:extLst>
              <a:ext uri="{FF2B5EF4-FFF2-40B4-BE49-F238E27FC236}">
                <a16:creationId xmlns:a16="http://schemas.microsoft.com/office/drawing/2014/main" id="{575E979F-E9D2-4856-B687-9C1FF17E73ED}"/>
              </a:ext>
            </a:extLst>
          </p:cNvPr>
          <p:cNvCxnSpPr/>
          <p:nvPr userDrawn="1"/>
        </p:nvCxnSpPr>
        <p:spPr>
          <a:xfrm flipV="1">
            <a:off x="1300696" y="1362747"/>
            <a:ext cx="0" cy="720000"/>
          </a:xfrm>
          <a:prstGeom prst="line">
            <a:avLst/>
          </a:prstGeom>
          <a:ln w="12700">
            <a:solidFill>
              <a:schemeClr val="bg2"/>
            </a:solidFill>
          </a:ln>
          <a:effectLst/>
        </p:spPr>
        <p:style>
          <a:lnRef idx="1">
            <a:schemeClr val="accent1"/>
          </a:lnRef>
          <a:fillRef idx="0">
            <a:schemeClr val="accent1"/>
          </a:fillRef>
          <a:effectRef idx="0">
            <a:schemeClr val="accent1"/>
          </a:effectRef>
          <a:fontRef idx="minor">
            <a:schemeClr val="tx1"/>
          </a:fontRef>
        </p:style>
      </p:cxnSp>
      <p:sp>
        <p:nvSpPr>
          <p:cNvPr id="21" name="テキスト ボックス 20">
            <a:extLst>
              <a:ext uri="{FF2B5EF4-FFF2-40B4-BE49-F238E27FC236}">
                <a16:creationId xmlns:a16="http://schemas.microsoft.com/office/drawing/2014/main" id="{7EAAD990-8616-4EFB-8C8F-39F44D2719A7}"/>
              </a:ext>
            </a:extLst>
          </p:cNvPr>
          <p:cNvSpPr txBox="1"/>
          <p:nvPr userDrawn="1"/>
        </p:nvSpPr>
        <p:spPr>
          <a:xfrm>
            <a:off x="161925" y="1542747"/>
            <a:ext cx="1138771" cy="360000"/>
          </a:xfrm>
          <a:prstGeom prst="rect">
            <a:avLst/>
          </a:prstGeom>
          <a:noFill/>
        </p:spPr>
        <p:txBody>
          <a:bodyPr wrap="square" lIns="0" tIns="0" rIns="0" bIns="0" rtlCol="0" anchor="ctr">
            <a:noAutofit/>
          </a:bodyPr>
          <a:lstStyle/>
          <a:p>
            <a:r>
              <a:rPr lang="en-US" altLang="ja-JP" sz="1511" b="1" dirty="0">
                <a:solidFill>
                  <a:schemeClr val="bg2"/>
                </a:solidFill>
                <a:latin typeface="Meiryo UI" panose="020B0604030504040204" pitchFamily="50" charset="-128"/>
                <a:ea typeface="Meiryo UI" panose="020B0604030504040204" pitchFamily="50" charset="-128"/>
              </a:rPr>
              <a:t>1. </a:t>
            </a:r>
            <a:r>
              <a:rPr lang="ja-JP" altLang="en-US" sz="1511" b="1" dirty="0">
                <a:solidFill>
                  <a:schemeClr val="bg2"/>
                </a:solidFill>
                <a:latin typeface="Meiryo UI" panose="020B0604030504040204" pitchFamily="50" charset="-128"/>
                <a:ea typeface="Meiryo UI" panose="020B0604030504040204" pitchFamily="50" charset="-128"/>
              </a:rPr>
              <a:t>事業目的</a:t>
            </a:r>
          </a:p>
        </p:txBody>
      </p:sp>
      <p:sp>
        <p:nvSpPr>
          <p:cNvPr id="22" name="テキスト プレースホルダー 36">
            <a:extLst>
              <a:ext uri="{FF2B5EF4-FFF2-40B4-BE49-F238E27FC236}">
                <a16:creationId xmlns:a16="http://schemas.microsoft.com/office/drawing/2014/main" id="{6B374390-D51B-435B-BC83-E2B9C6EF2D83}"/>
              </a:ext>
            </a:extLst>
          </p:cNvPr>
          <p:cNvSpPr>
            <a:spLocks noGrp="1"/>
          </p:cNvSpPr>
          <p:nvPr>
            <p:ph type="body" sz="quarter" idx="24" hasCustomPrompt="1"/>
          </p:nvPr>
        </p:nvSpPr>
        <p:spPr bwMode="white">
          <a:xfrm>
            <a:off x="1220099" y="7020288"/>
            <a:ext cx="9288000" cy="360000"/>
          </a:xfrm>
        </p:spPr>
        <p:txBody>
          <a:bodyPr lIns="0" tIns="18000" rIns="108000" bIns="0" anchor="ctr">
            <a:noAutofit/>
          </a:bodyPr>
          <a:lstStyle>
            <a:lvl1pPr marL="0" indent="0" algn="l">
              <a:buNone/>
              <a:defRPr sz="1200" b="1">
                <a:solidFill>
                  <a:schemeClr val="bg1"/>
                </a:solidFill>
                <a:latin typeface="Meiryo UI" panose="020B0604030504040204" pitchFamily="50" charset="-128"/>
                <a:ea typeface="Meiryo UI" panose="020B0604030504040204" pitchFamily="50" charset="-128"/>
              </a:defRPr>
            </a:lvl1pPr>
          </a:lstStyle>
          <a:p>
            <a:pPr lvl="0"/>
            <a:r>
              <a:rPr kumimoji="1" lang="ja-JP" altLang="en-US" dirty="0"/>
              <a:t>問合せ先を記載</a:t>
            </a:r>
          </a:p>
        </p:txBody>
      </p:sp>
      <p:sp>
        <p:nvSpPr>
          <p:cNvPr id="23" name="テキスト ボックス 22">
            <a:extLst>
              <a:ext uri="{FF2B5EF4-FFF2-40B4-BE49-F238E27FC236}">
                <a16:creationId xmlns:a16="http://schemas.microsoft.com/office/drawing/2014/main" id="{3300BF32-8B86-43CF-9624-64796ABDAC3D}"/>
              </a:ext>
            </a:extLst>
          </p:cNvPr>
          <p:cNvSpPr txBox="1"/>
          <p:nvPr userDrawn="1"/>
        </p:nvSpPr>
        <p:spPr>
          <a:xfrm>
            <a:off x="436257" y="6016788"/>
            <a:ext cx="972000" cy="252000"/>
          </a:xfrm>
          <a:prstGeom prst="rect">
            <a:avLst/>
          </a:prstGeom>
          <a:noFill/>
        </p:spPr>
        <p:txBody>
          <a:bodyPr wrap="none" lIns="0" tIns="0" rIns="0" bIns="0" rtlCol="0" anchor="ctr">
            <a:noAutofit/>
          </a:bodyPr>
          <a:lstStyle/>
          <a:p>
            <a:pPr algn="dist"/>
            <a:r>
              <a:rPr lang="ja-JP" altLang="en-US" sz="1295" dirty="0">
                <a:solidFill>
                  <a:schemeClr val="tx1"/>
                </a:solidFill>
                <a:latin typeface="Meiryo UI" panose="020B0604030504040204" pitchFamily="50" charset="-128"/>
                <a:ea typeface="Meiryo UI" panose="020B0604030504040204" pitchFamily="50" charset="-128"/>
              </a:rPr>
              <a:t>■事業形態：</a:t>
            </a:r>
          </a:p>
        </p:txBody>
      </p:sp>
      <p:sp>
        <p:nvSpPr>
          <p:cNvPr id="24" name="テキスト プレースホルダー 37">
            <a:extLst>
              <a:ext uri="{FF2B5EF4-FFF2-40B4-BE49-F238E27FC236}">
                <a16:creationId xmlns:a16="http://schemas.microsoft.com/office/drawing/2014/main" id="{31F24937-C017-44CE-9CF8-846D2BCE722E}"/>
              </a:ext>
            </a:extLst>
          </p:cNvPr>
          <p:cNvSpPr>
            <a:spLocks noGrp="1"/>
          </p:cNvSpPr>
          <p:nvPr>
            <p:ph type="body" sz="quarter" idx="27" hasCustomPrompt="1"/>
          </p:nvPr>
        </p:nvSpPr>
        <p:spPr>
          <a:xfrm>
            <a:off x="1428847" y="6302538"/>
            <a:ext cx="4320000" cy="252000"/>
          </a:xfrm>
        </p:spPr>
        <p:txBody>
          <a:bodyPr lIns="0" tIns="0" rIns="0" bIns="0" anchor="ctr">
            <a:normAutofit/>
          </a:bodyPr>
          <a:lstStyle>
            <a:lvl1pPr marL="0" indent="0" algn="l">
              <a:lnSpc>
                <a:spcPct val="120000"/>
              </a:lnSpc>
              <a:spcBef>
                <a:spcPts val="0"/>
              </a:spcBef>
              <a:buFont typeface="Wingdings" panose="05000000000000000000" pitchFamily="2" charset="2"/>
              <a:buNone/>
              <a:defRPr sz="1295">
                <a:solidFill>
                  <a:schemeClr val="tx1"/>
                </a:solidFill>
                <a:latin typeface="Meiryo UI" panose="020B0604030504040204" pitchFamily="50" charset="-128"/>
                <a:ea typeface="Meiryo UI" panose="020B0604030504040204" pitchFamily="50" charset="-128"/>
              </a:defRPr>
            </a:lvl1pPr>
          </a:lstStyle>
          <a:p>
            <a:pPr lvl="0"/>
            <a:r>
              <a:rPr kumimoji="1" lang="ja-JP" altLang="en-US" dirty="0"/>
              <a:t>橙色の吹出しに示した選択肢の中から選択して記載</a:t>
            </a:r>
          </a:p>
        </p:txBody>
      </p:sp>
      <p:sp>
        <p:nvSpPr>
          <p:cNvPr id="25" name="テキスト プレースホルダー 37">
            <a:extLst>
              <a:ext uri="{FF2B5EF4-FFF2-40B4-BE49-F238E27FC236}">
                <a16:creationId xmlns:a16="http://schemas.microsoft.com/office/drawing/2014/main" id="{ABBEB580-4D48-42D5-8B77-AE5AFC4BFD24}"/>
              </a:ext>
            </a:extLst>
          </p:cNvPr>
          <p:cNvSpPr>
            <a:spLocks noGrp="1"/>
          </p:cNvSpPr>
          <p:nvPr>
            <p:ph type="body" sz="quarter" idx="28" hasCustomPrompt="1"/>
          </p:nvPr>
        </p:nvSpPr>
        <p:spPr>
          <a:xfrm>
            <a:off x="1428847" y="6588288"/>
            <a:ext cx="4320000" cy="252000"/>
          </a:xfrm>
        </p:spPr>
        <p:txBody>
          <a:bodyPr lIns="0" tIns="0" rIns="0" bIns="0" anchor="ctr">
            <a:normAutofit/>
          </a:bodyPr>
          <a:lstStyle>
            <a:lvl1pPr marL="0" indent="0" algn="l">
              <a:lnSpc>
                <a:spcPct val="120000"/>
              </a:lnSpc>
              <a:spcBef>
                <a:spcPts val="0"/>
              </a:spcBef>
              <a:buFont typeface="Wingdings" panose="05000000000000000000" pitchFamily="2" charset="2"/>
              <a:buNone/>
              <a:defRPr sz="1295">
                <a:solidFill>
                  <a:schemeClr val="tx1"/>
                </a:solidFill>
                <a:latin typeface="Meiryo UI" panose="020B0604030504040204" pitchFamily="50" charset="-128"/>
                <a:ea typeface="Meiryo UI" panose="020B0604030504040204" pitchFamily="50" charset="-128"/>
              </a:defRPr>
            </a:lvl1pPr>
          </a:lstStyle>
          <a:p>
            <a:pPr lvl="0"/>
            <a:r>
              <a:rPr kumimoji="1" lang="ja-JP" altLang="en-US" dirty="0"/>
              <a:t>令和２年度～令和○年度（予定）　と記載</a:t>
            </a:r>
          </a:p>
        </p:txBody>
      </p:sp>
      <p:sp>
        <p:nvSpPr>
          <p:cNvPr id="26" name="テキスト ボックス 25">
            <a:extLst>
              <a:ext uri="{FF2B5EF4-FFF2-40B4-BE49-F238E27FC236}">
                <a16:creationId xmlns:a16="http://schemas.microsoft.com/office/drawing/2014/main" id="{0CA0E264-5881-41CB-8BC4-C831A2A4DFEB}"/>
              </a:ext>
            </a:extLst>
          </p:cNvPr>
          <p:cNvSpPr txBox="1"/>
          <p:nvPr userDrawn="1"/>
        </p:nvSpPr>
        <p:spPr>
          <a:xfrm>
            <a:off x="436257" y="6588288"/>
            <a:ext cx="972000" cy="252000"/>
          </a:xfrm>
          <a:prstGeom prst="rect">
            <a:avLst/>
          </a:prstGeom>
          <a:noFill/>
        </p:spPr>
        <p:txBody>
          <a:bodyPr wrap="none" lIns="0" tIns="0" rIns="0" bIns="0" rtlCol="0" anchor="ctr">
            <a:noAutofit/>
          </a:bodyPr>
          <a:lstStyle/>
          <a:p>
            <a:pPr algn="dist"/>
            <a:r>
              <a:rPr lang="ja-JP" altLang="en-US" sz="1295" dirty="0">
                <a:solidFill>
                  <a:schemeClr val="tx1"/>
                </a:solidFill>
                <a:latin typeface="Meiryo UI" panose="020B0604030504040204" pitchFamily="50" charset="-128"/>
                <a:ea typeface="Meiryo UI" panose="020B0604030504040204" pitchFamily="50" charset="-128"/>
              </a:rPr>
              <a:t>■実施期間：</a:t>
            </a:r>
          </a:p>
        </p:txBody>
      </p:sp>
      <p:cxnSp>
        <p:nvCxnSpPr>
          <p:cNvPr id="27" name="直線コネクタ 26">
            <a:extLst>
              <a:ext uri="{FF2B5EF4-FFF2-40B4-BE49-F238E27FC236}">
                <a16:creationId xmlns:a16="http://schemas.microsoft.com/office/drawing/2014/main" id="{49DD02CD-CB82-437F-852D-57086C0391BD}"/>
              </a:ext>
            </a:extLst>
          </p:cNvPr>
          <p:cNvCxnSpPr>
            <a:cxnSpLocks/>
          </p:cNvCxnSpPr>
          <p:nvPr userDrawn="1"/>
        </p:nvCxnSpPr>
        <p:spPr>
          <a:xfrm flipH="1">
            <a:off x="159173" y="493020"/>
            <a:ext cx="10352215" cy="20736"/>
          </a:xfrm>
          <a:prstGeom prst="line">
            <a:avLst/>
          </a:prstGeom>
          <a:ln w="3175">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29" name="テキスト プレースホルダー 37">
            <a:extLst>
              <a:ext uri="{FF2B5EF4-FFF2-40B4-BE49-F238E27FC236}">
                <a16:creationId xmlns:a16="http://schemas.microsoft.com/office/drawing/2014/main" id="{8F4CACCF-DF59-40E0-8B22-3CC88D955CF8}"/>
              </a:ext>
            </a:extLst>
          </p:cNvPr>
          <p:cNvSpPr>
            <a:spLocks noGrp="1"/>
          </p:cNvSpPr>
          <p:nvPr>
            <p:ph type="body" sz="quarter" idx="17" hasCustomPrompt="1"/>
          </p:nvPr>
        </p:nvSpPr>
        <p:spPr>
          <a:xfrm>
            <a:off x="159172" y="493020"/>
            <a:ext cx="9647759" cy="324000"/>
          </a:xfrm>
        </p:spPr>
        <p:txBody>
          <a:bodyPr lIns="0" tIns="0" rIns="0" bIns="0" anchor="ctr" anchorCtr="0">
            <a:normAutofit/>
          </a:bodyPr>
          <a:lstStyle>
            <a:lvl1pPr marL="0" indent="0" algn="r">
              <a:lnSpc>
                <a:spcPct val="120000"/>
              </a:lnSpc>
              <a:spcBef>
                <a:spcPts val="0"/>
              </a:spcBef>
              <a:buFont typeface="Arial" panose="020B0604020202020204" pitchFamily="34" charset="0"/>
              <a:buNone/>
              <a:defRPr sz="1295">
                <a:solidFill>
                  <a:schemeClr val="tx1"/>
                </a:solidFill>
                <a:latin typeface="Meiryo UI" panose="020B0604030504040204" pitchFamily="50" charset="-128"/>
                <a:ea typeface="Meiryo UI" panose="020B0604030504040204" pitchFamily="50" charset="-128"/>
              </a:defRPr>
            </a:lvl1pPr>
          </a:lstStyle>
          <a:p>
            <a:pPr lvl="0"/>
            <a:r>
              <a:rPr kumimoji="1" lang="en-US" altLang="ja-JP" dirty="0"/>
              <a:t>【</a:t>
            </a:r>
            <a:r>
              <a:rPr kumimoji="1" lang="ja-JP" altLang="en-US" dirty="0"/>
              <a:t>令和２年度要求額 </a:t>
            </a:r>
            <a:r>
              <a:rPr kumimoji="1" lang="en-US" altLang="ja-JP" dirty="0"/>
              <a:t>0,000</a:t>
            </a:r>
            <a:r>
              <a:rPr kumimoji="1" lang="ja-JP" altLang="en-US" dirty="0"/>
              <a:t>百万円（</a:t>
            </a:r>
            <a:r>
              <a:rPr kumimoji="1" lang="en-US" altLang="ja-JP" dirty="0"/>
              <a:t>0,000</a:t>
            </a:r>
            <a:r>
              <a:rPr kumimoji="1" lang="ja-JP" altLang="en-US" dirty="0"/>
              <a:t>百万円）</a:t>
            </a:r>
            <a:r>
              <a:rPr kumimoji="1" lang="en-US" altLang="ja-JP" dirty="0"/>
              <a:t>】</a:t>
            </a:r>
          </a:p>
        </p:txBody>
      </p:sp>
      <p:cxnSp>
        <p:nvCxnSpPr>
          <p:cNvPr id="30" name="直線コネクタ 29">
            <a:extLst>
              <a:ext uri="{FF2B5EF4-FFF2-40B4-BE49-F238E27FC236}">
                <a16:creationId xmlns:a16="http://schemas.microsoft.com/office/drawing/2014/main" id="{EC97E369-E6B0-4356-818A-927158B52DA6}"/>
              </a:ext>
            </a:extLst>
          </p:cNvPr>
          <p:cNvCxnSpPr/>
          <p:nvPr userDrawn="1"/>
        </p:nvCxnSpPr>
        <p:spPr>
          <a:xfrm>
            <a:off x="161925" y="2681570"/>
            <a:ext cx="5400000" cy="0"/>
          </a:xfrm>
          <a:prstGeom prst="line">
            <a:avLst/>
          </a:prstGeom>
          <a:ln w="12700">
            <a:solidFill>
              <a:schemeClr val="bg2"/>
            </a:solidFill>
          </a:ln>
          <a:effectLst/>
        </p:spPr>
        <p:style>
          <a:lnRef idx="1">
            <a:schemeClr val="accent1"/>
          </a:lnRef>
          <a:fillRef idx="0">
            <a:schemeClr val="accent1"/>
          </a:fillRef>
          <a:effectRef idx="0">
            <a:schemeClr val="accent1"/>
          </a:effectRef>
          <a:fontRef idx="minor">
            <a:schemeClr val="tx1"/>
          </a:fontRef>
        </p:style>
      </p:cxnSp>
      <p:sp>
        <p:nvSpPr>
          <p:cNvPr id="32" name="テキスト プレースホルダー 37">
            <a:extLst>
              <a:ext uri="{FF2B5EF4-FFF2-40B4-BE49-F238E27FC236}">
                <a16:creationId xmlns:a16="http://schemas.microsoft.com/office/drawing/2014/main" id="{05AEDB54-2F1F-4D55-B5C5-B02A1E6CADAB}"/>
              </a:ext>
            </a:extLst>
          </p:cNvPr>
          <p:cNvSpPr>
            <a:spLocks noGrp="1"/>
          </p:cNvSpPr>
          <p:nvPr>
            <p:ph type="body" sz="quarter" idx="29" hasCustomPrompt="1"/>
          </p:nvPr>
        </p:nvSpPr>
        <p:spPr>
          <a:xfrm>
            <a:off x="6007116" y="2681570"/>
            <a:ext cx="4522771" cy="4140000"/>
          </a:xfrm>
        </p:spPr>
        <p:txBody>
          <a:bodyPr lIns="0" tIns="72000" rIns="0" bIns="0" anchor="t">
            <a:noAutofit/>
          </a:bodyPr>
          <a:lstStyle>
            <a:lvl1pPr marL="0" indent="0" algn="l">
              <a:lnSpc>
                <a:spcPct val="120000"/>
              </a:lnSpc>
              <a:spcBef>
                <a:spcPts val="0"/>
              </a:spcBef>
              <a:buFont typeface="Arial" panose="020B0604020202020204" pitchFamily="34" charset="0"/>
              <a:buNone/>
              <a:defRPr sz="1200">
                <a:solidFill>
                  <a:schemeClr val="tx1"/>
                </a:solidFill>
                <a:latin typeface="Meiryo UI" panose="020B0604030504040204" pitchFamily="50" charset="-128"/>
                <a:ea typeface="Meiryo UI" panose="020B0604030504040204" pitchFamily="50" charset="-128"/>
              </a:defRPr>
            </a:lvl1pPr>
          </a:lstStyle>
          <a:p>
            <a:pPr lvl="0"/>
            <a:r>
              <a:rPr kumimoji="1" lang="ja-JP" altLang="en-US" dirty="0"/>
              <a:t>図・写真等を交えつつ、このスペースに納まるよう記述</a:t>
            </a:r>
          </a:p>
        </p:txBody>
      </p:sp>
      <p:cxnSp>
        <p:nvCxnSpPr>
          <p:cNvPr id="33" name="直線コネクタ 32">
            <a:extLst>
              <a:ext uri="{FF2B5EF4-FFF2-40B4-BE49-F238E27FC236}">
                <a16:creationId xmlns:a16="http://schemas.microsoft.com/office/drawing/2014/main" id="{93ABC200-7A3B-4D6E-9A7A-DD056E784D0D}"/>
              </a:ext>
            </a:extLst>
          </p:cNvPr>
          <p:cNvCxnSpPr/>
          <p:nvPr userDrawn="1"/>
        </p:nvCxnSpPr>
        <p:spPr>
          <a:xfrm>
            <a:off x="5993888" y="2681570"/>
            <a:ext cx="4536000" cy="0"/>
          </a:xfrm>
          <a:prstGeom prst="line">
            <a:avLst/>
          </a:prstGeom>
          <a:ln w="12700">
            <a:solidFill>
              <a:schemeClr val="bg2"/>
            </a:solidFill>
          </a:ln>
          <a:effectLst/>
        </p:spPr>
        <p:style>
          <a:lnRef idx="1">
            <a:schemeClr val="accent1"/>
          </a:lnRef>
          <a:fillRef idx="0">
            <a:schemeClr val="accent1"/>
          </a:fillRef>
          <a:effectRef idx="0">
            <a:schemeClr val="accent1"/>
          </a:effectRef>
          <a:fontRef idx="minor">
            <a:schemeClr val="tx1"/>
          </a:fontRef>
        </p:style>
      </p:cxnSp>
      <p:sp>
        <p:nvSpPr>
          <p:cNvPr id="34" name="テキスト ボックス 33">
            <a:extLst>
              <a:ext uri="{FF2B5EF4-FFF2-40B4-BE49-F238E27FC236}">
                <a16:creationId xmlns:a16="http://schemas.microsoft.com/office/drawing/2014/main" id="{9DABB4ED-B7E1-4C29-AC71-063748A973FB}"/>
              </a:ext>
            </a:extLst>
          </p:cNvPr>
          <p:cNvSpPr txBox="1"/>
          <p:nvPr userDrawn="1"/>
        </p:nvSpPr>
        <p:spPr>
          <a:xfrm>
            <a:off x="436256" y="6302538"/>
            <a:ext cx="972000" cy="252000"/>
          </a:xfrm>
          <a:prstGeom prst="rect">
            <a:avLst/>
          </a:prstGeom>
          <a:noFill/>
        </p:spPr>
        <p:txBody>
          <a:bodyPr wrap="none" lIns="0" tIns="0" rIns="0" bIns="0" rtlCol="0" anchor="ctr">
            <a:noAutofit/>
          </a:bodyPr>
          <a:lstStyle/>
          <a:p>
            <a:pPr algn="dist" defTabSz="179388">
              <a:tabLst/>
            </a:pPr>
            <a:r>
              <a:rPr lang="ja-JP" altLang="en-US" sz="1295" dirty="0">
                <a:solidFill>
                  <a:schemeClr val="tx1"/>
                </a:solidFill>
                <a:latin typeface="Meiryo UI" panose="020B0604030504040204" pitchFamily="50" charset="-128"/>
                <a:ea typeface="Meiryo UI" panose="020B0604030504040204" pitchFamily="50" charset="-128"/>
              </a:rPr>
              <a:t>■　　　　　　：</a:t>
            </a:r>
          </a:p>
        </p:txBody>
      </p:sp>
      <p:sp>
        <p:nvSpPr>
          <p:cNvPr id="35" name="テキスト ボックス 34">
            <a:extLst>
              <a:ext uri="{FF2B5EF4-FFF2-40B4-BE49-F238E27FC236}">
                <a16:creationId xmlns:a16="http://schemas.microsoft.com/office/drawing/2014/main" id="{B52C3A3B-D331-4FA9-B49C-4CE55D8902BF}"/>
              </a:ext>
            </a:extLst>
          </p:cNvPr>
          <p:cNvSpPr txBox="1"/>
          <p:nvPr userDrawn="1"/>
        </p:nvSpPr>
        <p:spPr>
          <a:xfrm>
            <a:off x="159173" y="5637164"/>
            <a:ext cx="5600215" cy="288000"/>
          </a:xfrm>
          <a:prstGeom prst="rect">
            <a:avLst/>
          </a:prstGeom>
          <a:noFill/>
        </p:spPr>
        <p:txBody>
          <a:bodyPr wrap="square" lIns="0" tIns="0" bIns="72000" rtlCol="0" anchor="b" anchorCtr="0">
            <a:noAutofit/>
          </a:bodyPr>
          <a:lstStyle/>
          <a:p>
            <a:r>
              <a:rPr lang="en-US" altLang="ja-JP" sz="1511" b="1" dirty="0">
                <a:solidFill>
                  <a:schemeClr val="bg2"/>
                </a:solidFill>
                <a:latin typeface="Meiryo UI" panose="020B0604030504040204" pitchFamily="50" charset="-128"/>
                <a:ea typeface="Meiryo UI" panose="020B0604030504040204" pitchFamily="50" charset="-128"/>
              </a:rPr>
              <a:t>3. </a:t>
            </a:r>
            <a:r>
              <a:rPr lang="ja-JP" altLang="en-US" sz="1511" b="1" dirty="0">
                <a:solidFill>
                  <a:schemeClr val="bg2"/>
                </a:solidFill>
                <a:latin typeface="Meiryo UI" panose="020B0604030504040204" pitchFamily="50" charset="-128"/>
                <a:ea typeface="Meiryo UI" panose="020B0604030504040204" pitchFamily="50" charset="-128"/>
              </a:rPr>
              <a:t>事業スキーム</a:t>
            </a:r>
          </a:p>
        </p:txBody>
      </p:sp>
      <p:cxnSp>
        <p:nvCxnSpPr>
          <p:cNvPr id="36" name="直線コネクタ 35">
            <a:extLst>
              <a:ext uri="{FF2B5EF4-FFF2-40B4-BE49-F238E27FC236}">
                <a16:creationId xmlns:a16="http://schemas.microsoft.com/office/drawing/2014/main" id="{E1BEDD27-520F-4457-AAA7-263233F32CAB}"/>
              </a:ext>
            </a:extLst>
          </p:cNvPr>
          <p:cNvCxnSpPr/>
          <p:nvPr userDrawn="1"/>
        </p:nvCxnSpPr>
        <p:spPr>
          <a:xfrm>
            <a:off x="179388" y="5925164"/>
            <a:ext cx="5580000" cy="0"/>
          </a:xfrm>
          <a:prstGeom prst="line">
            <a:avLst/>
          </a:prstGeom>
          <a:ln w="12700">
            <a:solidFill>
              <a:schemeClr val="bg2"/>
            </a:solidFill>
          </a:ln>
          <a:effectLst/>
        </p:spPr>
        <p:style>
          <a:lnRef idx="1">
            <a:schemeClr val="accent1"/>
          </a:lnRef>
          <a:fillRef idx="0">
            <a:schemeClr val="accent1"/>
          </a:fillRef>
          <a:effectRef idx="0">
            <a:schemeClr val="accent1"/>
          </a:effectRef>
          <a:fontRef idx="minor">
            <a:schemeClr val="tx1"/>
          </a:fontRef>
        </p:style>
      </p:cxnSp>
      <p:pic>
        <p:nvPicPr>
          <p:cNvPr id="37" name="グラフィックス 4">
            <a:extLst>
              <a:ext uri="{FF2B5EF4-FFF2-40B4-BE49-F238E27FC236}">
                <a16:creationId xmlns:a16="http://schemas.microsoft.com/office/drawing/2014/main" id="{716B933F-57EE-4D45-A154-8C5C4C4E1984}"/>
              </a:ext>
            </a:extLst>
          </p:cNvPr>
          <p:cNvPicPr>
            <a:picLocks/>
          </p:cNvPicPr>
          <p:nvPr userDrawn="1"/>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161924" y="890697"/>
            <a:ext cx="10367961" cy="360000"/>
          </a:xfrm>
          <a:prstGeom prst="rect">
            <a:avLst/>
          </a:prstGeom>
          <a:ln>
            <a:noFill/>
          </a:ln>
        </p:spPr>
      </p:pic>
      <p:sp>
        <p:nvSpPr>
          <p:cNvPr id="38" name="テキスト プレースホルダー 36">
            <a:extLst>
              <a:ext uri="{FF2B5EF4-FFF2-40B4-BE49-F238E27FC236}">
                <a16:creationId xmlns:a16="http://schemas.microsoft.com/office/drawing/2014/main" id="{5A2EDDF3-3029-44F5-ADC4-AAC9B3CDA9BD}"/>
              </a:ext>
            </a:extLst>
          </p:cNvPr>
          <p:cNvSpPr>
            <a:spLocks noGrp="1"/>
          </p:cNvSpPr>
          <p:nvPr>
            <p:ph type="body" sz="quarter" idx="16" hasCustomPrompt="1"/>
          </p:nvPr>
        </p:nvSpPr>
        <p:spPr>
          <a:xfrm>
            <a:off x="161925" y="890696"/>
            <a:ext cx="10349461" cy="360000"/>
          </a:xfrm>
        </p:spPr>
        <p:txBody>
          <a:bodyPr lIns="108000" tIns="36000" rIns="108000" bIns="0" anchor="ctr">
            <a:noAutofit/>
          </a:bodyPr>
          <a:lstStyle>
            <a:lvl1pPr marL="0" indent="0" algn="l">
              <a:buNone/>
              <a:defRPr sz="1400" b="1">
                <a:solidFill>
                  <a:schemeClr val="bg2"/>
                </a:solidFill>
                <a:latin typeface="Meiryo UI" panose="020B0604030504040204" pitchFamily="50" charset="-128"/>
                <a:ea typeface="Meiryo UI" panose="020B0604030504040204" pitchFamily="50" charset="-128"/>
              </a:defRPr>
            </a:lvl1pPr>
          </a:lstStyle>
          <a:p>
            <a:pPr lvl="0"/>
            <a:r>
              <a:rPr kumimoji="1" lang="ja-JP" altLang="en-US" dirty="0"/>
              <a:t>事業のポイントを簡潔に記載</a:t>
            </a:r>
          </a:p>
        </p:txBody>
      </p:sp>
      <p:sp>
        <p:nvSpPr>
          <p:cNvPr id="16" name="テキスト プレースホルダー 36">
            <a:extLst>
              <a:ext uri="{FF2B5EF4-FFF2-40B4-BE49-F238E27FC236}">
                <a16:creationId xmlns:a16="http://schemas.microsoft.com/office/drawing/2014/main" id="{9B97E414-CE64-463C-8703-5E74B265F930}"/>
              </a:ext>
            </a:extLst>
          </p:cNvPr>
          <p:cNvSpPr>
            <a:spLocks noGrp="1"/>
          </p:cNvSpPr>
          <p:nvPr>
            <p:ph type="body" sz="quarter" idx="12" hasCustomPrompt="1"/>
          </p:nvPr>
        </p:nvSpPr>
        <p:spPr>
          <a:xfrm>
            <a:off x="6259117" y="2395810"/>
            <a:ext cx="4248000" cy="288000"/>
          </a:xfrm>
        </p:spPr>
        <p:txBody>
          <a:bodyPr lIns="0" tIns="0" rIns="0" bIns="72000" anchor="b" anchorCtr="0">
            <a:normAutofit/>
          </a:bodyPr>
          <a:lstStyle>
            <a:lvl1pPr marL="0" indent="0" algn="l">
              <a:buNone/>
              <a:defRPr sz="1511" b="1">
                <a:solidFill>
                  <a:schemeClr val="bg2"/>
                </a:solidFill>
                <a:latin typeface="Meiryo UI" panose="020B0604030504040204" pitchFamily="50" charset="-128"/>
                <a:ea typeface="Meiryo UI" panose="020B0604030504040204" pitchFamily="50" charset="-128"/>
                <a:cs typeface="Arial" panose="020B0604020202020204" pitchFamily="34" charset="0"/>
              </a:defRPr>
            </a:lvl1pPr>
          </a:lstStyle>
          <a:p>
            <a:pPr lvl="0"/>
            <a:r>
              <a:rPr kumimoji="1" lang="ja-JP" altLang="en-US" dirty="0"/>
              <a:t>補助対象、支援対象の例、事業イメージ </a:t>
            </a:r>
            <a:r>
              <a:rPr kumimoji="1" lang="en-US" altLang="ja-JP" dirty="0"/>
              <a:t>etc.</a:t>
            </a:r>
            <a:endParaRPr kumimoji="1" lang="ja-JP" altLang="en-US" dirty="0"/>
          </a:p>
        </p:txBody>
      </p:sp>
      <p:sp>
        <p:nvSpPr>
          <p:cNvPr id="39" name="テキスト ボックス 38">
            <a:extLst>
              <a:ext uri="{FF2B5EF4-FFF2-40B4-BE49-F238E27FC236}">
                <a16:creationId xmlns:a16="http://schemas.microsoft.com/office/drawing/2014/main" id="{44AB8DD7-62C0-4DA8-85A3-8FFC2554F26A}"/>
              </a:ext>
            </a:extLst>
          </p:cNvPr>
          <p:cNvSpPr txBox="1"/>
          <p:nvPr userDrawn="1"/>
        </p:nvSpPr>
        <p:spPr>
          <a:xfrm>
            <a:off x="6007117" y="2395810"/>
            <a:ext cx="4500000" cy="288000"/>
          </a:xfrm>
          <a:prstGeom prst="rect">
            <a:avLst/>
          </a:prstGeom>
          <a:noFill/>
        </p:spPr>
        <p:txBody>
          <a:bodyPr wrap="square" lIns="0" tIns="0" bIns="72000" rtlCol="0" anchor="b" anchorCtr="0">
            <a:noAutofit/>
          </a:bodyPr>
          <a:lstStyle/>
          <a:p>
            <a:pPr algn="l"/>
            <a:r>
              <a:rPr lang="en-US" altLang="ja-JP" sz="1511" b="1" dirty="0">
                <a:solidFill>
                  <a:schemeClr val="bg2"/>
                </a:solidFill>
                <a:latin typeface="Meiryo UI" panose="020B0604030504040204" pitchFamily="50" charset="-128"/>
                <a:ea typeface="Meiryo UI" panose="020B0604030504040204" pitchFamily="50" charset="-128"/>
              </a:rPr>
              <a:t>4. </a:t>
            </a:r>
          </a:p>
        </p:txBody>
      </p:sp>
      <p:sp>
        <p:nvSpPr>
          <p:cNvPr id="31" name="テキスト プレースホルダー 37">
            <a:extLst>
              <a:ext uri="{FF2B5EF4-FFF2-40B4-BE49-F238E27FC236}">
                <a16:creationId xmlns:a16="http://schemas.microsoft.com/office/drawing/2014/main" id="{8DAEC8DB-209D-4346-BBA0-580F33B624E7}"/>
              </a:ext>
            </a:extLst>
          </p:cNvPr>
          <p:cNvSpPr>
            <a:spLocks noGrp="1"/>
          </p:cNvSpPr>
          <p:nvPr>
            <p:ph type="body" sz="quarter" idx="30" hasCustomPrompt="1"/>
          </p:nvPr>
        </p:nvSpPr>
        <p:spPr>
          <a:xfrm>
            <a:off x="614422" y="6302538"/>
            <a:ext cx="684000" cy="252000"/>
          </a:xfrm>
        </p:spPr>
        <p:txBody>
          <a:bodyPr lIns="0" tIns="0" rIns="0" bIns="0" anchor="ctr" anchorCtr="0">
            <a:noAutofit/>
          </a:bodyPr>
          <a:lstStyle>
            <a:lvl1pPr marL="0" indent="0" algn="l">
              <a:lnSpc>
                <a:spcPct val="120000"/>
              </a:lnSpc>
              <a:spcBef>
                <a:spcPts val="0"/>
              </a:spcBef>
              <a:buFont typeface="Arial" panose="020B0604020202020204" pitchFamily="34" charset="0"/>
              <a:buNone/>
              <a:defRPr sz="1200">
                <a:solidFill>
                  <a:schemeClr val="tx1"/>
                </a:solidFill>
                <a:latin typeface="Meiryo UI" panose="020B0604030504040204" pitchFamily="50" charset="-128"/>
                <a:ea typeface="Meiryo UI" panose="020B0604030504040204" pitchFamily="50" charset="-128"/>
              </a:defRPr>
            </a:lvl1pPr>
          </a:lstStyle>
          <a:p>
            <a:pPr lvl="0"/>
            <a:r>
              <a:rPr kumimoji="1" lang="ja-JP" altLang="en-US" dirty="0"/>
              <a:t>選　　　 択</a:t>
            </a:r>
            <a:endParaRPr kumimoji="1" lang="en-US" altLang="ja-JP" dirty="0"/>
          </a:p>
        </p:txBody>
      </p:sp>
    </p:spTree>
    <p:extLst>
      <p:ext uri="{BB962C8B-B14F-4D97-AF65-F5344CB8AC3E}">
        <p14:creationId xmlns:p14="http://schemas.microsoft.com/office/powerpoint/2010/main" val="389970296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D130EFE-5973-5DB0-B753-9D57C1F7B5D1}"/>
              </a:ext>
            </a:extLst>
          </p:cNvPr>
          <p:cNvSpPr>
            <a:spLocks noGrp="1"/>
          </p:cNvSpPr>
          <p:nvPr>
            <p:ph type="title"/>
          </p:nvPr>
        </p:nvSpPr>
        <p:spPr>
          <a:xfrm>
            <a:off x="730250" y="1884363"/>
            <a:ext cx="9220200" cy="3144837"/>
          </a:xfrm>
        </p:spPr>
        <p:txBody>
          <a:bodyPr anchor="b"/>
          <a:lstStyle>
            <a:lvl1pPr>
              <a:defRPr sz="6000"/>
            </a:lvl1p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DC25E5B6-CFA6-27DD-6572-97D72F55CA02}"/>
              </a:ext>
            </a:extLst>
          </p:cNvPr>
          <p:cNvSpPr>
            <a:spLocks noGrp="1"/>
          </p:cNvSpPr>
          <p:nvPr>
            <p:ph type="body" idx="1"/>
          </p:nvPr>
        </p:nvSpPr>
        <p:spPr>
          <a:xfrm>
            <a:off x="730250" y="5059363"/>
            <a:ext cx="9220200" cy="16525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ja-JP" altLang="en-US"/>
              <a:t>マスター テキストの書式設定</a:t>
            </a:r>
          </a:p>
        </p:txBody>
      </p:sp>
      <p:sp>
        <p:nvSpPr>
          <p:cNvPr id="4" name="日付プレースホルダー 3">
            <a:extLst>
              <a:ext uri="{FF2B5EF4-FFF2-40B4-BE49-F238E27FC236}">
                <a16:creationId xmlns:a16="http://schemas.microsoft.com/office/drawing/2014/main" id="{F13729F6-492A-2282-E08C-BFC5E685816A}"/>
              </a:ext>
            </a:extLst>
          </p:cNvPr>
          <p:cNvSpPr>
            <a:spLocks noGrp="1"/>
          </p:cNvSpPr>
          <p:nvPr>
            <p:ph type="dt" sz="half" idx="10"/>
          </p:nvPr>
        </p:nvSpPr>
        <p:spPr/>
        <p:txBody>
          <a:bodyPr/>
          <a:lstStyle/>
          <a:p>
            <a:endParaRPr kumimoji="1" lang="ja-JP" altLang="en-US"/>
          </a:p>
        </p:txBody>
      </p:sp>
      <p:sp>
        <p:nvSpPr>
          <p:cNvPr id="5" name="フッター プレースホルダー 4">
            <a:extLst>
              <a:ext uri="{FF2B5EF4-FFF2-40B4-BE49-F238E27FC236}">
                <a16:creationId xmlns:a16="http://schemas.microsoft.com/office/drawing/2014/main" id="{EC28D858-20F3-8030-66B6-C383269B260C}"/>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AC3D00B7-8768-2D0D-FA64-111766204C6E}"/>
              </a:ext>
            </a:extLst>
          </p:cNvPr>
          <p:cNvSpPr>
            <a:spLocks noGrp="1"/>
          </p:cNvSpPr>
          <p:nvPr>
            <p:ph type="sldNum" sz="quarter" idx="12"/>
          </p:nvPr>
        </p:nvSpPr>
        <p:spPr/>
        <p:txBody>
          <a:bodyPr/>
          <a:lstStyle/>
          <a:p>
            <a:fld id="{259C116F-7037-4D8D-A1FC-006557388E58}" type="slidenum">
              <a:rPr kumimoji="1" lang="ja-JP" altLang="en-US" smtClean="0"/>
              <a:t>‹#›</a:t>
            </a:fld>
            <a:endParaRPr kumimoji="1" lang="ja-JP" altLang="en-US"/>
          </a:p>
        </p:txBody>
      </p:sp>
    </p:spTree>
    <p:extLst>
      <p:ext uri="{BB962C8B-B14F-4D97-AF65-F5344CB8AC3E}">
        <p14:creationId xmlns:p14="http://schemas.microsoft.com/office/powerpoint/2010/main" val="526886405"/>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裏表紙">
    <p:spTree>
      <p:nvGrpSpPr>
        <p:cNvPr id="1" name=""/>
        <p:cNvGrpSpPr/>
        <p:nvPr/>
      </p:nvGrpSpPr>
      <p:grpSpPr>
        <a:xfrm>
          <a:off x="0" y="0"/>
          <a:ext cx="0" cy="0"/>
          <a:chOff x="0" y="0"/>
          <a:chExt cx="0" cy="0"/>
        </a:xfrm>
      </p:grpSpPr>
      <p:sp>
        <p:nvSpPr>
          <p:cNvPr id="7" name="四角形: 角を丸くする 6">
            <a:extLst>
              <a:ext uri="{FF2B5EF4-FFF2-40B4-BE49-F238E27FC236}">
                <a16:creationId xmlns:a16="http://schemas.microsoft.com/office/drawing/2014/main" id="{C4F33A39-73E7-49E0-BF4C-2CE0E2DB7091}"/>
              </a:ext>
            </a:extLst>
          </p:cNvPr>
          <p:cNvSpPr/>
          <p:nvPr userDrawn="1"/>
        </p:nvSpPr>
        <p:spPr>
          <a:xfrm>
            <a:off x="395906" y="395837"/>
            <a:ext cx="9900000" cy="6768000"/>
          </a:xfrm>
          <a:prstGeom prst="roundRect">
            <a:avLst>
              <a:gd name="adj" fmla="val 1501"/>
            </a:avLst>
          </a:prstGeom>
          <a:no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600" dirty="0">
              <a:solidFill>
                <a:schemeClr val="tx1"/>
              </a:solidFill>
            </a:endParaRPr>
          </a:p>
        </p:txBody>
      </p:sp>
      <p:pic>
        <p:nvPicPr>
          <p:cNvPr id="3" name="Picture 2">
            <a:extLst>
              <a:ext uri="{FF2B5EF4-FFF2-40B4-BE49-F238E27FC236}">
                <a16:creationId xmlns:a16="http://schemas.microsoft.com/office/drawing/2014/main" id="{86A2D5CE-0A4B-4B14-87CA-8B185AEB0B37}"/>
              </a:ext>
            </a:extLst>
          </p:cNvPr>
          <p:cNvPicPr>
            <a:picLocks noChangeAspect="1" noChangeArrowheads="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4376554" y="3439579"/>
            <a:ext cx="1938704" cy="6805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88726919"/>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表紙">
    <p:spTree>
      <p:nvGrpSpPr>
        <p:cNvPr id="1" name=""/>
        <p:cNvGrpSpPr/>
        <p:nvPr/>
      </p:nvGrpSpPr>
      <p:grpSpPr>
        <a:xfrm>
          <a:off x="0" y="0"/>
          <a:ext cx="0" cy="0"/>
          <a:chOff x="0" y="0"/>
          <a:chExt cx="0" cy="0"/>
        </a:xfrm>
      </p:grpSpPr>
      <p:sp>
        <p:nvSpPr>
          <p:cNvPr id="7" name="四角形: 角を丸くする 6">
            <a:extLst>
              <a:ext uri="{FF2B5EF4-FFF2-40B4-BE49-F238E27FC236}">
                <a16:creationId xmlns:a16="http://schemas.microsoft.com/office/drawing/2014/main" id="{C4F33A39-73E7-49E0-BF4C-2CE0E2DB7091}"/>
              </a:ext>
            </a:extLst>
          </p:cNvPr>
          <p:cNvSpPr/>
          <p:nvPr userDrawn="1"/>
        </p:nvSpPr>
        <p:spPr>
          <a:xfrm>
            <a:off x="395906" y="395837"/>
            <a:ext cx="9900000" cy="6768000"/>
          </a:xfrm>
          <a:prstGeom prst="roundRect">
            <a:avLst>
              <a:gd name="adj" fmla="val 1501"/>
            </a:avLst>
          </a:prstGeom>
          <a:no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600" dirty="0">
              <a:solidFill>
                <a:schemeClr val="tx1"/>
              </a:solidFill>
            </a:endParaRPr>
          </a:p>
        </p:txBody>
      </p:sp>
      <p:grpSp>
        <p:nvGrpSpPr>
          <p:cNvPr id="8" name="グループ化 7">
            <a:extLst>
              <a:ext uri="{FF2B5EF4-FFF2-40B4-BE49-F238E27FC236}">
                <a16:creationId xmlns:a16="http://schemas.microsoft.com/office/drawing/2014/main" id="{6F38512C-2C72-40C3-B679-1FEABC48B48C}"/>
              </a:ext>
            </a:extLst>
          </p:cNvPr>
          <p:cNvGrpSpPr/>
          <p:nvPr userDrawn="1"/>
        </p:nvGrpSpPr>
        <p:grpSpPr>
          <a:xfrm>
            <a:off x="2456520" y="6300053"/>
            <a:ext cx="5875085" cy="700377"/>
            <a:chOff x="2456520" y="6387031"/>
            <a:chExt cx="5875085" cy="700377"/>
          </a:xfrm>
        </p:grpSpPr>
        <p:pic>
          <p:nvPicPr>
            <p:cNvPr id="9" name="図 8">
              <a:extLst>
                <a:ext uri="{FF2B5EF4-FFF2-40B4-BE49-F238E27FC236}">
                  <a16:creationId xmlns:a16="http://schemas.microsoft.com/office/drawing/2014/main" id="{48EFA85C-A46F-4AC1-8E75-830689451B28}"/>
                </a:ext>
              </a:extLst>
            </p:cNvPr>
            <p:cNvPicPr>
              <a:picLocks noChangeAspect="1"/>
            </p:cNvPicPr>
            <p:nvPr userDrawn="1"/>
          </p:nvPicPr>
          <p:blipFill rotWithShape="1">
            <a:blip r:embed="rId2" cstate="hqprint">
              <a:extLst>
                <a:ext uri="{28A0092B-C50C-407E-A947-70E740481C1C}">
                  <a14:useLocalDpi xmlns:a14="http://schemas.microsoft.com/office/drawing/2010/main" val="0"/>
                </a:ext>
              </a:extLst>
            </a:blip>
            <a:srcRect/>
            <a:stretch/>
          </p:blipFill>
          <p:spPr>
            <a:xfrm>
              <a:off x="4927824" y="6387031"/>
              <a:ext cx="991169" cy="700377"/>
            </a:xfrm>
            <a:prstGeom prst="rect">
              <a:avLst/>
            </a:prstGeom>
          </p:spPr>
        </p:pic>
        <p:pic>
          <p:nvPicPr>
            <p:cNvPr id="10" name="図 9">
              <a:extLst>
                <a:ext uri="{FF2B5EF4-FFF2-40B4-BE49-F238E27FC236}">
                  <a16:creationId xmlns:a16="http://schemas.microsoft.com/office/drawing/2014/main" id="{9F5C018F-8455-43E6-B9B6-228E8AD0436B}"/>
                </a:ext>
              </a:extLst>
            </p:cNvPr>
            <p:cNvPicPr>
              <a:picLocks noChangeAspect="1"/>
            </p:cNvPicPr>
            <p:nvPr userDrawn="1"/>
          </p:nvPicPr>
          <p:blipFill>
            <a:blip r:embed="rId3" cstate="hqprint">
              <a:extLst>
                <a:ext uri="{28A0092B-C50C-407E-A947-70E740481C1C}">
                  <a14:useLocalDpi xmlns:a14="http://schemas.microsoft.com/office/drawing/2010/main" val="0"/>
                </a:ext>
              </a:extLst>
            </a:blip>
            <a:stretch>
              <a:fillRect/>
            </a:stretch>
          </p:blipFill>
          <p:spPr>
            <a:xfrm>
              <a:off x="6106890" y="6463627"/>
              <a:ext cx="614647" cy="526500"/>
            </a:xfrm>
            <a:prstGeom prst="rect">
              <a:avLst/>
            </a:prstGeom>
          </p:spPr>
        </p:pic>
        <p:pic>
          <p:nvPicPr>
            <p:cNvPr id="11" name="図 10">
              <a:extLst>
                <a:ext uri="{FF2B5EF4-FFF2-40B4-BE49-F238E27FC236}">
                  <a16:creationId xmlns:a16="http://schemas.microsoft.com/office/drawing/2014/main" id="{34A081C5-EF14-4467-B19D-E35B6B3CBAD1}"/>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456520" y="6498254"/>
              <a:ext cx="946944" cy="536322"/>
            </a:xfrm>
            <a:prstGeom prst="rect">
              <a:avLst/>
            </a:prstGeom>
          </p:spPr>
        </p:pic>
        <p:pic>
          <p:nvPicPr>
            <p:cNvPr id="12" name="図 11">
              <a:extLst>
                <a:ext uri="{FF2B5EF4-FFF2-40B4-BE49-F238E27FC236}">
                  <a16:creationId xmlns:a16="http://schemas.microsoft.com/office/drawing/2014/main" id="{353D9AAD-EE32-457B-B8B4-29FF67E0F4E9}"/>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3635177" y="6432722"/>
              <a:ext cx="1292647" cy="641986"/>
            </a:xfrm>
            <a:prstGeom prst="rect">
              <a:avLst/>
            </a:prstGeom>
          </p:spPr>
        </p:pic>
        <p:pic>
          <p:nvPicPr>
            <p:cNvPr id="13" name="図 12">
              <a:extLst>
                <a:ext uri="{FF2B5EF4-FFF2-40B4-BE49-F238E27FC236}">
                  <a16:creationId xmlns:a16="http://schemas.microsoft.com/office/drawing/2014/main" id="{E3FD0292-C091-43A1-9252-D1D0C6352D0A}"/>
                </a:ext>
              </a:extLst>
            </p:cNvPr>
            <p:cNvPicPr>
              <a:picLocks noChangeAspect="1"/>
            </p:cNvPicPr>
            <p:nvPr userDrawn="1"/>
          </p:nvPicPr>
          <p:blipFill>
            <a:blip r:embed="rId6" cstate="hqprint">
              <a:extLst>
                <a:ext uri="{28A0092B-C50C-407E-A947-70E740481C1C}">
                  <a14:useLocalDpi xmlns:a14="http://schemas.microsoft.com/office/drawing/2010/main" val="0"/>
                </a:ext>
              </a:extLst>
            </a:blip>
            <a:stretch>
              <a:fillRect/>
            </a:stretch>
          </p:blipFill>
          <p:spPr>
            <a:xfrm>
              <a:off x="7044047" y="6463627"/>
              <a:ext cx="1287558" cy="494981"/>
            </a:xfrm>
            <a:prstGeom prst="rect">
              <a:avLst/>
            </a:prstGeom>
          </p:spPr>
        </p:pic>
      </p:grpSp>
      <p:pic>
        <p:nvPicPr>
          <p:cNvPr id="14" name="Picture 2">
            <a:extLst>
              <a:ext uri="{FF2B5EF4-FFF2-40B4-BE49-F238E27FC236}">
                <a16:creationId xmlns:a16="http://schemas.microsoft.com/office/drawing/2014/main" id="{76484A44-3003-4277-9737-236918E2A043}"/>
              </a:ext>
            </a:extLst>
          </p:cNvPr>
          <p:cNvPicPr>
            <a:picLocks noChangeAspect="1" noChangeArrowheads="1"/>
          </p:cNvPicPr>
          <p:nvPr userDrawn="1"/>
        </p:nvPicPr>
        <p:blipFill>
          <a:blip r:embed="rId7">
            <a:extLst>
              <a:ext uri="{28A0092B-C50C-407E-A947-70E740481C1C}">
                <a14:useLocalDpi xmlns:a14="http://schemas.microsoft.com/office/drawing/2010/main" val="0"/>
              </a:ext>
            </a:extLst>
          </a:blip>
          <a:srcRect/>
          <a:stretch>
            <a:fillRect/>
          </a:stretch>
        </p:blipFill>
        <p:spPr bwMode="auto">
          <a:xfrm>
            <a:off x="4366825" y="1499033"/>
            <a:ext cx="1938704" cy="6805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23" name="グループ化 22">
            <a:extLst>
              <a:ext uri="{FF2B5EF4-FFF2-40B4-BE49-F238E27FC236}">
                <a16:creationId xmlns:a16="http://schemas.microsoft.com/office/drawing/2014/main" id="{69427F34-BDBE-48D8-A7F4-1EE85CF4440A}"/>
              </a:ext>
            </a:extLst>
          </p:cNvPr>
          <p:cNvGrpSpPr/>
          <p:nvPr userDrawn="1"/>
        </p:nvGrpSpPr>
        <p:grpSpPr>
          <a:xfrm>
            <a:off x="1034510" y="2991837"/>
            <a:ext cx="8622792" cy="1007999"/>
            <a:chOff x="1034510" y="2991837"/>
            <a:chExt cx="8622792" cy="1007999"/>
          </a:xfrm>
        </p:grpSpPr>
        <p:cxnSp>
          <p:nvCxnSpPr>
            <p:cNvPr id="15" name="直線コネクタ 14">
              <a:extLst>
                <a:ext uri="{FF2B5EF4-FFF2-40B4-BE49-F238E27FC236}">
                  <a16:creationId xmlns:a16="http://schemas.microsoft.com/office/drawing/2014/main" id="{4E3800AC-DAF6-41B1-810E-4A51489649E0}"/>
                </a:ext>
              </a:extLst>
            </p:cNvPr>
            <p:cNvCxnSpPr/>
            <p:nvPr userDrawn="1"/>
          </p:nvCxnSpPr>
          <p:spPr>
            <a:xfrm>
              <a:off x="1034510" y="2991837"/>
              <a:ext cx="8622792" cy="0"/>
            </a:xfrm>
            <a:prstGeom prst="line">
              <a:avLst/>
            </a:prstGeom>
            <a:ln w="28575">
              <a:solidFill>
                <a:schemeClr val="bg2"/>
              </a:solidFill>
            </a:ln>
          </p:spPr>
          <p:style>
            <a:lnRef idx="1">
              <a:schemeClr val="accent1"/>
            </a:lnRef>
            <a:fillRef idx="0">
              <a:schemeClr val="accent1"/>
            </a:fillRef>
            <a:effectRef idx="0">
              <a:schemeClr val="accent1"/>
            </a:effectRef>
            <a:fontRef idx="minor">
              <a:schemeClr val="tx1"/>
            </a:fontRef>
          </p:style>
        </p:cxnSp>
        <p:cxnSp>
          <p:nvCxnSpPr>
            <p:cNvPr id="16" name="直線コネクタ 15">
              <a:extLst>
                <a:ext uri="{FF2B5EF4-FFF2-40B4-BE49-F238E27FC236}">
                  <a16:creationId xmlns:a16="http://schemas.microsoft.com/office/drawing/2014/main" id="{7CF90A11-AE44-4385-824C-1819712F0D92}"/>
                </a:ext>
              </a:extLst>
            </p:cNvPr>
            <p:cNvCxnSpPr/>
            <p:nvPr userDrawn="1"/>
          </p:nvCxnSpPr>
          <p:spPr>
            <a:xfrm>
              <a:off x="1034510" y="3999836"/>
              <a:ext cx="8622792" cy="0"/>
            </a:xfrm>
            <a:prstGeom prst="line">
              <a:avLst/>
            </a:prstGeom>
            <a:ln w="28575">
              <a:solidFill>
                <a:schemeClr val="bg2"/>
              </a:solidFill>
            </a:ln>
          </p:spPr>
          <p:style>
            <a:lnRef idx="1">
              <a:schemeClr val="accent1"/>
            </a:lnRef>
            <a:fillRef idx="0">
              <a:schemeClr val="accent1"/>
            </a:fillRef>
            <a:effectRef idx="0">
              <a:schemeClr val="accent1"/>
            </a:effectRef>
            <a:fontRef idx="minor">
              <a:schemeClr val="tx1"/>
            </a:fontRef>
          </p:style>
        </p:cxnSp>
      </p:grpSp>
      <p:sp>
        <p:nvSpPr>
          <p:cNvPr id="30" name="タイトル 29">
            <a:extLst>
              <a:ext uri="{FF2B5EF4-FFF2-40B4-BE49-F238E27FC236}">
                <a16:creationId xmlns:a16="http://schemas.microsoft.com/office/drawing/2014/main" id="{D7232AF9-EC33-4888-B5A0-D03E836B4382}"/>
              </a:ext>
            </a:extLst>
          </p:cNvPr>
          <p:cNvSpPr>
            <a:spLocks noGrp="1"/>
          </p:cNvSpPr>
          <p:nvPr>
            <p:ph type="title" hasCustomPrompt="1"/>
          </p:nvPr>
        </p:nvSpPr>
        <p:spPr>
          <a:xfrm>
            <a:off x="1034510" y="2991837"/>
            <a:ext cx="8640000" cy="1008000"/>
          </a:xfrm>
          <a:prstGeom prst="rect">
            <a:avLst/>
          </a:prstGeom>
        </p:spPr>
        <p:txBody>
          <a:bodyPr lIns="0" tIns="72000" rIns="0" bIns="0" anchor="ctr" anchorCtr="0">
            <a:normAutofit/>
          </a:bodyPr>
          <a:lstStyle>
            <a:lvl1pPr>
              <a:defRPr lang="ja-JP" altLang="en-US" sz="3600" b="1" dirty="0">
                <a:solidFill>
                  <a:schemeClr val="bg2"/>
                </a:solidFill>
                <a:latin typeface="Meiryo UI" panose="020B0604030504040204" pitchFamily="50" charset="-128"/>
                <a:ea typeface="Meiryo UI" panose="020B0604030504040204" pitchFamily="50" charset="-128"/>
                <a:cs typeface="+mn-cs"/>
              </a:defRPr>
            </a:lvl1pPr>
          </a:lstStyle>
          <a:p>
            <a:pPr marL="0" lvl="0" indent="0" algn="ctr">
              <a:spcBef>
                <a:spcPts val="1102"/>
              </a:spcBef>
              <a:buFontTx/>
            </a:pPr>
            <a:r>
              <a:rPr kumimoji="1" lang="ja-JP" altLang="en-US" dirty="0"/>
              <a:t>表紙タイトル</a:t>
            </a:r>
          </a:p>
        </p:txBody>
      </p:sp>
      <p:sp>
        <p:nvSpPr>
          <p:cNvPr id="27" name="コンテンツ プレースホルダー 21">
            <a:extLst>
              <a:ext uri="{FF2B5EF4-FFF2-40B4-BE49-F238E27FC236}">
                <a16:creationId xmlns:a16="http://schemas.microsoft.com/office/drawing/2014/main" id="{730FB38C-75FA-4F17-A448-34BAAD2B4753}"/>
              </a:ext>
            </a:extLst>
          </p:cNvPr>
          <p:cNvSpPr>
            <a:spLocks noGrp="1"/>
          </p:cNvSpPr>
          <p:nvPr>
            <p:ph sz="quarter" idx="14" hasCustomPrompt="1"/>
          </p:nvPr>
        </p:nvSpPr>
        <p:spPr>
          <a:xfrm>
            <a:off x="1034510" y="4148806"/>
            <a:ext cx="8640000" cy="432000"/>
          </a:xfrm>
          <a:prstGeom prst="rect">
            <a:avLst/>
          </a:prstGeom>
        </p:spPr>
        <p:txBody>
          <a:bodyPr lIns="0" tIns="0" rIns="0" bIns="0" anchor="ctr" anchorCtr="0"/>
          <a:lstStyle>
            <a:lvl1pPr>
              <a:defRPr sz="2000" b="1">
                <a:solidFill>
                  <a:schemeClr val="bg2"/>
                </a:solidFill>
                <a:latin typeface="Meiryo UI" panose="020B0604030504040204" pitchFamily="50" charset="-128"/>
                <a:ea typeface="Meiryo UI" panose="020B0604030504040204" pitchFamily="50" charset="-128"/>
              </a:defRPr>
            </a:lvl1pPr>
          </a:lstStyle>
          <a:p>
            <a:pPr lvl="0"/>
            <a:r>
              <a:rPr kumimoji="1" lang="ja-JP" altLang="en-US" dirty="0"/>
              <a:t>サブタイトル</a:t>
            </a:r>
          </a:p>
        </p:txBody>
      </p:sp>
      <p:sp>
        <p:nvSpPr>
          <p:cNvPr id="31" name="コンテンツ プレースホルダー 21">
            <a:extLst>
              <a:ext uri="{FF2B5EF4-FFF2-40B4-BE49-F238E27FC236}">
                <a16:creationId xmlns:a16="http://schemas.microsoft.com/office/drawing/2014/main" id="{9693F458-7CAF-4411-88EF-755A4D8136DB}"/>
              </a:ext>
            </a:extLst>
          </p:cNvPr>
          <p:cNvSpPr>
            <a:spLocks noGrp="1"/>
          </p:cNvSpPr>
          <p:nvPr>
            <p:ph sz="quarter" idx="15" hasCustomPrompt="1"/>
          </p:nvPr>
        </p:nvSpPr>
        <p:spPr>
          <a:xfrm>
            <a:off x="3554510" y="5436053"/>
            <a:ext cx="3600000" cy="288000"/>
          </a:xfrm>
          <a:prstGeom prst="rect">
            <a:avLst/>
          </a:prstGeom>
        </p:spPr>
        <p:txBody>
          <a:bodyPr lIns="0" tIns="0" rIns="0" bIns="0" anchor="ctr" anchorCtr="0"/>
          <a:lstStyle>
            <a:lvl1pPr>
              <a:defRPr sz="1800" b="0">
                <a:solidFill>
                  <a:schemeClr val="tx1"/>
                </a:solidFill>
                <a:latin typeface="Meiryo UI" panose="020B0604030504040204" pitchFamily="50" charset="-128"/>
                <a:ea typeface="Meiryo UI" panose="020B0604030504040204" pitchFamily="50" charset="-128"/>
              </a:defRPr>
            </a:lvl1pPr>
          </a:lstStyle>
          <a:p>
            <a:pPr lvl="0"/>
            <a:r>
              <a:rPr kumimoji="1" lang="en-US" altLang="ja-JP" dirty="0"/>
              <a:t>0000</a:t>
            </a:r>
            <a:r>
              <a:rPr kumimoji="1" lang="ja-JP" altLang="en-US" dirty="0"/>
              <a:t>年</a:t>
            </a:r>
            <a:r>
              <a:rPr kumimoji="1" lang="en-US" altLang="ja-JP" dirty="0"/>
              <a:t>00</a:t>
            </a:r>
            <a:r>
              <a:rPr kumimoji="1" lang="ja-JP" altLang="en-US" dirty="0"/>
              <a:t>月</a:t>
            </a:r>
            <a:r>
              <a:rPr kumimoji="1" lang="en-US" altLang="ja-JP" dirty="0"/>
              <a:t>00</a:t>
            </a:r>
            <a:r>
              <a:rPr kumimoji="1" lang="ja-JP" altLang="en-US" dirty="0"/>
              <a:t>日</a:t>
            </a:r>
          </a:p>
        </p:txBody>
      </p:sp>
      <p:sp>
        <p:nvSpPr>
          <p:cNvPr id="32" name="コンテンツ プレースホルダー 21">
            <a:extLst>
              <a:ext uri="{FF2B5EF4-FFF2-40B4-BE49-F238E27FC236}">
                <a16:creationId xmlns:a16="http://schemas.microsoft.com/office/drawing/2014/main" id="{1645C6DC-6217-43BE-8989-B6A0BD9C2349}"/>
              </a:ext>
            </a:extLst>
          </p:cNvPr>
          <p:cNvSpPr>
            <a:spLocks noGrp="1"/>
          </p:cNvSpPr>
          <p:nvPr>
            <p:ph sz="quarter" idx="16" hasCustomPrompt="1"/>
          </p:nvPr>
        </p:nvSpPr>
        <p:spPr>
          <a:xfrm>
            <a:off x="3554510" y="5724053"/>
            <a:ext cx="3600000" cy="288000"/>
          </a:xfrm>
          <a:prstGeom prst="rect">
            <a:avLst/>
          </a:prstGeom>
        </p:spPr>
        <p:txBody>
          <a:bodyPr lIns="0" tIns="0" rIns="0" bIns="0" anchor="ctr" anchorCtr="0"/>
          <a:lstStyle>
            <a:lvl1pPr>
              <a:defRPr sz="1800" b="0">
                <a:solidFill>
                  <a:schemeClr val="tx1"/>
                </a:solidFill>
                <a:latin typeface="Meiryo UI" panose="020B0604030504040204" pitchFamily="50" charset="-128"/>
                <a:ea typeface="Meiryo UI" panose="020B0604030504040204" pitchFamily="50" charset="-128"/>
              </a:defRPr>
            </a:lvl1pPr>
          </a:lstStyle>
          <a:p>
            <a:pPr lvl="0"/>
            <a:r>
              <a:rPr kumimoji="1" lang="ja-JP" altLang="en-US" dirty="0"/>
              <a:t>所属　名前</a:t>
            </a:r>
          </a:p>
        </p:txBody>
      </p:sp>
    </p:spTree>
    <p:extLst>
      <p:ext uri="{BB962C8B-B14F-4D97-AF65-F5344CB8AC3E}">
        <p14:creationId xmlns:p14="http://schemas.microsoft.com/office/powerpoint/2010/main" val="3331254504"/>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中扉">
    <p:spTree>
      <p:nvGrpSpPr>
        <p:cNvPr id="1" name=""/>
        <p:cNvGrpSpPr/>
        <p:nvPr/>
      </p:nvGrpSpPr>
      <p:grpSpPr>
        <a:xfrm>
          <a:off x="0" y="0"/>
          <a:ext cx="0" cy="0"/>
          <a:chOff x="0" y="0"/>
          <a:chExt cx="0" cy="0"/>
        </a:xfrm>
      </p:grpSpPr>
      <p:sp>
        <p:nvSpPr>
          <p:cNvPr id="3" name="四角形: 角を丸くする 2">
            <a:extLst>
              <a:ext uri="{FF2B5EF4-FFF2-40B4-BE49-F238E27FC236}">
                <a16:creationId xmlns:a16="http://schemas.microsoft.com/office/drawing/2014/main" id="{A41B1502-2511-437B-8D13-C5707D9425E0}"/>
              </a:ext>
            </a:extLst>
          </p:cNvPr>
          <p:cNvSpPr/>
          <p:nvPr userDrawn="1"/>
        </p:nvSpPr>
        <p:spPr>
          <a:xfrm>
            <a:off x="395906" y="395837"/>
            <a:ext cx="9900000" cy="6768000"/>
          </a:xfrm>
          <a:prstGeom prst="roundRect">
            <a:avLst>
              <a:gd name="adj" fmla="val 1501"/>
            </a:avLst>
          </a:prstGeom>
          <a:no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600" dirty="0">
              <a:solidFill>
                <a:schemeClr val="tx1"/>
              </a:solidFill>
            </a:endParaRPr>
          </a:p>
        </p:txBody>
      </p:sp>
      <p:grpSp>
        <p:nvGrpSpPr>
          <p:cNvPr id="4" name="グループ化 3">
            <a:extLst>
              <a:ext uri="{FF2B5EF4-FFF2-40B4-BE49-F238E27FC236}">
                <a16:creationId xmlns:a16="http://schemas.microsoft.com/office/drawing/2014/main" id="{6022BE2B-C94E-4EA1-8D5F-B6FF40A5C82B}"/>
              </a:ext>
            </a:extLst>
          </p:cNvPr>
          <p:cNvGrpSpPr/>
          <p:nvPr userDrawn="1"/>
        </p:nvGrpSpPr>
        <p:grpSpPr>
          <a:xfrm>
            <a:off x="1034510" y="2915837"/>
            <a:ext cx="8622792" cy="1728000"/>
            <a:chOff x="1034510" y="2991837"/>
            <a:chExt cx="8622792" cy="1728000"/>
          </a:xfrm>
        </p:grpSpPr>
        <p:cxnSp>
          <p:nvCxnSpPr>
            <p:cNvPr id="5" name="直線コネクタ 4">
              <a:extLst>
                <a:ext uri="{FF2B5EF4-FFF2-40B4-BE49-F238E27FC236}">
                  <a16:creationId xmlns:a16="http://schemas.microsoft.com/office/drawing/2014/main" id="{4FC838C0-7A1B-42C5-8BB1-69879692B23E}"/>
                </a:ext>
              </a:extLst>
            </p:cNvPr>
            <p:cNvCxnSpPr/>
            <p:nvPr userDrawn="1"/>
          </p:nvCxnSpPr>
          <p:spPr>
            <a:xfrm>
              <a:off x="1034510" y="2991837"/>
              <a:ext cx="8622792" cy="0"/>
            </a:xfrm>
            <a:prstGeom prst="line">
              <a:avLst/>
            </a:prstGeom>
            <a:ln w="28575">
              <a:solidFill>
                <a:schemeClr val="bg2"/>
              </a:solidFill>
            </a:ln>
          </p:spPr>
          <p:style>
            <a:lnRef idx="1">
              <a:schemeClr val="accent1"/>
            </a:lnRef>
            <a:fillRef idx="0">
              <a:schemeClr val="accent1"/>
            </a:fillRef>
            <a:effectRef idx="0">
              <a:schemeClr val="accent1"/>
            </a:effectRef>
            <a:fontRef idx="minor">
              <a:schemeClr val="tx1"/>
            </a:fontRef>
          </p:style>
        </p:cxnSp>
        <p:cxnSp>
          <p:nvCxnSpPr>
            <p:cNvPr id="6" name="直線コネクタ 5">
              <a:extLst>
                <a:ext uri="{FF2B5EF4-FFF2-40B4-BE49-F238E27FC236}">
                  <a16:creationId xmlns:a16="http://schemas.microsoft.com/office/drawing/2014/main" id="{97EB7B27-A3AA-4865-967F-947004C8CF38}"/>
                </a:ext>
              </a:extLst>
            </p:cNvPr>
            <p:cNvCxnSpPr/>
            <p:nvPr userDrawn="1"/>
          </p:nvCxnSpPr>
          <p:spPr>
            <a:xfrm>
              <a:off x="1034510" y="4719837"/>
              <a:ext cx="8622792" cy="0"/>
            </a:xfrm>
            <a:prstGeom prst="line">
              <a:avLst/>
            </a:prstGeom>
            <a:ln w="28575">
              <a:solidFill>
                <a:schemeClr val="bg2"/>
              </a:solidFill>
            </a:ln>
          </p:spPr>
          <p:style>
            <a:lnRef idx="1">
              <a:schemeClr val="accent1"/>
            </a:lnRef>
            <a:fillRef idx="0">
              <a:schemeClr val="accent1"/>
            </a:fillRef>
            <a:effectRef idx="0">
              <a:schemeClr val="accent1"/>
            </a:effectRef>
            <a:fontRef idx="minor">
              <a:schemeClr val="tx1"/>
            </a:fontRef>
          </p:style>
        </p:cxnSp>
      </p:grpSp>
      <p:sp>
        <p:nvSpPr>
          <p:cNvPr id="7" name="タイトル 29">
            <a:extLst>
              <a:ext uri="{FF2B5EF4-FFF2-40B4-BE49-F238E27FC236}">
                <a16:creationId xmlns:a16="http://schemas.microsoft.com/office/drawing/2014/main" id="{99661971-5207-448A-8A45-D3935E63EBC5}"/>
              </a:ext>
            </a:extLst>
          </p:cNvPr>
          <p:cNvSpPr>
            <a:spLocks noGrp="1"/>
          </p:cNvSpPr>
          <p:nvPr>
            <p:ph type="title" hasCustomPrompt="1"/>
          </p:nvPr>
        </p:nvSpPr>
        <p:spPr>
          <a:xfrm>
            <a:off x="1034510" y="2915837"/>
            <a:ext cx="8640000" cy="1728000"/>
          </a:xfrm>
          <a:prstGeom prst="rect">
            <a:avLst/>
          </a:prstGeom>
        </p:spPr>
        <p:txBody>
          <a:bodyPr lIns="0" tIns="72000" rIns="0" bIns="0" anchor="ctr" anchorCtr="0">
            <a:normAutofit/>
          </a:bodyPr>
          <a:lstStyle>
            <a:lvl1pPr>
              <a:defRPr lang="ja-JP" altLang="en-US" sz="3600" b="1" dirty="0">
                <a:solidFill>
                  <a:schemeClr val="bg2"/>
                </a:solidFill>
                <a:latin typeface="Meiryo UI" panose="020B0604030504040204" pitchFamily="50" charset="-128"/>
                <a:ea typeface="Meiryo UI" panose="020B0604030504040204" pitchFamily="50" charset="-128"/>
                <a:cs typeface="+mn-cs"/>
              </a:defRPr>
            </a:lvl1pPr>
          </a:lstStyle>
          <a:p>
            <a:pPr marL="0" lvl="0" indent="0" algn="ctr">
              <a:spcBef>
                <a:spcPts val="1102"/>
              </a:spcBef>
              <a:buFontTx/>
            </a:pPr>
            <a:r>
              <a:rPr kumimoji="1" lang="ja-JP" altLang="en-US" dirty="0"/>
              <a:t>中扉タイトル</a:t>
            </a:r>
          </a:p>
        </p:txBody>
      </p:sp>
      <p:sp>
        <p:nvSpPr>
          <p:cNvPr id="8" name="テキスト ボックス 7">
            <a:extLst>
              <a:ext uri="{FF2B5EF4-FFF2-40B4-BE49-F238E27FC236}">
                <a16:creationId xmlns:a16="http://schemas.microsoft.com/office/drawing/2014/main" id="{F65B5CD1-16BF-4814-9E5A-19B044B6FB5E}"/>
              </a:ext>
            </a:extLst>
          </p:cNvPr>
          <p:cNvSpPr txBox="1"/>
          <p:nvPr userDrawn="1"/>
        </p:nvSpPr>
        <p:spPr>
          <a:xfrm>
            <a:off x="10187813" y="7055675"/>
            <a:ext cx="360000" cy="360000"/>
          </a:xfrm>
          <a:prstGeom prst="rect">
            <a:avLst/>
          </a:prstGeom>
          <a:noFill/>
        </p:spPr>
        <p:txBody>
          <a:bodyPr wrap="none" lIns="0" tIns="0" rIns="0" bIns="0" rtlCol="0" anchor="b" anchorCtr="0">
            <a:noAutofit/>
          </a:bodyPr>
          <a:lstStyle/>
          <a:p>
            <a:pPr algn="ctr"/>
            <a:fld id="{9C1B02FA-3B43-4965-97B5-C29D405C4738}" type="slidenum">
              <a:rPr kumimoji="1" lang="ja-JP" altLang="en-US" sz="2400" b="0" smtClean="0">
                <a:latin typeface="Arial" panose="020B0604020202020204" pitchFamily="34" charset="0"/>
                <a:ea typeface="メイリオ" panose="020B0604030504040204" pitchFamily="50" charset="-128"/>
                <a:cs typeface="Arial" panose="020B0604020202020204" pitchFamily="34" charset="0"/>
              </a:rPr>
              <a:pPr algn="ctr"/>
              <a:t>‹#›</a:t>
            </a:fld>
            <a:endParaRPr kumimoji="1" lang="ja-JP" altLang="en-US" sz="1600" b="0" dirty="0">
              <a:latin typeface="Arial" panose="020B0604020202020204" pitchFamily="34" charset="0"/>
              <a:ea typeface="メイリオ" panose="020B0604030504040204" pitchFamily="50" charset="-128"/>
              <a:cs typeface="Arial" panose="020B0604020202020204" pitchFamily="34" charset="0"/>
            </a:endParaRPr>
          </a:p>
        </p:txBody>
      </p:sp>
    </p:spTree>
    <p:extLst>
      <p:ext uri="{BB962C8B-B14F-4D97-AF65-F5344CB8AC3E}">
        <p14:creationId xmlns:p14="http://schemas.microsoft.com/office/powerpoint/2010/main" val="4293688052"/>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目次">
    <p:spTree>
      <p:nvGrpSpPr>
        <p:cNvPr id="1" name=""/>
        <p:cNvGrpSpPr/>
        <p:nvPr/>
      </p:nvGrpSpPr>
      <p:grpSpPr>
        <a:xfrm>
          <a:off x="0" y="0"/>
          <a:ext cx="0" cy="0"/>
          <a:chOff x="0" y="0"/>
          <a:chExt cx="0" cy="0"/>
        </a:xfrm>
      </p:grpSpPr>
      <p:grpSp>
        <p:nvGrpSpPr>
          <p:cNvPr id="2" name="グループ化 1">
            <a:extLst>
              <a:ext uri="{FF2B5EF4-FFF2-40B4-BE49-F238E27FC236}">
                <a16:creationId xmlns:a16="http://schemas.microsoft.com/office/drawing/2014/main" id="{73E2C914-D6BF-434B-B748-5B031C7A75D4}"/>
              </a:ext>
            </a:extLst>
          </p:cNvPr>
          <p:cNvGrpSpPr/>
          <p:nvPr userDrawn="1"/>
        </p:nvGrpSpPr>
        <p:grpSpPr>
          <a:xfrm>
            <a:off x="111919" y="216797"/>
            <a:ext cx="10424028" cy="795336"/>
            <a:chOff x="111919" y="216797"/>
            <a:chExt cx="10424028" cy="795336"/>
          </a:xfrm>
        </p:grpSpPr>
        <p:pic>
          <p:nvPicPr>
            <p:cNvPr id="18" name="Picture 11" descr="ç°å¢ç">
              <a:extLst>
                <a:ext uri="{FF2B5EF4-FFF2-40B4-BE49-F238E27FC236}">
                  <a16:creationId xmlns:a16="http://schemas.microsoft.com/office/drawing/2014/main" id="{4DD819AC-A446-46A2-9201-D9B1AB528E08}"/>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9956006" y="300775"/>
              <a:ext cx="579941" cy="559908"/>
            </a:xfrm>
            <a:prstGeom prst="rect">
              <a:avLst/>
            </a:prstGeom>
            <a:noFill/>
            <a:extLst>
              <a:ext uri="{909E8E84-426E-40DD-AFC4-6F175D3DCCD1}">
                <a14:hiddenFill xmlns:a14="http://schemas.microsoft.com/office/drawing/2010/main">
                  <a:solidFill>
                    <a:srgbClr val="FFFFFF"/>
                  </a:solidFill>
                </a14:hiddenFill>
              </a:ext>
            </a:extLst>
          </p:spPr>
        </p:pic>
        <p:sp>
          <p:nvSpPr>
            <p:cNvPr id="19" name="Freeform 13">
              <a:extLst>
                <a:ext uri="{FF2B5EF4-FFF2-40B4-BE49-F238E27FC236}">
                  <a16:creationId xmlns:a16="http://schemas.microsoft.com/office/drawing/2014/main" id="{9E9EE105-883D-4267-B8FF-D61BDDD6E4FC}"/>
                </a:ext>
              </a:extLst>
            </p:cNvPr>
            <p:cNvSpPr>
              <a:spLocks/>
            </p:cNvSpPr>
            <p:nvPr userDrawn="1"/>
          </p:nvSpPr>
          <p:spPr bwMode="auto">
            <a:xfrm>
              <a:off x="161925" y="284266"/>
              <a:ext cx="10274355" cy="648000"/>
            </a:xfrm>
            <a:custGeom>
              <a:avLst/>
              <a:gdLst>
                <a:gd name="T0" fmla="*/ 38 w 1868"/>
                <a:gd name="T1" fmla="*/ 118 h 118"/>
                <a:gd name="T2" fmla="*/ 48 w 1868"/>
                <a:gd name="T3" fmla="*/ 118 h 118"/>
                <a:gd name="T4" fmla="*/ 155 w 1868"/>
                <a:gd name="T5" fmla="*/ 118 h 118"/>
                <a:gd name="T6" fmla="*/ 1811 w 1868"/>
                <a:gd name="T7" fmla="*/ 118 h 118"/>
                <a:gd name="T8" fmla="*/ 1694 w 1868"/>
                <a:gd name="T9" fmla="*/ 0 h 118"/>
                <a:gd name="T10" fmla="*/ 12 w 1868"/>
                <a:gd name="T11" fmla="*/ 0 h 118"/>
                <a:gd name="T12" fmla="*/ 12 w 1868"/>
                <a:gd name="T13" fmla="*/ 0 h 118"/>
                <a:gd name="T14" fmla="*/ 3 w 1868"/>
                <a:gd name="T15" fmla="*/ 3 h 118"/>
                <a:gd name="T16" fmla="*/ 0 w 1868"/>
                <a:gd name="T17" fmla="*/ 9 h 118"/>
                <a:gd name="T18" fmla="*/ 0 w 1868"/>
                <a:gd name="T19" fmla="*/ 82 h 118"/>
                <a:gd name="T20" fmla="*/ 38 w 1868"/>
                <a:gd name="T21" fmla="*/ 118 h 118"/>
                <a:gd name="T22" fmla="*/ 38 w 1868"/>
                <a:gd name="T23" fmla="*/ 118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68" h="118">
                  <a:moveTo>
                    <a:pt x="38" y="118"/>
                  </a:moveTo>
                  <a:cubicBezTo>
                    <a:pt x="48" y="118"/>
                    <a:pt x="48" y="118"/>
                    <a:pt x="48" y="118"/>
                  </a:cubicBezTo>
                  <a:cubicBezTo>
                    <a:pt x="155" y="118"/>
                    <a:pt x="155" y="118"/>
                    <a:pt x="155" y="118"/>
                  </a:cubicBezTo>
                  <a:cubicBezTo>
                    <a:pt x="1868" y="118"/>
                    <a:pt x="1811" y="118"/>
                    <a:pt x="1811" y="118"/>
                  </a:cubicBezTo>
                  <a:cubicBezTo>
                    <a:pt x="1694" y="0"/>
                    <a:pt x="1694" y="0"/>
                    <a:pt x="1694" y="0"/>
                  </a:cubicBezTo>
                  <a:cubicBezTo>
                    <a:pt x="12" y="0"/>
                    <a:pt x="12" y="0"/>
                    <a:pt x="12" y="0"/>
                  </a:cubicBezTo>
                  <a:cubicBezTo>
                    <a:pt x="12" y="0"/>
                    <a:pt x="12" y="0"/>
                    <a:pt x="12" y="0"/>
                  </a:cubicBezTo>
                  <a:cubicBezTo>
                    <a:pt x="8" y="0"/>
                    <a:pt x="5" y="2"/>
                    <a:pt x="3" y="3"/>
                  </a:cubicBezTo>
                  <a:cubicBezTo>
                    <a:pt x="0" y="9"/>
                    <a:pt x="0" y="9"/>
                    <a:pt x="0" y="9"/>
                  </a:cubicBezTo>
                  <a:cubicBezTo>
                    <a:pt x="0" y="82"/>
                    <a:pt x="0" y="82"/>
                    <a:pt x="0" y="82"/>
                  </a:cubicBezTo>
                  <a:cubicBezTo>
                    <a:pt x="38" y="118"/>
                    <a:pt x="38" y="118"/>
                    <a:pt x="38" y="118"/>
                  </a:cubicBezTo>
                  <a:cubicBezTo>
                    <a:pt x="38" y="118"/>
                    <a:pt x="38" y="118"/>
                    <a:pt x="38" y="118"/>
                  </a:cubicBezTo>
                  <a:close/>
                </a:path>
              </a:pathLst>
            </a:custGeom>
            <a:solidFill>
              <a:schemeClr val="bg2"/>
            </a:solidFill>
            <a:ln>
              <a:noFill/>
            </a:ln>
          </p:spPr>
          <p:txBody>
            <a:bodyPr vert="horz" wrap="square" lIns="0" tIns="0" rIns="0" bIns="0" numCol="1" anchor="t" anchorCtr="0" compatLnSpc="1">
              <a:prstTxWarp prst="textNoShape">
                <a:avLst/>
              </a:prstTxWarp>
            </a:bodyPr>
            <a:lstStyle/>
            <a:p>
              <a:endParaRPr lang="ja-JP" altLang="en-US"/>
            </a:p>
          </p:txBody>
        </p:sp>
        <p:cxnSp>
          <p:nvCxnSpPr>
            <p:cNvPr id="22" name="直線コネクタ 21">
              <a:extLst>
                <a:ext uri="{FF2B5EF4-FFF2-40B4-BE49-F238E27FC236}">
                  <a16:creationId xmlns:a16="http://schemas.microsoft.com/office/drawing/2014/main" id="{CFE261A9-5D80-457A-85AA-206E048CF0DB}"/>
                </a:ext>
              </a:extLst>
            </p:cNvPr>
            <p:cNvCxnSpPr>
              <a:cxnSpLocks/>
            </p:cNvCxnSpPr>
            <p:nvPr userDrawn="1"/>
          </p:nvCxnSpPr>
          <p:spPr>
            <a:xfrm>
              <a:off x="9408319" y="216797"/>
              <a:ext cx="786701" cy="778669"/>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直線コネクタ 22">
              <a:extLst>
                <a:ext uri="{FF2B5EF4-FFF2-40B4-BE49-F238E27FC236}">
                  <a16:creationId xmlns:a16="http://schemas.microsoft.com/office/drawing/2014/main" id="{B3443AF7-632D-41F2-BFF3-7CC6B2F2E6FE}"/>
                </a:ext>
              </a:extLst>
            </p:cNvPr>
            <p:cNvCxnSpPr>
              <a:cxnSpLocks/>
            </p:cNvCxnSpPr>
            <p:nvPr userDrawn="1"/>
          </p:nvCxnSpPr>
          <p:spPr>
            <a:xfrm>
              <a:off x="111919" y="681139"/>
              <a:ext cx="345281" cy="33099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4" name="フリーフォーム: 図形 13">
            <a:extLst>
              <a:ext uri="{FF2B5EF4-FFF2-40B4-BE49-F238E27FC236}">
                <a16:creationId xmlns:a16="http://schemas.microsoft.com/office/drawing/2014/main" id="{665A837A-D774-4985-B30F-35B13836C960}"/>
              </a:ext>
            </a:extLst>
          </p:cNvPr>
          <p:cNvSpPr/>
          <p:nvPr userDrawn="1"/>
        </p:nvSpPr>
        <p:spPr>
          <a:xfrm>
            <a:off x="1078065" y="1786421"/>
            <a:ext cx="0" cy="5040000"/>
          </a:xfrm>
          <a:custGeom>
            <a:avLst/>
            <a:gdLst>
              <a:gd name="connsiteX0" fmla="*/ 0 w 0"/>
              <a:gd name="connsiteY0" fmla="*/ 0 h 5768502"/>
              <a:gd name="connsiteX1" fmla="*/ 0 w 0"/>
              <a:gd name="connsiteY1" fmla="*/ 5768502 h 5768502"/>
            </a:gdLst>
            <a:ahLst/>
            <a:cxnLst>
              <a:cxn ang="0">
                <a:pos x="connsiteX0" y="connsiteY0"/>
              </a:cxn>
              <a:cxn ang="0">
                <a:pos x="connsiteX1" y="connsiteY1"/>
              </a:cxn>
            </a:cxnLst>
            <a:rect l="l" t="t" r="r" b="b"/>
            <a:pathLst>
              <a:path h="5768502">
                <a:moveTo>
                  <a:pt x="0" y="0"/>
                </a:moveTo>
                <a:lnTo>
                  <a:pt x="0" y="5768502"/>
                </a:lnTo>
              </a:path>
            </a:pathLst>
          </a:custGeom>
          <a:noFill/>
          <a:ln w="5715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コンテンツ プレースホルダー 8">
            <a:extLst>
              <a:ext uri="{FF2B5EF4-FFF2-40B4-BE49-F238E27FC236}">
                <a16:creationId xmlns:a16="http://schemas.microsoft.com/office/drawing/2014/main" id="{B04FFEFF-3996-4124-93D0-A0B919888837}"/>
              </a:ext>
            </a:extLst>
          </p:cNvPr>
          <p:cNvSpPr>
            <a:spLocks noGrp="1"/>
          </p:cNvSpPr>
          <p:nvPr userDrawn="1">
            <p:ph sz="quarter" idx="10" hasCustomPrompt="1"/>
          </p:nvPr>
        </p:nvSpPr>
        <p:spPr>
          <a:xfrm>
            <a:off x="1078065" y="1786421"/>
            <a:ext cx="8640000" cy="5040000"/>
          </a:xfrm>
          <a:prstGeom prst="rect">
            <a:avLst/>
          </a:prstGeom>
        </p:spPr>
        <p:txBody>
          <a:bodyPr lIns="360000" tIns="0" rIns="0" bIns="0"/>
          <a:lstStyle>
            <a:lvl1pPr marL="742950" indent="-742950" algn="l">
              <a:lnSpc>
                <a:spcPct val="100000"/>
              </a:lnSpc>
              <a:spcBef>
                <a:spcPts val="1000"/>
              </a:spcBef>
              <a:spcAft>
                <a:spcPts val="0"/>
              </a:spcAft>
              <a:buClr>
                <a:schemeClr val="bg2"/>
              </a:buClr>
              <a:buFont typeface="+mj-lt"/>
              <a:buAutoNum type="arabicPeriod"/>
              <a:defRPr sz="4000" b="1">
                <a:latin typeface="Meiryo UI" panose="020B0604030504040204" pitchFamily="50" charset="-128"/>
                <a:ea typeface="Meiryo UI" panose="020B0604030504040204" pitchFamily="50" charset="-128"/>
              </a:defRPr>
            </a:lvl1pPr>
          </a:lstStyle>
          <a:p>
            <a:pPr lvl="0"/>
            <a:r>
              <a:rPr kumimoji="1" lang="ja-JP" altLang="en-US" dirty="0"/>
              <a:t>章タイトル</a:t>
            </a:r>
          </a:p>
          <a:p>
            <a:pPr lvl="0"/>
            <a:r>
              <a:rPr kumimoji="1" lang="ja-JP" altLang="en-US" dirty="0"/>
              <a:t>章タイトル</a:t>
            </a:r>
          </a:p>
          <a:p>
            <a:pPr lvl="0"/>
            <a:r>
              <a:rPr kumimoji="1" lang="ja-JP" altLang="en-US" dirty="0"/>
              <a:t>章タイトル</a:t>
            </a:r>
          </a:p>
        </p:txBody>
      </p:sp>
      <p:sp>
        <p:nvSpPr>
          <p:cNvPr id="11" name="テキスト ボックス 10">
            <a:extLst>
              <a:ext uri="{FF2B5EF4-FFF2-40B4-BE49-F238E27FC236}">
                <a16:creationId xmlns:a16="http://schemas.microsoft.com/office/drawing/2014/main" id="{5DFA1F2F-14B9-4F01-A5B6-2EF2AFAA50B7}"/>
              </a:ext>
            </a:extLst>
          </p:cNvPr>
          <p:cNvSpPr txBox="1"/>
          <p:nvPr userDrawn="1"/>
        </p:nvSpPr>
        <p:spPr>
          <a:xfrm>
            <a:off x="10187813" y="7055675"/>
            <a:ext cx="360000" cy="360000"/>
          </a:xfrm>
          <a:prstGeom prst="rect">
            <a:avLst/>
          </a:prstGeom>
          <a:noFill/>
        </p:spPr>
        <p:txBody>
          <a:bodyPr wrap="none" lIns="0" tIns="0" rIns="0" bIns="0" rtlCol="0" anchor="b" anchorCtr="0">
            <a:noAutofit/>
          </a:bodyPr>
          <a:lstStyle/>
          <a:p>
            <a:pPr algn="ctr"/>
            <a:fld id="{9C1B02FA-3B43-4965-97B5-C29D405C4738}" type="slidenum">
              <a:rPr kumimoji="1" lang="ja-JP" altLang="en-US" sz="2400" b="0" smtClean="0">
                <a:latin typeface="Arial" panose="020B0604020202020204" pitchFamily="34" charset="0"/>
                <a:ea typeface="メイリオ" panose="020B0604030504040204" pitchFamily="50" charset="-128"/>
                <a:cs typeface="Arial" panose="020B0604020202020204" pitchFamily="34" charset="0"/>
              </a:rPr>
              <a:pPr algn="ctr"/>
              <a:t>‹#›</a:t>
            </a:fld>
            <a:endParaRPr kumimoji="1" lang="ja-JP" altLang="en-US" sz="1600" b="0" dirty="0">
              <a:latin typeface="Arial" panose="020B0604020202020204" pitchFamily="34" charset="0"/>
              <a:ea typeface="メイリオ" panose="020B0604030504040204" pitchFamily="50" charset="-128"/>
              <a:cs typeface="Arial" panose="020B0604020202020204" pitchFamily="34" charset="0"/>
            </a:endParaRPr>
          </a:p>
        </p:txBody>
      </p:sp>
      <p:sp>
        <p:nvSpPr>
          <p:cNvPr id="12" name="タイトル 1">
            <a:extLst>
              <a:ext uri="{FF2B5EF4-FFF2-40B4-BE49-F238E27FC236}">
                <a16:creationId xmlns:a16="http://schemas.microsoft.com/office/drawing/2014/main" id="{066210EB-D44E-4903-B9C4-9EC74DA6CEBD}"/>
              </a:ext>
            </a:extLst>
          </p:cNvPr>
          <p:cNvSpPr>
            <a:spLocks noGrp="1"/>
          </p:cNvSpPr>
          <p:nvPr userDrawn="1">
            <p:ph type="title" hasCustomPrompt="1"/>
          </p:nvPr>
        </p:nvSpPr>
        <p:spPr bwMode="white">
          <a:xfrm>
            <a:off x="161926" y="284266"/>
            <a:ext cx="9288000" cy="648000"/>
          </a:xfrm>
          <a:prstGeom prst="rect">
            <a:avLst/>
          </a:prstGeom>
        </p:spPr>
        <p:txBody>
          <a:bodyPr lIns="252000" tIns="36000" rIns="0" bIns="0" anchor="ctr" anchorCtr="0"/>
          <a:lstStyle>
            <a:lvl1pPr algn="l">
              <a:defRPr sz="2800" b="1">
                <a:solidFill>
                  <a:schemeClr val="bg1"/>
                </a:solidFill>
                <a:latin typeface="Meiryo UI" panose="020B0604030504040204" pitchFamily="50" charset="-128"/>
                <a:ea typeface="Meiryo UI" panose="020B0604030504040204" pitchFamily="50" charset="-128"/>
              </a:defRPr>
            </a:lvl1pPr>
          </a:lstStyle>
          <a:p>
            <a:r>
              <a:rPr kumimoji="1" lang="ja-JP" altLang="en-US" dirty="0"/>
              <a:t>ページタイトル</a:t>
            </a:r>
          </a:p>
        </p:txBody>
      </p:sp>
    </p:spTree>
    <p:extLst>
      <p:ext uri="{BB962C8B-B14F-4D97-AF65-F5344CB8AC3E}">
        <p14:creationId xmlns:p14="http://schemas.microsoft.com/office/powerpoint/2010/main" val="3974676470"/>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通常">
    <p:spTree>
      <p:nvGrpSpPr>
        <p:cNvPr id="1" name=""/>
        <p:cNvGrpSpPr/>
        <p:nvPr/>
      </p:nvGrpSpPr>
      <p:grpSpPr>
        <a:xfrm>
          <a:off x="0" y="0"/>
          <a:ext cx="0" cy="0"/>
          <a:chOff x="0" y="0"/>
          <a:chExt cx="0" cy="0"/>
        </a:xfrm>
      </p:grpSpPr>
      <p:grpSp>
        <p:nvGrpSpPr>
          <p:cNvPr id="11" name="グループ化 10">
            <a:extLst>
              <a:ext uri="{FF2B5EF4-FFF2-40B4-BE49-F238E27FC236}">
                <a16:creationId xmlns:a16="http://schemas.microsoft.com/office/drawing/2014/main" id="{84E94A25-457B-4C69-BCBB-B6E75CF3EAE9}"/>
              </a:ext>
            </a:extLst>
          </p:cNvPr>
          <p:cNvGrpSpPr/>
          <p:nvPr userDrawn="1"/>
        </p:nvGrpSpPr>
        <p:grpSpPr>
          <a:xfrm>
            <a:off x="111919" y="216797"/>
            <a:ext cx="10424028" cy="795336"/>
            <a:chOff x="111919" y="216797"/>
            <a:chExt cx="10424028" cy="795336"/>
          </a:xfrm>
        </p:grpSpPr>
        <p:pic>
          <p:nvPicPr>
            <p:cNvPr id="12" name="Picture 11" descr="ç°å¢ç">
              <a:extLst>
                <a:ext uri="{FF2B5EF4-FFF2-40B4-BE49-F238E27FC236}">
                  <a16:creationId xmlns:a16="http://schemas.microsoft.com/office/drawing/2014/main" id="{07D0D304-6149-4CE8-9131-6501AD8C4DBA}"/>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9956006" y="300775"/>
              <a:ext cx="579941" cy="559908"/>
            </a:xfrm>
            <a:prstGeom prst="rect">
              <a:avLst/>
            </a:prstGeom>
            <a:noFill/>
            <a:extLst>
              <a:ext uri="{909E8E84-426E-40DD-AFC4-6F175D3DCCD1}">
                <a14:hiddenFill xmlns:a14="http://schemas.microsoft.com/office/drawing/2010/main">
                  <a:solidFill>
                    <a:srgbClr val="FFFFFF"/>
                  </a:solidFill>
                </a14:hiddenFill>
              </a:ext>
            </a:extLst>
          </p:spPr>
        </p:pic>
        <p:sp>
          <p:nvSpPr>
            <p:cNvPr id="13" name="Freeform 13">
              <a:extLst>
                <a:ext uri="{FF2B5EF4-FFF2-40B4-BE49-F238E27FC236}">
                  <a16:creationId xmlns:a16="http://schemas.microsoft.com/office/drawing/2014/main" id="{9C11AADA-214E-4AA2-A50B-CB0C5BCCD0BD}"/>
                </a:ext>
              </a:extLst>
            </p:cNvPr>
            <p:cNvSpPr>
              <a:spLocks/>
            </p:cNvSpPr>
            <p:nvPr userDrawn="1"/>
          </p:nvSpPr>
          <p:spPr bwMode="auto">
            <a:xfrm>
              <a:off x="161925" y="284266"/>
              <a:ext cx="10274355" cy="648000"/>
            </a:xfrm>
            <a:custGeom>
              <a:avLst/>
              <a:gdLst>
                <a:gd name="T0" fmla="*/ 38 w 1868"/>
                <a:gd name="T1" fmla="*/ 118 h 118"/>
                <a:gd name="T2" fmla="*/ 48 w 1868"/>
                <a:gd name="T3" fmla="*/ 118 h 118"/>
                <a:gd name="T4" fmla="*/ 155 w 1868"/>
                <a:gd name="T5" fmla="*/ 118 h 118"/>
                <a:gd name="T6" fmla="*/ 1811 w 1868"/>
                <a:gd name="T7" fmla="*/ 118 h 118"/>
                <a:gd name="T8" fmla="*/ 1694 w 1868"/>
                <a:gd name="T9" fmla="*/ 0 h 118"/>
                <a:gd name="T10" fmla="*/ 12 w 1868"/>
                <a:gd name="T11" fmla="*/ 0 h 118"/>
                <a:gd name="T12" fmla="*/ 12 w 1868"/>
                <a:gd name="T13" fmla="*/ 0 h 118"/>
                <a:gd name="T14" fmla="*/ 3 w 1868"/>
                <a:gd name="T15" fmla="*/ 3 h 118"/>
                <a:gd name="T16" fmla="*/ 0 w 1868"/>
                <a:gd name="T17" fmla="*/ 9 h 118"/>
                <a:gd name="T18" fmla="*/ 0 w 1868"/>
                <a:gd name="T19" fmla="*/ 82 h 118"/>
                <a:gd name="T20" fmla="*/ 38 w 1868"/>
                <a:gd name="T21" fmla="*/ 118 h 118"/>
                <a:gd name="T22" fmla="*/ 38 w 1868"/>
                <a:gd name="T23" fmla="*/ 118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68" h="118">
                  <a:moveTo>
                    <a:pt x="38" y="118"/>
                  </a:moveTo>
                  <a:cubicBezTo>
                    <a:pt x="48" y="118"/>
                    <a:pt x="48" y="118"/>
                    <a:pt x="48" y="118"/>
                  </a:cubicBezTo>
                  <a:cubicBezTo>
                    <a:pt x="155" y="118"/>
                    <a:pt x="155" y="118"/>
                    <a:pt x="155" y="118"/>
                  </a:cubicBezTo>
                  <a:cubicBezTo>
                    <a:pt x="1868" y="118"/>
                    <a:pt x="1811" y="118"/>
                    <a:pt x="1811" y="118"/>
                  </a:cubicBezTo>
                  <a:cubicBezTo>
                    <a:pt x="1694" y="0"/>
                    <a:pt x="1694" y="0"/>
                    <a:pt x="1694" y="0"/>
                  </a:cubicBezTo>
                  <a:cubicBezTo>
                    <a:pt x="12" y="0"/>
                    <a:pt x="12" y="0"/>
                    <a:pt x="12" y="0"/>
                  </a:cubicBezTo>
                  <a:cubicBezTo>
                    <a:pt x="12" y="0"/>
                    <a:pt x="12" y="0"/>
                    <a:pt x="12" y="0"/>
                  </a:cubicBezTo>
                  <a:cubicBezTo>
                    <a:pt x="8" y="0"/>
                    <a:pt x="5" y="2"/>
                    <a:pt x="3" y="3"/>
                  </a:cubicBezTo>
                  <a:cubicBezTo>
                    <a:pt x="0" y="9"/>
                    <a:pt x="0" y="9"/>
                    <a:pt x="0" y="9"/>
                  </a:cubicBezTo>
                  <a:cubicBezTo>
                    <a:pt x="0" y="82"/>
                    <a:pt x="0" y="82"/>
                    <a:pt x="0" y="82"/>
                  </a:cubicBezTo>
                  <a:cubicBezTo>
                    <a:pt x="38" y="118"/>
                    <a:pt x="38" y="118"/>
                    <a:pt x="38" y="118"/>
                  </a:cubicBezTo>
                  <a:cubicBezTo>
                    <a:pt x="38" y="118"/>
                    <a:pt x="38" y="118"/>
                    <a:pt x="38" y="118"/>
                  </a:cubicBezTo>
                  <a:close/>
                </a:path>
              </a:pathLst>
            </a:custGeom>
            <a:solidFill>
              <a:schemeClr val="bg2"/>
            </a:solidFill>
            <a:ln>
              <a:noFill/>
            </a:ln>
          </p:spPr>
          <p:txBody>
            <a:bodyPr vert="horz" wrap="square" lIns="0" tIns="0" rIns="0" bIns="0" numCol="1" anchor="t" anchorCtr="0" compatLnSpc="1">
              <a:prstTxWarp prst="textNoShape">
                <a:avLst/>
              </a:prstTxWarp>
            </a:bodyPr>
            <a:lstStyle/>
            <a:p>
              <a:endParaRPr lang="ja-JP" altLang="en-US"/>
            </a:p>
          </p:txBody>
        </p:sp>
        <p:cxnSp>
          <p:nvCxnSpPr>
            <p:cNvPr id="14" name="直線コネクタ 13">
              <a:extLst>
                <a:ext uri="{FF2B5EF4-FFF2-40B4-BE49-F238E27FC236}">
                  <a16:creationId xmlns:a16="http://schemas.microsoft.com/office/drawing/2014/main" id="{C3EA7B83-0BC5-41C6-B977-EBF87258066E}"/>
                </a:ext>
              </a:extLst>
            </p:cNvPr>
            <p:cNvCxnSpPr>
              <a:cxnSpLocks/>
            </p:cNvCxnSpPr>
            <p:nvPr userDrawn="1"/>
          </p:nvCxnSpPr>
          <p:spPr>
            <a:xfrm>
              <a:off x="9408319" y="216797"/>
              <a:ext cx="786701" cy="778669"/>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直線コネクタ 14">
              <a:extLst>
                <a:ext uri="{FF2B5EF4-FFF2-40B4-BE49-F238E27FC236}">
                  <a16:creationId xmlns:a16="http://schemas.microsoft.com/office/drawing/2014/main" id="{DCF51C44-4554-4691-96EB-AB4829C3282E}"/>
                </a:ext>
              </a:extLst>
            </p:cNvPr>
            <p:cNvCxnSpPr>
              <a:cxnSpLocks/>
            </p:cNvCxnSpPr>
            <p:nvPr userDrawn="1"/>
          </p:nvCxnSpPr>
          <p:spPr>
            <a:xfrm>
              <a:off x="111919" y="681139"/>
              <a:ext cx="345281" cy="33099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 name="タイトル 1">
            <a:extLst>
              <a:ext uri="{FF2B5EF4-FFF2-40B4-BE49-F238E27FC236}">
                <a16:creationId xmlns:a16="http://schemas.microsoft.com/office/drawing/2014/main" id="{353FE00A-A374-4293-8C01-F22FC8857B61}"/>
              </a:ext>
            </a:extLst>
          </p:cNvPr>
          <p:cNvSpPr>
            <a:spLocks noGrp="1"/>
          </p:cNvSpPr>
          <p:nvPr userDrawn="1">
            <p:ph type="title" hasCustomPrompt="1"/>
          </p:nvPr>
        </p:nvSpPr>
        <p:spPr bwMode="white">
          <a:xfrm>
            <a:off x="161925" y="284266"/>
            <a:ext cx="9288000" cy="648000"/>
          </a:xfrm>
          <a:prstGeom prst="rect">
            <a:avLst/>
          </a:prstGeom>
        </p:spPr>
        <p:txBody>
          <a:bodyPr lIns="252000" tIns="36000" rIns="0" bIns="0" anchor="ctr" anchorCtr="0"/>
          <a:lstStyle>
            <a:lvl1pPr algn="l">
              <a:defRPr sz="2800" b="1">
                <a:solidFill>
                  <a:schemeClr val="bg1"/>
                </a:solidFill>
                <a:latin typeface="Meiryo UI" panose="020B0604030504040204" pitchFamily="50" charset="-128"/>
                <a:ea typeface="Meiryo UI" panose="020B0604030504040204" pitchFamily="50" charset="-128"/>
              </a:defRPr>
            </a:lvl1pPr>
          </a:lstStyle>
          <a:p>
            <a:r>
              <a:rPr kumimoji="1" lang="ja-JP" altLang="en-US" dirty="0"/>
              <a:t>ページタイトル</a:t>
            </a:r>
          </a:p>
        </p:txBody>
      </p:sp>
      <p:sp>
        <p:nvSpPr>
          <p:cNvPr id="28" name="コンテンツ プレースホルダー 3">
            <a:extLst>
              <a:ext uri="{FF2B5EF4-FFF2-40B4-BE49-F238E27FC236}">
                <a16:creationId xmlns:a16="http://schemas.microsoft.com/office/drawing/2014/main" id="{217043BF-6B11-4540-B78A-D1AECDE4B04F}"/>
              </a:ext>
            </a:extLst>
          </p:cNvPr>
          <p:cNvSpPr>
            <a:spLocks noGrp="1"/>
          </p:cNvSpPr>
          <p:nvPr userDrawn="1">
            <p:ph sz="quarter" idx="12" hasCustomPrompt="1"/>
          </p:nvPr>
        </p:nvSpPr>
        <p:spPr>
          <a:xfrm>
            <a:off x="161925" y="1110920"/>
            <a:ext cx="10367963" cy="634941"/>
          </a:xfrm>
          <a:prstGeom prst="rect">
            <a:avLst/>
          </a:prstGeom>
          <a:ln w="19050">
            <a:solidFill>
              <a:schemeClr val="tx2"/>
            </a:solidFill>
          </a:ln>
        </p:spPr>
        <p:txBody>
          <a:bodyPr wrap="square" lIns="180000" tIns="180000" rIns="180000" bIns="144000" anchor="t" anchorCtr="0">
            <a:spAutoFit/>
          </a:bodyPr>
          <a:lstStyle>
            <a:lvl1pPr marL="285750" indent="-285750" algn="l">
              <a:lnSpc>
                <a:spcPct val="100000"/>
              </a:lnSpc>
              <a:spcBef>
                <a:spcPts val="600"/>
              </a:spcBef>
              <a:spcAft>
                <a:spcPts val="0"/>
              </a:spcAft>
              <a:buFont typeface="Wingdings" panose="05000000000000000000" pitchFamily="2" charset="2"/>
              <a:buChar char="n"/>
              <a:defRPr sz="2000" b="0">
                <a:solidFill>
                  <a:schemeClr val="tx1"/>
                </a:solidFill>
                <a:latin typeface="Meiryo UI" panose="020B0604030504040204" pitchFamily="50" charset="-128"/>
                <a:ea typeface="Meiryo UI" panose="020B0604030504040204" pitchFamily="50" charset="-128"/>
              </a:defRPr>
            </a:lvl1pPr>
          </a:lstStyle>
          <a:p>
            <a:pPr lvl="0"/>
            <a:r>
              <a:rPr kumimoji="1" lang="ja-JP" altLang="en-US" dirty="0"/>
              <a:t>リードリードリードリードリードリードリードリードリードリードリードリードリードリードリードリードリードリード</a:t>
            </a:r>
          </a:p>
        </p:txBody>
      </p:sp>
      <p:sp>
        <p:nvSpPr>
          <p:cNvPr id="10" name="テキスト ボックス 9">
            <a:extLst>
              <a:ext uri="{FF2B5EF4-FFF2-40B4-BE49-F238E27FC236}">
                <a16:creationId xmlns:a16="http://schemas.microsoft.com/office/drawing/2014/main" id="{7520773C-E087-4FC7-A90E-8421A85140B2}"/>
              </a:ext>
            </a:extLst>
          </p:cNvPr>
          <p:cNvSpPr txBox="1"/>
          <p:nvPr userDrawn="1"/>
        </p:nvSpPr>
        <p:spPr>
          <a:xfrm>
            <a:off x="10187813" y="7055675"/>
            <a:ext cx="360000" cy="360000"/>
          </a:xfrm>
          <a:prstGeom prst="rect">
            <a:avLst/>
          </a:prstGeom>
          <a:noFill/>
        </p:spPr>
        <p:txBody>
          <a:bodyPr wrap="none" lIns="0" tIns="0" rIns="0" bIns="0" rtlCol="0" anchor="b" anchorCtr="0">
            <a:noAutofit/>
          </a:bodyPr>
          <a:lstStyle/>
          <a:p>
            <a:pPr algn="ctr"/>
            <a:fld id="{9C1B02FA-3B43-4965-97B5-C29D405C4738}" type="slidenum">
              <a:rPr kumimoji="1" lang="ja-JP" altLang="en-US" sz="2400" b="0" smtClean="0">
                <a:latin typeface="Arial" panose="020B0604020202020204" pitchFamily="34" charset="0"/>
                <a:ea typeface="メイリオ" panose="020B0604030504040204" pitchFamily="50" charset="-128"/>
                <a:cs typeface="Arial" panose="020B0604020202020204" pitchFamily="34" charset="0"/>
              </a:rPr>
              <a:pPr algn="ctr"/>
              <a:t>‹#›</a:t>
            </a:fld>
            <a:endParaRPr kumimoji="1" lang="ja-JP" altLang="en-US" sz="1600" b="0" dirty="0">
              <a:latin typeface="Arial" panose="020B0604020202020204" pitchFamily="34" charset="0"/>
              <a:ea typeface="メイリオ" panose="020B0604030504040204" pitchFamily="50" charset="-128"/>
              <a:cs typeface="Arial" panose="020B0604020202020204" pitchFamily="34" charset="0"/>
            </a:endParaRPr>
          </a:p>
        </p:txBody>
      </p:sp>
    </p:spTree>
    <p:extLst>
      <p:ext uri="{BB962C8B-B14F-4D97-AF65-F5344CB8AC3E}">
        <p14:creationId xmlns:p14="http://schemas.microsoft.com/office/powerpoint/2010/main" val="2324962045"/>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階層あり">
    <p:spTree>
      <p:nvGrpSpPr>
        <p:cNvPr id="1" name=""/>
        <p:cNvGrpSpPr/>
        <p:nvPr/>
      </p:nvGrpSpPr>
      <p:grpSpPr>
        <a:xfrm>
          <a:off x="0" y="0"/>
          <a:ext cx="0" cy="0"/>
          <a:chOff x="0" y="0"/>
          <a:chExt cx="0" cy="0"/>
        </a:xfrm>
      </p:grpSpPr>
      <p:sp>
        <p:nvSpPr>
          <p:cNvPr id="13" name="テキスト ボックス 12">
            <a:extLst>
              <a:ext uri="{FF2B5EF4-FFF2-40B4-BE49-F238E27FC236}">
                <a16:creationId xmlns:a16="http://schemas.microsoft.com/office/drawing/2014/main" id="{8FD50C7F-9ACA-4B30-8C3B-E73A326DFDE0}"/>
              </a:ext>
            </a:extLst>
          </p:cNvPr>
          <p:cNvSpPr txBox="1"/>
          <p:nvPr userDrawn="1"/>
        </p:nvSpPr>
        <p:spPr>
          <a:xfrm>
            <a:off x="10187813" y="7055675"/>
            <a:ext cx="360000" cy="360000"/>
          </a:xfrm>
          <a:prstGeom prst="rect">
            <a:avLst/>
          </a:prstGeom>
          <a:noFill/>
        </p:spPr>
        <p:txBody>
          <a:bodyPr wrap="none" lIns="0" tIns="0" rIns="0" bIns="0" rtlCol="0" anchor="b" anchorCtr="0">
            <a:noAutofit/>
          </a:bodyPr>
          <a:lstStyle/>
          <a:p>
            <a:pPr algn="ctr"/>
            <a:fld id="{9C1B02FA-3B43-4965-97B5-C29D405C4738}" type="slidenum">
              <a:rPr kumimoji="1" lang="ja-JP" altLang="en-US" sz="2400" b="0" smtClean="0">
                <a:latin typeface="Arial" panose="020B0604020202020204" pitchFamily="34" charset="0"/>
                <a:ea typeface="メイリオ" panose="020B0604030504040204" pitchFamily="50" charset="-128"/>
                <a:cs typeface="Arial" panose="020B0604020202020204" pitchFamily="34" charset="0"/>
              </a:rPr>
              <a:pPr algn="ctr"/>
              <a:t>‹#›</a:t>
            </a:fld>
            <a:endParaRPr kumimoji="1" lang="ja-JP" altLang="en-US" sz="1600" b="0" dirty="0">
              <a:latin typeface="Arial" panose="020B0604020202020204" pitchFamily="34" charset="0"/>
              <a:ea typeface="メイリオ" panose="020B0604030504040204" pitchFamily="50" charset="-128"/>
              <a:cs typeface="Arial" panose="020B0604020202020204" pitchFamily="34" charset="0"/>
            </a:endParaRPr>
          </a:p>
        </p:txBody>
      </p:sp>
      <p:grpSp>
        <p:nvGrpSpPr>
          <p:cNvPr id="2" name="グループ化 1">
            <a:extLst>
              <a:ext uri="{FF2B5EF4-FFF2-40B4-BE49-F238E27FC236}">
                <a16:creationId xmlns:a16="http://schemas.microsoft.com/office/drawing/2014/main" id="{6736CFC0-A6A1-408C-90D0-5F3C3EDABEFD}"/>
              </a:ext>
            </a:extLst>
          </p:cNvPr>
          <p:cNvGrpSpPr/>
          <p:nvPr userDrawn="1"/>
        </p:nvGrpSpPr>
        <p:grpSpPr>
          <a:xfrm>
            <a:off x="111919" y="216797"/>
            <a:ext cx="10424028" cy="795336"/>
            <a:chOff x="111919" y="216797"/>
            <a:chExt cx="10424028" cy="795336"/>
          </a:xfrm>
        </p:grpSpPr>
        <p:pic>
          <p:nvPicPr>
            <p:cNvPr id="15" name="Picture 11" descr="ç°å¢ç">
              <a:extLst>
                <a:ext uri="{FF2B5EF4-FFF2-40B4-BE49-F238E27FC236}">
                  <a16:creationId xmlns:a16="http://schemas.microsoft.com/office/drawing/2014/main" id="{2BF78C1F-895C-47B9-BFD6-D818DFB88518}"/>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9956006" y="300775"/>
              <a:ext cx="579941" cy="559908"/>
            </a:xfrm>
            <a:prstGeom prst="rect">
              <a:avLst/>
            </a:prstGeom>
            <a:noFill/>
            <a:extLst>
              <a:ext uri="{909E8E84-426E-40DD-AFC4-6F175D3DCCD1}">
                <a14:hiddenFill xmlns:a14="http://schemas.microsoft.com/office/drawing/2010/main">
                  <a:solidFill>
                    <a:srgbClr val="FFFFFF"/>
                  </a:solidFill>
                </a14:hiddenFill>
              </a:ext>
            </a:extLst>
          </p:spPr>
        </p:pic>
        <p:sp>
          <p:nvSpPr>
            <p:cNvPr id="16" name="Freeform 13">
              <a:extLst>
                <a:ext uri="{FF2B5EF4-FFF2-40B4-BE49-F238E27FC236}">
                  <a16:creationId xmlns:a16="http://schemas.microsoft.com/office/drawing/2014/main" id="{4B2D3E9F-0217-41CA-A745-B0B8FBABC286}"/>
                </a:ext>
              </a:extLst>
            </p:cNvPr>
            <p:cNvSpPr>
              <a:spLocks/>
            </p:cNvSpPr>
            <p:nvPr userDrawn="1"/>
          </p:nvSpPr>
          <p:spPr bwMode="auto">
            <a:xfrm>
              <a:off x="161925" y="284266"/>
              <a:ext cx="10274355" cy="648000"/>
            </a:xfrm>
            <a:custGeom>
              <a:avLst/>
              <a:gdLst>
                <a:gd name="T0" fmla="*/ 38 w 1868"/>
                <a:gd name="T1" fmla="*/ 118 h 118"/>
                <a:gd name="T2" fmla="*/ 48 w 1868"/>
                <a:gd name="T3" fmla="*/ 118 h 118"/>
                <a:gd name="T4" fmla="*/ 155 w 1868"/>
                <a:gd name="T5" fmla="*/ 118 h 118"/>
                <a:gd name="T6" fmla="*/ 1811 w 1868"/>
                <a:gd name="T7" fmla="*/ 118 h 118"/>
                <a:gd name="T8" fmla="*/ 1694 w 1868"/>
                <a:gd name="T9" fmla="*/ 0 h 118"/>
                <a:gd name="T10" fmla="*/ 12 w 1868"/>
                <a:gd name="T11" fmla="*/ 0 h 118"/>
                <a:gd name="T12" fmla="*/ 12 w 1868"/>
                <a:gd name="T13" fmla="*/ 0 h 118"/>
                <a:gd name="T14" fmla="*/ 3 w 1868"/>
                <a:gd name="T15" fmla="*/ 3 h 118"/>
                <a:gd name="T16" fmla="*/ 0 w 1868"/>
                <a:gd name="T17" fmla="*/ 9 h 118"/>
                <a:gd name="T18" fmla="*/ 0 w 1868"/>
                <a:gd name="T19" fmla="*/ 82 h 118"/>
                <a:gd name="T20" fmla="*/ 38 w 1868"/>
                <a:gd name="T21" fmla="*/ 118 h 118"/>
                <a:gd name="T22" fmla="*/ 38 w 1868"/>
                <a:gd name="T23" fmla="*/ 118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68" h="118">
                  <a:moveTo>
                    <a:pt x="38" y="118"/>
                  </a:moveTo>
                  <a:cubicBezTo>
                    <a:pt x="48" y="118"/>
                    <a:pt x="48" y="118"/>
                    <a:pt x="48" y="118"/>
                  </a:cubicBezTo>
                  <a:cubicBezTo>
                    <a:pt x="155" y="118"/>
                    <a:pt x="155" y="118"/>
                    <a:pt x="155" y="118"/>
                  </a:cubicBezTo>
                  <a:cubicBezTo>
                    <a:pt x="1868" y="118"/>
                    <a:pt x="1811" y="118"/>
                    <a:pt x="1811" y="118"/>
                  </a:cubicBezTo>
                  <a:cubicBezTo>
                    <a:pt x="1694" y="0"/>
                    <a:pt x="1694" y="0"/>
                    <a:pt x="1694" y="0"/>
                  </a:cubicBezTo>
                  <a:cubicBezTo>
                    <a:pt x="12" y="0"/>
                    <a:pt x="12" y="0"/>
                    <a:pt x="12" y="0"/>
                  </a:cubicBezTo>
                  <a:cubicBezTo>
                    <a:pt x="12" y="0"/>
                    <a:pt x="12" y="0"/>
                    <a:pt x="12" y="0"/>
                  </a:cubicBezTo>
                  <a:cubicBezTo>
                    <a:pt x="8" y="0"/>
                    <a:pt x="5" y="2"/>
                    <a:pt x="3" y="3"/>
                  </a:cubicBezTo>
                  <a:cubicBezTo>
                    <a:pt x="0" y="9"/>
                    <a:pt x="0" y="9"/>
                    <a:pt x="0" y="9"/>
                  </a:cubicBezTo>
                  <a:cubicBezTo>
                    <a:pt x="0" y="82"/>
                    <a:pt x="0" y="82"/>
                    <a:pt x="0" y="82"/>
                  </a:cubicBezTo>
                  <a:cubicBezTo>
                    <a:pt x="38" y="118"/>
                    <a:pt x="38" y="118"/>
                    <a:pt x="38" y="118"/>
                  </a:cubicBezTo>
                  <a:cubicBezTo>
                    <a:pt x="38" y="118"/>
                    <a:pt x="38" y="118"/>
                    <a:pt x="38" y="118"/>
                  </a:cubicBezTo>
                  <a:close/>
                </a:path>
              </a:pathLst>
            </a:custGeom>
            <a:solidFill>
              <a:schemeClr val="bg2"/>
            </a:solidFill>
            <a:ln>
              <a:noFill/>
            </a:ln>
          </p:spPr>
          <p:txBody>
            <a:bodyPr vert="horz" wrap="square" lIns="0" tIns="0" rIns="0" bIns="0" numCol="1" anchor="t" anchorCtr="0" compatLnSpc="1">
              <a:prstTxWarp prst="textNoShape">
                <a:avLst/>
              </a:prstTxWarp>
            </a:bodyPr>
            <a:lstStyle/>
            <a:p>
              <a:endParaRPr lang="ja-JP" altLang="en-US"/>
            </a:p>
          </p:txBody>
        </p:sp>
        <p:sp>
          <p:nvSpPr>
            <p:cNvPr id="49" name="フリーフォーム: 図形 48">
              <a:extLst>
                <a:ext uri="{FF2B5EF4-FFF2-40B4-BE49-F238E27FC236}">
                  <a16:creationId xmlns:a16="http://schemas.microsoft.com/office/drawing/2014/main" id="{90B7366C-0173-451D-B260-B9E47C44ACBC}"/>
                </a:ext>
              </a:extLst>
            </p:cNvPr>
            <p:cNvSpPr/>
            <p:nvPr userDrawn="1"/>
          </p:nvSpPr>
          <p:spPr>
            <a:xfrm>
              <a:off x="161925" y="536266"/>
              <a:ext cx="9961283" cy="396000"/>
            </a:xfrm>
            <a:custGeom>
              <a:avLst/>
              <a:gdLst>
                <a:gd name="connsiteX0" fmla="*/ 0 w 9946927"/>
                <a:gd name="connsiteY0" fmla="*/ 0 h 396000"/>
                <a:gd name="connsiteX1" fmla="*/ 9554213 w 9946927"/>
                <a:gd name="connsiteY1" fmla="*/ 0 h 396000"/>
                <a:gd name="connsiteX2" fmla="*/ 9575411 w 9946927"/>
                <a:gd name="connsiteY2" fmla="*/ 21375 h 396000"/>
                <a:gd name="connsiteX3" fmla="*/ 9946927 w 9946927"/>
                <a:gd name="connsiteY3" fmla="*/ 396000 h 396000"/>
                <a:gd name="connsiteX4" fmla="*/ 9942003 w 9946927"/>
                <a:gd name="connsiteY4" fmla="*/ 396000 h 396000"/>
                <a:gd name="connsiteX5" fmla="*/ 9848834 w 9946927"/>
                <a:gd name="connsiteY5" fmla="*/ 396000 h 396000"/>
                <a:gd name="connsiteX6" fmla="*/ 9549825 w 9946927"/>
                <a:gd name="connsiteY6" fmla="*/ 396000 h 396000"/>
                <a:gd name="connsiteX7" fmla="*/ 8927381 w 9946927"/>
                <a:gd name="connsiteY7" fmla="*/ 396000 h 396000"/>
                <a:gd name="connsiteX8" fmla="*/ 8458122 w 9946927"/>
                <a:gd name="connsiteY8" fmla="*/ 396000 h 396000"/>
                <a:gd name="connsiteX9" fmla="*/ 7863906 w 9946927"/>
                <a:gd name="connsiteY9" fmla="*/ 396000 h 396000"/>
                <a:gd name="connsiteX10" fmla="*/ 7130032 w 9946927"/>
                <a:gd name="connsiteY10" fmla="*/ 396000 h 396000"/>
                <a:gd name="connsiteX11" fmla="*/ 6241804 w 9946927"/>
                <a:gd name="connsiteY11" fmla="*/ 396000 h 396000"/>
                <a:gd name="connsiteX12" fmla="*/ 5184519 w 9946927"/>
                <a:gd name="connsiteY12" fmla="*/ 396000 h 396000"/>
                <a:gd name="connsiteX13" fmla="*/ 3943480 w 9946927"/>
                <a:gd name="connsiteY13" fmla="*/ 396000 h 396000"/>
                <a:gd name="connsiteX14" fmla="*/ 2503986 w 9946927"/>
                <a:gd name="connsiteY14" fmla="*/ 396000 h 396000"/>
                <a:gd name="connsiteX15" fmla="*/ 851339 w 9946927"/>
                <a:gd name="connsiteY15" fmla="*/ 396000 h 396000"/>
                <a:gd name="connsiteX16" fmla="*/ 777876 w 9946927"/>
                <a:gd name="connsiteY16" fmla="*/ 396000 h 396000"/>
                <a:gd name="connsiteX17" fmla="*/ 603403 w 9946927"/>
                <a:gd name="connsiteY17" fmla="*/ 396000 h 396000"/>
                <a:gd name="connsiteX18" fmla="*/ 263640 w 9946927"/>
                <a:gd name="connsiteY18" fmla="*/ 396000 h 396000"/>
                <a:gd name="connsiteX19" fmla="*/ 208715 w 9946927"/>
                <a:gd name="connsiteY19" fmla="*/ 396000 h 396000"/>
                <a:gd name="connsiteX20" fmla="*/ 0 w 9946927"/>
                <a:gd name="connsiteY20" fmla="*/ 198305 h 396000"/>
                <a:gd name="connsiteX21" fmla="*/ 0 w 9946927"/>
                <a:gd name="connsiteY21" fmla="*/ 29183 h 39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9946927" h="396000">
                  <a:moveTo>
                    <a:pt x="0" y="0"/>
                  </a:moveTo>
                  <a:lnTo>
                    <a:pt x="9554213" y="0"/>
                  </a:lnTo>
                  <a:lnTo>
                    <a:pt x="9575411" y="21375"/>
                  </a:lnTo>
                  <a:cubicBezTo>
                    <a:pt x="9665779" y="112500"/>
                    <a:pt x="9786271" y="234000"/>
                    <a:pt x="9946927" y="396000"/>
                  </a:cubicBezTo>
                  <a:lnTo>
                    <a:pt x="9942003" y="396000"/>
                  </a:lnTo>
                  <a:lnTo>
                    <a:pt x="9848834" y="396000"/>
                  </a:lnTo>
                  <a:lnTo>
                    <a:pt x="9549825" y="396000"/>
                  </a:lnTo>
                  <a:lnTo>
                    <a:pt x="8927381" y="396000"/>
                  </a:lnTo>
                  <a:lnTo>
                    <a:pt x="8458122" y="396000"/>
                  </a:lnTo>
                  <a:lnTo>
                    <a:pt x="7863906" y="396000"/>
                  </a:lnTo>
                  <a:lnTo>
                    <a:pt x="7130032" y="396000"/>
                  </a:lnTo>
                  <a:lnTo>
                    <a:pt x="6241804" y="396000"/>
                  </a:lnTo>
                  <a:lnTo>
                    <a:pt x="5184519" y="396000"/>
                  </a:lnTo>
                  <a:lnTo>
                    <a:pt x="3943480" y="396000"/>
                  </a:lnTo>
                  <a:lnTo>
                    <a:pt x="2503986" y="396000"/>
                  </a:lnTo>
                  <a:lnTo>
                    <a:pt x="851339" y="396000"/>
                  </a:lnTo>
                  <a:lnTo>
                    <a:pt x="777876" y="396000"/>
                  </a:lnTo>
                  <a:lnTo>
                    <a:pt x="603403" y="396000"/>
                  </a:lnTo>
                  <a:lnTo>
                    <a:pt x="263640" y="396000"/>
                  </a:lnTo>
                  <a:lnTo>
                    <a:pt x="208715" y="396000"/>
                  </a:lnTo>
                  <a:cubicBezTo>
                    <a:pt x="208715" y="396000"/>
                    <a:pt x="208715" y="396000"/>
                    <a:pt x="0" y="198305"/>
                  </a:cubicBezTo>
                  <a:cubicBezTo>
                    <a:pt x="0" y="198305"/>
                    <a:pt x="0" y="198305"/>
                    <a:pt x="0" y="29183"/>
                  </a:cubicBezTo>
                  <a:close/>
                </a:path>
              </a:pathLst>
            </a:cu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17" name="直線コネクタ 16">
              <a:extLst>
                <a:ext uri="{FF2B5EF4-FFF2-40B4-BE49-F238E27FC236}">
                  <a16:creationId xmlns:a16="http://schemas.microsoft.com/office/drawing/2014/main" id="{34DB3166-9AB5-43FB-8591-93246638EB08}"/>
                </a:ext>
              </a:extLst>
            </p:cNvPr>
            <p:cNvCxnSpPr>
              <a:cxnSpLocks/>
            </p:cNvCxnSpPr>
            <p:nvPr userDrawn="1"/>
          </p:nvCxnSpPr>
          <p:spPr>
            <a:xfrm>
              <a:off x="9408319" y="216797"/>
              <a:ext cx="786701" cy="778669"/>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直線コネクタ 17">
              <a:extLst>
                <a:ext uri="{FF2B5EF4-FFF2-40B4-BE49-F238E27FC236}">
                  <a16:creationId xmlns:a16="http://schemas.microsoft.com/office/drawing/2014/main" id="{D40C9C0E-769C-4D22-A484-B325C7ECE503}"/>
                </a:ext>
              </a:extLst>
            </p:cNvPr>
            <p:cNvCxnSpPr>
              <a:cxnSpLocks/>
            </p:cNvCxnSpPr>
            <p:nvPr userDrawn="1"/>
          </p:nvCxnSpPr>
          <p:spPr>
            <a:xfrm>
              <a:off x="111919" y="681139"/>
              <a:ext cx="345281" cy="33099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52" name="タイトル 1">
            <a:extLst>
              <a:ext uri="{FF2B5EF4-FFF2-40B4-BE49-F238E27FC236}">
                <a16:creationId xmlns:a16="http://schemas.microsoft.com/office/drawing/2014/main" id="{ED4B86B0-3BB3-4009-9A6E-83BD54068242}"/>
              </a:ext>
            </a:extLst>
          </p:cNvPr>
          <p:cNvSpPr>
            <a:spLocks noGrp="1"/>
          </p:cNvSpPr>
          <p:nvPr userDrawn="1">
            <p:ph type="title" hasCustomPrompt="1"/>
          </p:nvPr>
        </p:nvSpPr>
        <p:spPr bwMode="white">
          <a:xfrm>
            <a:off x="161925" y="536266"/>
            <a:ext cx="9288000" cy="396000"/>
          </a:xfrm>
          <a:prstGeom prst="rect">
            <a:avLst/>
          </a:prstGeom>
        </p:spPr>
        <p:txBody>
          <a:bodyPr lIns="252000" tIns="0" rIns="0" bIns="0" anchor="ctr" anchorCtr="0"/>
          <a:lstStyle>
            <a:lvl1pPr algn="l">
              <a:defRPr sz="2400" b="1">
                <a:solidFill>
                  <a:schemeClr val="bg1"/>
                </a:solidFill>
                <a:latin typeface="Meiryo UI" panose="020B0604030504040204" pitchFamily="50" charset="-128"/>
                <a:ea typeface="Meiryo UI" panose="020B0604030504040204" pitchFamily="50" charset="-128"/>
              </a:defRPr>
            </a:lvl1pPr>
          </a:lstStyle>
          <a:p>
            <a:r>
              <a:rPr kumimoji="1" lang="ja-JP" altLang="en-US" dirty="0"/>
              <a:t>ページタイトル</a:t>
            </a:r>
          </a:p>
        </p:txBody>
      </p:sp>
      <p:sp>
        <p:nvSpPr>
          <p:cNvPr id="19" name="コンテンツ プレースホルダー 3">
            <a:extLst>
              <a:ext uri="{FF2B5EF4-FFF2-40B4-BE49-F238E27FC236}">
                <a16:creationId xmlns:a16="http://schemas.microsoft.com/office/drawing/2014/main" id="{EDF4FE31-3A07-443C-9CD8-C81650AD9D2F}"/>
              </a:ext>
            </a:extLst>
          </p:cNvPr>
          <p:cNvSpPr>
            <a:spLocks noGrp="1"/>
          </p:cNvSpPr>
          <p:nvPr>
            <p:ph sz="quarter" idx="12" hasCustomPrompt="1"/>
          </p:nvPr>
        </p:nvSpPr>
        <p:spPr>
          <a:xfrm>
            <a:off x="161925" y="1110920"/>
            <a:ext cx="10367963" cy="634941"/>
          </a:xfrm>
          <a:prstGeom prst="rect">
            <a:avLst/>
          </a:prstGeom>
          <a:ln w="19050">
            <a:solidFill>
              <a:schemeClr val="tx2"/>
            </a:solidFill>
          </a:ln>
        </p:spPr>
        <p:txBody>
          <a:bodyPr wrap="square" lIns="180000" tIns="180000" rIns="180000" bIns="144000" anchor="t" anchorCtr="0">
            <a:spAutoFit/>
          </a:bodyPr>
          <a:lstStyle>
            <a:lvl1pPr marL="285750" indent="-285750" algn="l">
              <a:lnSpc>
                <a:spcPct val="100000"/>
              </a:lnSpc>
              <a:spcBef>
                <a:spcPts val="600"/>
              </a:spcBef>
              <a:spcAft>
                <a:spcPts val="0"/>
              </a:spcAft>
              <a:buFont typeface="Wingdings" panose="05000000000000000000" pitchFamily="2" charset="2"/>
              <a:buChar char="n"/>
              <a:defRPr sz="2000" b="0">
                <a:solidFill>
                  <a:schemeClr val="tx1"/>
                </a:solidFill>
                <a:latin typeface="Meiryo UI" panose="020B0604030504040204" pitchFamily="50" charset="-128"/>
                <a:ea typeface="Meiryo UI" panose="020B0604030504040204" pitchFamily="50" charset="-128"/>
              </a:defRPr>
            </a:lvl1pPr>
          </a:lstStyle>
          <a:p>
            <a:pPr lvl="0"/>
            <a:r>
              <a:rPr kumimoji="1" lang="ja-JP" altLang="en-US" dirty="0"/>
              <a:t>リードリードリードリードリードリードリードリードリードリードリードリードリードリードリードリードリードリード</a:t>
            </a:r>
          </a:p>
        </p:txBody>
      </p:sp>
    </p:spTree>
    <p:extLst>
      <p:ext uri="{BB962C8B-B14F-4D97-AF65-F5344CB8AC3E}">
        <p14:creationId xmlns:p14="http://schemas.microsoft.com/office/powerpoint/2010/main" val="4265812622"/>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シンプル">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353FE00A-A374-4293-8C01-F22FC8857B61}"/>
              </a:ext>
            </a:extLst>
          </p:cNvPr>
          <p:cNvSpPr>
            <a:spLocks noGrp="1"/>
          </p:cNvSpPr>
          <p:nvPr userDrawn="1">
            <p:ph type="title" hasCustomPrompt="1"/>
          </p:nvPr>
        </p:nvSpPr>
        <p:spPr>
          <a:xfrm>
            <a:off x="161925" y="189756"/>
            <a:ext cx="9720000" cy="324000"/>
          </a:xfrm>
          <a:prstGeom prst="rect">
            <a:avLst/>
          </a:prstGeom>
        </p:spPr>
        <p:txBody>
          <a:bodyPr lIns="72000" tIns="36000" rIns="0" bIns="0" anchor="ctr" anchorCtr="0"/>
          <a:lstStyle>
            <a:lvl1pPr algn="l">
              <a:defRPr sz="1800" b="1">
                <a:solidFill>
                  <a:schemeClr val="bg2"/>
                </a:solidFill>
                <a:latin typeface="Meiryo UI" panose="020B0604030504040204" pitchFamily="50" charset="-128"/>
                <a:ea typeface="Meiryo UI" panose="020B0604030504040204" pitchFamily="50" charset="-128"/>
              </a:defRPr>
            </a:lvl1pPr>
          </a:lstStyle>
          <a:p>
            <a:r>
              <a:rPr kumimoji="1" lang="ja-JP" altLang="en-US" dirty="0"/>
              <a:t>ページタイトル</a:t>
            </a:r>
          </a:p>
        </p:txBody>
      </p:sp>
      <p:sp>
        <p:nvSpPr>
          <p:cNvPr id="28" name="コンテンツ プレースホルダー 3">
            <a:extLst>
              <a:ext uri="{FF2B5EF4-FFF2-40B4-BE49-F238E27FC236}">
                <a16:creationId xmlns:a16="http://schemas.microsoft.com/office/drawing/2014/main" id="{217043BF-6B11-4540-B78A-D1AECDE4B04F}"/>
              </a:ext>
            </a:extLst>
          </p:cNvPr>
          <p:cNvSpPr>
            <a:spLocks noGrp="1"/>
          </p:cNvSpPr>
          <p:nvPr>
            <p:ph sz="quarter" idx="12" hasCustomPrompt="1"/>
          </p:nvPr>
        </p:nvSpPr>
        <p:spPr>
          <a:xfrm>
            <a:off x="161925" y="585756"/>
            <a:ext cx="10368000" cy="469905"/>
          </a:xfrm>
          <a:prstGeom prst="rect">
            <a:avLst/>
          </a:prstGeom>
          <a:ln w="19050">
            <a:solidFill>
              <a:schemeClr val="tx2"/>
            </a:solidFill>
          </a:ln>
        </p:spPr>
        <p:txBody>
          <a:bodyPr lIns="144000" tIns="144000" rIns="144000" bIns="108000" anchor="t" anchorCtr="0">
            <a:spAutoFit/>
          </a:bodyPr>
          <a:lstStyle>
            <a:lvl1pPr marL="190500" indent="-190500" algn="l">
              <a:lnSpc>
                <a:spcPct val="100000"/>
              </a:lnSpc>
              <a:spcBef>
                <a:spcPts val="600"/>
              </a:spcBef>
              <a:buFont typeface="Wingdings" panose="05000000000000000000" pitchFamily="2" charset="2"/>
              <a:buChar char="n"/>
              <a:defRPr sz="1400" b="0">
                <a:solidFill>
                  <a:schemeClr val="tx1"/>
                </a:solidFill>
                <a:latin typeface="Meiryo UI" panose="020B0604030504040204" pitchFamily="50" charset="-128"/>
                <a:ea typeface="Meiryo UI" panose="020B0604030504040204" pitchFamily="50" charset="-128"/>
              </a:defRPr>
            </a:lvl1pPr>
          </a:lstStyle>
          <a:p>
            <a:pPr lvl="0"/>
            <a:r>
              <a:rPr kumimoji="1" lang="ja-JP" altLang="en-US" dirty="0"/>
              <a:t>リードリードリードリードリードリードリードリードリードリードリードリードリードリードリードリードリードリードリードリードリードリードリードリードリードリード</a:t>
            </a:r>
          </a:p>
        </p:txBody>
      </p:sp>
      <p:cxnSp>
        <p:nvCxnSpPr>
          <p:cNvPr id="13" name="直線コネクタ 12">
            <a:extLst>
              <a:ext uri="{FF2B5EF4-FFF2-40B4-BE49-F238E27FC236}">
                <a16:creationId xmlns:a16="http://schemas.microsoft.com/office/drawing/2014/main" id="{9C3C82BE-DD9A-46A4-A9AA-9E36F501B193}"/>
              </a:ext>
            </a:extLst>
          </p:cNvPr>
          <p:cNvCxnSpPr>
            <a:cxnSpLocks/>
          </p:cNvCxnSpPr>
          <p:nvPr userDrawn="1"/>
        </p:nvCxnSpPr>
        <p:spPr>
          <a:xfrm flipH="1">
            <a:off x="179388" y="503388"/>
            <a:ext cx="10332000" cy="10368"/>
          </a:xfrm>
          <a:prstGeom prst="line">
            <a:avLst/>
          </a:prstGeom>
          <a:ln w="3175">
            <a:solidFill>
              <a:schemeClr val="tx1"/>
            </a:solidFill>
            <a:prstDash val="dash"/>
          </a:ln>
        </p:spPr>
        <p:style>
          <a:lnRef idx="1">
            <a:schemeClr val="accent1"/>
          </a:lnRef>
          <a:fillRef idx="0">
            <a:schemeClr val="accent1"/>
          </a:fillRef>
          <a:effectRef idx="0">
            <a:schemeClr val="accent1"/>
          </a:effectRef>
          <a:fontRef idx="minor">
            <a:schemeClr val="tx1"/>
          </a:fontRef>
        </p:style>
      </p:cxnSp>
      <p:pic>
        <p:nvPicPr>
          <p:cNvPr id="14" name="Picture 11" descr="ç°å¢ç">
            <a:extLst>
              <a:ext uri="{FF2B5EF4-FFF2-40B4-BE49-F238E27FC236}">
                <a16:creationId xmlns:a16="http://schemas.microsoft.com/office/drawing/2014/main" id="{0CF6094D-B943-4965-A2F6-67DD6FF3FF53}"/>
              </a:ext>
            </a:extLst>
          </p:cNvPr>
          <p:cNvPicPr>
            <a:picLocks noChangeAspect="1" noChangeArrowheads="1"/>
          </p:cNvPicPr>
          <p:nvPr userDrawn="1"/>
        </p:nvPicPr>
        <p:blipFill rotWithShape="1">
          <a:blip r:embed="rId2" cstate="hqprint">
            <a:extLst>
              <a:ext uri="{28A0092B-C50C-407E-A947-70E740481C1C}">
                <a14:useLocalDpi xmlns:a14="http://schemas.microsoft.com/office/drawing/2010/main" val="0"/>
              </a:ext>
            </a:extLst>
          </a:blip>
          <a:srcRect/>
          <a:stretch/>
        </p:blipFill>
        <p:spPr bwMode="auto">
          <a:xfrm>
            <a:off x="10139629" y="152064"/>
            <a:ext cx="397939" cy="329519"/>
          </a:xfrm>
          <a:prstGeom prst="rect">
            <a:avLst/>
          </a:prstGeom>
          <a:noFill/>
          <a:extLst>
            <a:ext uri="{909E8E84-426E-40DD-AFC4-6F175D3DCCD1}">
              <a14:hiddenFill xmlns:a14="http://schemas.microsoft.com/office/drawing/2010/main">
                <a:solidFill>
                  <a:srgbClr val="FFFFFF"/>
                </a:solidFill>
              </a14:hiddenFill>
            </a:ext>
          </a:extLst>
        </p:spPr>
      </p:pic>
      <p:sp>
        <p:nvSpPr>
          <p:cNvPr id="7" name="テキスト ボックス 6">
            <a:extLst>
              <a:ext uri="{FF2B5EF4-FFF2-40B4-BE49-F238E27FC236}">
                <a16:creationId xmlns:a16="http://schemas.microsoft.com/office/drawing/2014/main" id="{E84D1288-0306-4500-A9D7-D150B7340281}"/>
              </a:ext>
            </a:extLst>
          </p:cNvPr>
          <p:cNvSpPr txBox="1"/>
          <p:nvPr userDrawn="1"/>
        </p:nvSpPr>
        <p:spPr>
          <a:xfrm>
            <a:off x="10187813" y="7055675"/>
            <a:ext cx="360000" cy="360000"/>
          </a:xfrm>
          <a:prstGeom prst="rect">
            <a:avLst/>
          </a:prstGeom>
          <a:noFill/>
        </p:spPr>
        <p:txBody>
          <a:bodyPr wrap="none" lIns="0" tIns="0" rIns="0" bIns="0" rtlCol="0" anchor="b" anchorCtr="0">
            <a:noAutofit/>
          </a:bodyPr>
          <a:lstStyle/>
          <a:p>
            <a:pPr algn="ctr"/>
            <a:fld id="{9C1B02FA-3B43-4965-97B5-C29D405C4738}" type="slidenum">
              <a:rPr kumimoji="1" lang="ja-JP" altLang="en-US" sz="2400" b="0" smtClean="0">
                <a:latin typeface="Arial" panose="020B0604020202020204" pitchFamily="34" charset="0"/>
                <a:ea typeface="メイリオ" panose="020B0604030504040204" pitchFamily="50" charset="-128"/>
                <a:cs typeface="Arial" panose="020B0604020202020204" pitchFamily="34" charset="0"/>
              </a:rPr>
              <a:pPr algn="ctr"/>
              <a:t>‹#›</a:t>
            </a:fld>
            <a:endParaRPr kumimoji="1" lang="ja-JP" altLang="en-US" sz="1600" b="0" dirty="0">
              <a:latin typeface="Arial" panose="020B0604020202020204" pitchFamily="34" charset="0"/>
              <a:ea typeface="メイリオ" panose="020B0604030504040204" pitchFamily="50" charset="-128"/>
              <a:cs typeface="Arial" panose="020B0604020202020204" pitchFamily="34" charset="0"/>
            </a:endParaRPr>
          </a:p>
        </p:txBody>
      </p:sp>
    </p:spTree>
    <p:extLst>
      <p:ext uri="{BB962C8B-B14F-4D97-AF65-F5344CB8AC3E}">
        <p14:creationId xmlns:p14="http://schemas.microsoft.com/office/powerpoint/2010/main" val="3443621294"/>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予算ポンチ絵">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353FE00A-A374-4293-8C01-F22FC8857B61}"/>
              </a:ext>
            </a:extLst>
          </p:cNvPr>
          <p:cNvSpPr>
            <a:spLocks noGrp="1"/>
          </p:cNvSpPr>
          <p:nvPr>
            <p:ph type="title" hasCustomPrompt="1"/>
          </p:nvPr>
        </p:nvSpPr>
        <p:spPr>
          <a:xfrm>
            <a:off x="161925" y="189756"/>
            <a:ext cx="9612000" cy="324000"/>
          </a:xfrm>
          <a:prstGeom prst="rect">
            <a:avLst/>
          </a:prstGeom>
        </p:spPr>
        <p:txBody>
          <a:bodyPr lIns="72000" tIns="36000" rIns="0" bIns="0" anchor="ctr" anchorCtr="0"/>
          <a:lstStyle>
            <a:lvl1pPr algn="l">
              <a:defRPr sz="1800" b="1">
                <a:solidFill>
                  <a:schemeClr val="bg2"/>
                </a:solidFill>
                <a:latin typeface="Meiryo UI" panose="020B0604030504040204" pitchFamily="50" charset="-128"/>
                <a:ea typeface="Meiryo UI" panose="020B0604030504040204" pitchFamily="50" charset="-128"/>
              </a:defRPr>
            </a:lvl1pPr>
          </a:lstStyle>
          <a:p>
            <a:r>
              <a:rPr kumimoji="1" lang="ja-JP" altLang="en-US" dirty="0"/>
              <a:t>事業名を記入（○○省連携事業）</a:t>
            </a:r>
          </a:p>
        </p:txBody>
      </p:sp>
      <p:pic>
        <p:nvPicPr>
          <p:cNvPr id="11" name="グラフィックス 4">
            <a:extLst>
              <a:ext uri="{FF2B5EF4-FFF2-40B4-BE49-F238E27FC236}">
                <a16:creationId xmlns:a16="http://schemas.microsoft.com/office/drawing/2014/main" id="{3A88E330-170F-4EB6-B0EE-6B45EEBC0B9C}"/>
              </a:ext>
            </a:extLst>
          </p:cNvPr>
          <p:cNvPicPr>
            <a:picLocks/>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61925" y="7020288"/>
            <a:ext cx="10367963" cy="360000"/>
          </a:xfrm>
          <a:prstGeom prst="rect">
            <a:avLst/>
          </a:prstGeom>
          <a:ln>
            <a:noFill/>
          </a:ln>
        </p:spPr>
      </p:pic>
      <p:sp>
        <p:nvSpPr>
          <p:cNvPr id="12" name="テキスト ボックス 11">
            <a:extLst>
              <a:ext uri="{FF2B5EF4-FFF2-40B4-BE49-F238E27FC236}">
                <a16:creationId xmlns:a16="http://schemas.microsoft.com/office/drawing/2014/main" id="{94A05131-CD38-4DAA-A727-2378740DE858}"/>
              </a:ext>
            </a:extLst>
          </p:cNvPr>
          <p:cNvSpPr txBox="1"/>
          <p:nvPr userDrawn="1"/>
        </p:nvSpPr>
        <p:spPr bwMode="white">
          <a:xfrm>
            <a:off x="170408" y="7020288"/>
            <a:ext cx="1164253" cy="360000"/>
          </a:xfrm>
          <a:prstGeom prst="rect">
            <a:avLst/>
          </a:prstGeom>
          <a:noFill/>
        </p:spPr>
        <p:txBody>
          <a:bodyPr wrap="square" lIns="108000" tIns="0" rIns="0" bIns="0" rtlCol="0" anchor="ctr">
            <a:noAutofit/>
          </a:bodyPr>
          <a:lstStyle/>
          <a:p>
            <a:r>
              <a:rPr lang="ja-JP" altLang="en-US" sz="1200" b="1" dirty="0">
                <a:solidFill>
                  <a:schemeClr val="bg1"/>
                </a:solidFill>
                <a:latin typeface="Meiryo UI" panose="020B0604030504040204" pitchFamily="50" charset="-128"/>
                <a:ea typeface="Meiryo UI" panose="020B0604030504040204" pitchFamily="50" charset="-128"/>
              </a:rPr>
              <a:t>お問合せ先：</a:t>
            </a:r>
          </a:p>
        </p:txBody>
      </p:sp>
      <p:sp>
        <p:nvSpPr>
          <p:cNvPr id="15" name="テキスト ボックス 14">
            <a:extLst>
              <a:ext uri="{FF2B5EF4-FFF2-40B4-BE49-F238E27FC236}">
                <a16:creationId xmlns:a16="http://schemas.microsoft.com/office/drawing/2014/main" id="{2BD77E91-C9FE-4338-9D09-008455B00AB5}"/>
              </a:ext>
            </a:extLst>
          </p:cNvPr>
          <p:cNvSpPr txBox="1"/>
          <p:nvPr userDrawn="1"/>
        </p:nvSpPr>
        <p:spPr>
          <a:xfrm>
            <a:off x="159173" y="2395810"/>
            <a:ext cx="5420215" cy="288000"/>
          </a:xfrm>
          <a:prstGeom prst="rect">
            <a:avLst/>
          </a:prstGeom>
          <a:noFill/>
        </p:spPr>
        <p:txBody>
          <a:bodyPr wrap="square" lIns="0" tIns="0" bIns="72000" rtlCol="0" anchor="b" anchorCtr="0">
            <a:noAutofit/>
          </a:bodyPr>
          <a:lstStyle/>
          <a:p>
            <a:r>
              <a:rPr lang="en-US" altLang="ja-JP" sz="1511" b="1" dirty="0">
                <a:solidFill>
                  <a:schemeClr val="bg2"/>
                </a:solidFill>
                <a:latin typeface="Meiryo UI" panose="020B0604030504040204" pitchFamily="50" charset="-128"/>
                <a:ea typeface="Meiryo UI" panose="020B0604030504040204" pitchFamily="50" charset="-128"/>
              </a:rPr>
              <a:t>2. </a:t>
            </a:r>
            <a:r>
              <a:rPr lang="ja-JP" altLang="en-US" sz="1511" b="1" dirty="0">
                <a:solidFill>
                  <a:schemeClr val="bg2"/>
                </a:solidFill>
                <a:latin typeface="Meiryo UI" panose="020B0604030504040204" pitchFamily="50" charset="-128"/>
                <a:ea typeface="Meiryo UI" panose="020B0604030504040204" pitchFamily="50" charset="-128"/>
              </a:rPr>
              <a:t>事業内容</a:t>
            </a:r>
          </a:p>
        </p:txBody>
      </p:sp>
      <p:sp>
        <p:nvSpPr>
          <p:cNvPr id="17" name="テキスト プレースホルダー 37">
            <a:extLst>
              <a:ext uri="{FF2B5EF4-FFF2-40B4-BE49-F238E27FC236}">
                <a16:creationId xmlns:a16="http://schemas.microsoft.com/office/drawing/2014/main" id="{B025C42B-6C2E-46D5-B3BF-74CB50E2240D}"/>
              </a:ext>
            </a:extLst>
          </p:cNvPr>
          <p:cNvSpPr>
            <a:spLocks noGrp="1"/>
          </p:cNvSpPr>
          <p:nvPr>
            <p:ph type="body" sz="quarter" idx="13" hasCustomPrompt="1"/>
          </p:nvPr>
        </p:nvSpPr>
        <p:spPr>
          <a:xfrm>
            <a:off x="1428847" y="6016788"/>
            <a:ext cx="4320000" cy="252000"/>
          </a:xfrm>
        </p:spPr>
        <p:txBody>
          <a:bodyPr lIns="0" tIns="0" rIns="0" bIns="0" anchor="ctr">
            <a:normAutofit/>
          </a:bodyPr>
          <a:lstStyle>
            <a:lvl1pPr marL="0" indent="0" algn="l">
              <a:lnSpc>
                <a:spcPct val="120000"/>
              </a:lnSpc>
              <a:spcBef>
                <a:spcPts val="0"/>
              </a:spcBef>
              <a:buFont typeface="Wingdings" panose="05000000000000000000" pitchFamily="2" charset="2"/>
              <a:buNone/>
              <a:defRPr sz="1295">
                <a:solidFill>
                  <a:schemeClr val="tx1"/>
                </a:solidFill>
                <a:latin typeface="Meiryo UI" panose="020B0604030504040204" pitchFamily="50" charset="-128"/>
                <a:ea typeface="Meiryo UI" panose="020B0604030504040204" pitchFamily="50" charset="-128"/>
              </a:defRPr>
            </a:lvl1pPr>
          </a:lstStyle>
          <a:p>
            <a:pPr lvl="0"/>
            <a:r>
              <a:rPr kumimoji="1" lang="ja-JP" altLang="en-US" dirty="0"/>
              <a:t>赤色の吹出しに示した選択肢の中から選択して記載</a:t>
            </a:r>
            <a:endParaRPr kumimoji="1" lang="en-US" altLang="ja-JP" dirty="0"/>
          </a:p>
        </p:txBody>
      </p:sp>
      <p:sp>
        <p:nvSpPr>
          <p:cNvPr id="18" name="テキスト プレースホルダー 37">
            <a:extLst>
              <a:ext uri="{FF2B5EF4-FFF2-40B4-BE49-F238E27FC236}">
                <a16:creationId xmlns:a16="http://schemas.microsoft.com/office/drawing/2014/main" id="{E3E103C1-FA4F-413B-B322-F7A71AB7D111}"/>
              </a:ext>
            </a:extLst>
          </p:cNvPr>
          <p:cNvSpPr>
            <a:spLocks noGrp="1"/>
          </p:cNvSpPr>
          <p:nvPr>
            <p:ph type="body" sz="quarter" idx="14" hasCustomPrompt="1"/>
          </p:nvPr>
        </p:nvSpPr>
        <p:spPr>
          <a:xfrm>
            <a:off x="161925" y="2681570"/>
            <a:ext cx="5417463" cy="2840112"/>
          </a:xfrm>
        </p:spPr>
        <p:txBody>
          <a:bodyPr lIns="0" tIns="72000" rIns="0" bIns="0" anchor="t">
            <a:noAutofit/>
          </a:bodyPr>
          <a:lstStyle>
            <a:lvl1pPr marL="0" indent="0" algn="l">
              <a:lnSpc>
                <a:spcPct val="120000"/>
              </a:lnSpc>
              <a:spcBef>
                <a:spcPts val="0"/>
              </a:spcBef>
              <a:buFont typeface="Arial" panose="020B0604020202020204" pitchFamily="34" charset="0"/>
              <a:buNone/>
              <a:defRPr sz="1200">
                <a:solidFill>
                  <a:schemeClr val="tx1"/>
                </a:solidFill>
                <a:latin typeface="Meiryo UI" panose="020B0604030504040204" pitchFamily="50" charset="-128"/>
                <a:ea typeface="Meiryo UI" panose="020B0604030504040204" pitchFamily="50" charset="-128"/>
              </a:defRPr>
            </a:lvl1pPr>
          </a:lstStyle>
          <a:p>
            <a:pPr lvl="0"/>
            <a:r>
              <a:rPr kumimoji="1" lang="ja-JP" altLang="en-US" dirty="0"/>
              <a:t>事業内容を説明</a:t>
            </a:r>
            <a:endParaRPr kumimoji="1" lang="en-US" altLang="ja-JP" dirty="0"/>
          </a:p>
        </p:txBody>
      </p:sp>
      <p:sp>
        <p:nvSpPr>
          <p:cNvPr id="19" name="テキスト プレースホルダー 37">
            <a:extLst>
              <a:ext uri="{FF2B5EF4-FFF2-40B4-BE49-F238E27FC236}">
                <a16:creationId xmlns:a16="http://schemas.microsoft.com/office/drawing/2014/main" id="{6F2F8E83-D6AE-4DFB-A6DE-B46846AD141C}"/>
              </a:ext>
            </a:extLst>
          </p:cNvPr>
          <p:cNvSpPr>
            <a:spLocks noGrp="1"/>
          </p:cNvSpPr>
          <p:nvPr>
            <p:ph type="body" sz="quarter" idx="15" hasCustomPrompt="1"/>
          </p:nvPr>
        </p:nvSpPr>
        <p:spPr>
          <a:xfrm>
            <a:off x="1300696" y="1362747"/>
            <a:ext cx="9216000" cy="720000"/>
          </a:xfrm>
        </p:spPr>
        <p:txBody>
          <a:bodyPr lIns="108000" tIns="36000" rIns="0" bIns="0" anchor="t" anchorCtr="0">
            <a:noAutofit/>
          </a:bodyPr>
          <a:lstStyle>
            <a:lvl1pPr marL="246728" indent="-246728" algn="l">
              <a:lnSpc>
                <a:spcPct val="120000"/>
              </a:lnSpc>
              <a:spcBef>
                <a:spcPts val="0"/>
              </a:spcBef>
              <a:buFont typeface="+mj-ea"/>
              <a:buAutoNum type="circleNumDbPlain"/>
              <a:defRPr sz="1200">
                <a:solidFill>
                  <a:schemeClr val="tx1"/>
                </a:solidFill>
                <a:latin typeface="Meiryo UI" panose="020B0604030504040204" pitchFamily="50" charset="-128"/>
                <a:ea typeface="Meiryo UI" panose="020B0604030504040204" pitchFamily="50" charset="-128"/>
              </a:defRPr>
            </a:lvl1pPr>
          </a:lstStyle>
          <a:p>
            <a:pPr lvl="0"/>
            <a:r>
              <a:rPr kumimoji="1" lang="ja-JP" altLang="en-US" dirty="0"/>
              <a:t>事業の目的を箇条書きで記載。</a:t>
            </a:r>
            <a:endParaRPr kumimoji="1" lang="en-US" altLang="ja-JP" dirty="0"/>
          </a:p>
          <a:p>
            <a:pPr lvl="0"/>
            <a:r>
              <a:rPr kumimoji="1" lang="ja-JP" altLang="en-US" dirty="0"/>
              <a:t>　</a:t>
            </a:r>
            <a:endParaRPr kumimoji="1" lang="en-US" altLang="ja-JP" dirty="0"/>
          </a:p>
          <a:p>
            <a:pPr lvl="0"/>
            <a:r>
              <a:rPr kumimoji="1" lang="ja-JP" altLang="en-US" dirty="0"/>
              <a:t>　</a:t>
            </a:r>
          </a:p>
          <a:p>
            <a:pPr lvl="0"/>
            <a:endParaRPr kumimoji="1" lang="en-US" altLang="ja-JP" dirty="0"/>
          </a:p>
        </p:txBody>
      </p:sp>
      <p:cxnSp>
        <p:nvCxnSpPr>
          <p:cNvPr id="20" name="直線コネクタ 19">
            <a:extLst>
              <a:ext uri="{FF2B5EF4-FFF2-40B4-BE49-F238E27FC236}">
                <a16:creationId xmlns:a16="http://schemas.microsoft.com/office/drawing/2014/main" id="{575E979F-E9D2-4856-B687-9C1FF17E73ED}"/>
              </a:ext>
            </a:extLst>
          </p:cNvPr>
          <p:cNvCxnSpPr/>
          <p:nvPr userDrawn="1"/>
        </p:nvCxnSpPr>
        <p:spPr>
          <a:xfrm flipV="1">
            <a:off x="1300696" y="1362747"/>
            <a:ext cx="0" cy="720000"/>
          </a:xfrm>
          <a:prstGeom prst="line">
            <a:avLst/>
          </a:prstGeom>
          <a:ln w="12700">
            <a:solidFill>
              <a:schemeClr val="bg2"/>
            </a:solidFill>
          </a:ln>
          <a:effectLst/>
        </p:spPr>
        <p:style>
          <a:lnRef idx="1">
            <a:schemeClr val="accent1"/>
          </a:lnRef>
          <a:fillRef idx="0">
            <a:schemeClr val="accent1"/>
          </a:fillRef>
          <a:effectRef idx="0">
            <a:schemeClr val="accent1"/>
          </a:effectRef>
          <a:fontRef idx="minor">
            <a:schemeClr val="tx1"/>
          </a:fontRef>
        </p:style>
      </p:cxnSp>
      <p:sp>
        <p:nvSpPr>
          <p:cNvPr id="21" name="テキスト ボックス 20">
            <a:extLst>
              <a:ext uri="{FF2B5EF4-FFF2-40B4-BE49-F238E27FC236}">
                <a16:creationId xmlns:a16="http://schemas.microsoft.com/office/drawing/2014/main" id="{7EAAD990-8616-4EFB-8C8F-39F44D2719A7}"/>
              </a:ext>
            </a:extLst>
          </p:cNvPr>
          <p:cNvSpPr txBox="1"/>
          <p:nvPr userDrawn="1"/>
        </p:nvSpPr>
        <p:spPr>
          <a:xfrm>
            <a:off x="161925" y="1542747"/>
            <a:ext cx="1138771" cy="360000"/>
          </a:xfrm>
          <a:prstGeom prst="rect">
            <a:avLst/>
          </a:prstGeom>
          <a:noFill/>
        </p:spPr>
        <p:txBody>
          <a:bodyPr wrap="square" lIns="0" tIns="0" rIns="0" bIns="0" rtlCol="0" anchor="ctr">
            <a:noAutofit/>
          </a:bodyPr>
          <a:lstStyle/>
          <a:p>
            <a:r>
              <a:rPr lang="en-US" altLang="ja-JP" sz="1511" b="1" dirty="0">
                <a:solidFill>
                  <a:schemeClr val="bg2"/>
                </a:solidFill>
                <a:latin typeface="Meiryo UI" panose="020B0604030504040204" pitchFamily="50" charset="-128"/>
                <a:ea typeface="Meiryo UI" panose="020B0604030504040204" pitchFamily="50" charset="-128"/>
              </a:rPr>
              <a:t>1. </a:t>
            </a:r>
            <a:r>
              <a:rPr lang="ja-JP" altLang="en-US" sz="1511" b="1" dirty="0">
                <a:solidFill>
                  <a:schemeClr val="bg2"/>
                </a:solidFill>
                <a:latin typeface="Meiryo UI" panose="020B0604030504040204" pitchFamily="50" charset="-128"/>
                <a:ea typeface="Meiryo UI" panose="020B0604030504040204" pitchFamily="50" charset="-128"/>
              </a:rPr>
              <a:t>事業目的</a:t>
            </a:r>
          </a:p>
        </p:txBody>
      </p:sp>
      <p:sp>
        <p:nvSpPr>
          <p:cNvPr id="22" name="テキスト プレースホルダー 36">
            <a:extLst>
              <a:ext uri="{FF2B5EF4-FFF2-40B4-BE49-F238E27FC236}">
                <a16:creationId xmlns:a16="http://schemas.microsoft.com/office/drawing/2014/main" id="{6B374390-D51B-435B-BC83-E2B9C6EF2D83}"/>
              </a:ext>
            </a:extLst>
          </p:cNvPr>
          <p:cNvSpPr>
            <a:spLocks noGrp="1"/>
          </p:cNvSpPr>
          <p:nvPr>
            <p:ph type="body" sz="quarter" idx="24" hasCustomPrompt="1"/>
          </p:nvPr>
        </p:nvSpPr>
        <p:spPr bwMode="white">
          <a:xfrm>
            <a:off x="1220099" y="7020288"/>
            <a:ext cx="9288000" cy="360000"/>
          </a:xfrm>
        </p:spPr>
        <p:txBody>
          <a:bodyPr lIns="0" tIns="18000" rIns="108000" bIns="0" anchor="ctr">
            <a:noAutofit/>
          </a:bodyPr>
          <a:lstStyle>
            <a:lvl1pPr marL="0" indent="0" algn="l">
              <a:buNone/>
              <a:defRPr sz="1200" b="1">
                <a:solidFill>
                  <a:schemeClr val="bg1"/>
                </a:solidFill>
                <a:latin typeface="Meiryo UI" panose="020B0604030504040204" pitchFamily="50" charset="-128"/>
                <a:ea typeface="Meiryo UI" panose="020B0604030504040204" pitchFamily="50" charset="-128"/>
              </a:defRPr>
            </a:lvl1pPr>
          </a:lstStyle>
          <a:p>
            <a:pPr lvl="0"/>
            <a:r>
              <a:rPr kumimoji="1" lang="ja-JP" altLang="en-US" dirty="0"/>
              <a:t>問合せ先を記載</a:t>
            </a:r>
          </a:p>
        </p:txBody>
      </p:sp>
      <p:sp>
        <p:nvSpPr>
          <p:cNvPr id="23" name="テキスト ボックス 22">
            <a:extLst>
              <a:ext uri="{FF2B5EF4-FFF2-40B4-BE49-F238E27FC236}">
                <a16:creationId xmlns:a16="http://schemas.microsoft.com/office/drawing/2014/main" id="{3300BF32-8B86-43CF-9624-64796ABDAC3D}"/>
              </a:ext>
            </a:extLst>
          </p:cNvPr>
          <p:cNvSpPr txBox="1"/>
          <p:nvPr userDrawn="1"/>
        </p:nvSpPr>
        <p:spPr>
          <a:xfrm>
            <a:off x="436257" y="6016788"/>
            <a:ext cx="972000" cy="252000"/>
          </a:xfrm>
          <a:prstGeom prst="rect">
            <a:avLst/>
          </a:prstGeom>
          <a:noFill/>
        </p:spPr>
        <p:txBody>
          <a:bodyPr wrap="none" lIns="0" tIns="0" rIns="0" bIns="0" rtlCol="0" anchor="ctr">
            <a:noAutofit/>
          </a:bodyPr>
          <a:lstStyle/>
          <a:p>
            <a:pPr algn="dist"/>
            <a:r>
              <a:rPr lang="ja-JP" altLang="en-US" sz="1295" dirty="0">
                <a:solidFill>
                  <a:schemeClr val="tx1"/>
                </a:solidFill>
                <a:latin typeface="Meiryo UI" panose="020B0604030504040204" pitchFamily="50" charset="-128"/>
                <a:ea typeface="Meiryo UI" panose="020B0604030504040204" pitchFamily="50" charset="-128"/>
              </a:rPr>
              <a:t>■事業形態：</a:t>
            </a:r>
          </a:p>
        </p:txBody>
      </p:sp>
      <p:sp>
        <p:nvSpPr>
          <p:cNvPr id="24" name="テキスト プレースホルダー 37">
            <a:extLst>
              <a:ext uri="{FF2B5EF4-FFF2-40B4-BE49-F238E27FC236}">
                <a16:creationId xmlns:a16="http://schemas.microsoft.com/office/drawing/2014/main" id="{31F24937-C017-44CE-9CF8-846D2BCE722E}"/>
              </a:ext>
            </a:extLst>
          </p:cNvPr>
          <p:cNvSpPr>
            <a:spLocks noGrp="1"/>
          </p:cNvSpPr>
          <p:nvPr>
            <p:ph type="body" sz="quarter" idx="27" hasCustomPrompt="1"/>
          </p:nvPr>
        </p:nvSpPr>
        <p:spPr>
          <a:xfrm>
            <a:off x="1428847" y="6302538"/>
            <a:ext cx="4320000" cy="252000"/>
          </a:xfrm>
        </p:spPr>
        <p:txBody>
          <a:bodyPr lIns="0" tIns="0" rIns="0" bIns="0" anchor="ctr">
            <a:normAutofit/>
          </a:bodyPr>
          <a:lstStyle>
            <a:lvl1pPr marL="0" indent="0" algn="l">
              <a:lnSpc>
                <a:spcPct val="120000"/>
              </a:lnSpc>
              <a:spcBef>
                <a:spcPts val="0"/>
              </a:spcBef>
              <a:buFont typeface="Wingdings" panose="05000000000000000000" pitchFamily="2" charset="2"/>
              <a:buNone/>
              <a:defRPr sz="1295">
                <a:solidFill>
                  <a:schemeClr val="tx1"/>
                </a:solidFill>
                <a:latin typeface="Meiryo UI" panose="020B0604030504040204" pitchFamily="50" charset="-128"/>
                <a:ea typeface="Meiryo UI" panose="020B0604030504040204" pitchFamily="50" charset="-128"/>
              </a:defRPr>
            </a:lvl1pPr>
          </a:lstStyle>
          <a:p>
            <a:pPr lvl="0"/>
            <a:r>
              <a:rPr kumimoji="1" lang="ja-JP" altLang="en-US" dirty="0"/>
              <a:t>橙色の吹出しに示した選択肢の中から選択して記載</a:t>
            </a:r>
          </a:p>
        </p:txBody>
      </p:sp>
      <p:sp>
        <p:nvSpPr>
          <p:cNvPr id="25" name="テキスト プレースホルダー 37">
            <a:extLst>
              <a:ext uri="{FF2B5EF4-FFF2-40B4-BE49-F238E27FC236}">
                <a16:creationId xmlns:a16="http://schemas.microsoft.com/office/drawing/2014/main" id="{ABBEB580-4D48-42D5-8B77-AE5AFC4BFD24}"/>
              </a:ext>
            </a:extLst>
          </p:cNvPr>
          <p:cNvSpPr>
            <a:spLocks noGrp="1"/>
          </p:cNvSpPr>
          <p:nvPr>
            <p:ph type="body" sz="quarter" idx="28" hasCustomPrompt="1"/>
          </p:nvPr>
        </p:nvSpPr>
        <p:spPr>
          <a:xfrm>
            <a:off x="1428847" y="6588288"/>
            <a:ext cx="4320000" cy="252000"/>
          </a:xfrm>
        </p:spPr>
        <p:txBody>
          <a:bodyPr lIns="0" tIns="0" rIns="0" bIns="0" anchor="ctr">
            <a:normAutofit/>
          </a:bodyPr>
          <a:lstStyle>
            <a:lvl1pPr marL="0" indent="0" algn="l">
              <a:lnSpc>
                <a:spcPct val="120000"/>
              </a:lnSpc>
              <a:spcBef>
                <a:spcPts val="0"/>
              </a:spcBef>
              <a:buFont typeface="Wingdings" panose="05000000000000000000" pitchFamily="2" charset="2"/>
              <a:buNone/>
              <a:defRPr sz="1295">
                <a:solidFill>
                  <a:schemeClr val="tx1"/>
                </a:solidFill>
                <a:latin typeface="Meiryo UI" panose="020B0604030504040204" pitchFamily="50" charset="-128"/>
                <a:ea typeface="Meiryo UI" panose="020B0604030504040204" pitchFamily="50" charset="-128"/>
              </a:defRPr>
            </a:lvl1pPr>
          </a:lstStyle>
          <a:p>
            <a:pPr lvl="0"/>
            <a:r>
              <a:rPr kumimoji="1" lang="ja-JP" altLang="en-US" dirty="0"/>
              <a:t>令和２年度～令和○年度（予定）　と記載</a:t>
            </a:r>
          </a:p>
        </p:txBody>
      </p:sp>
      <p:sp>
        <p:nvSpPr>
          <p:cNvPr id="26" name="テキスト ボックス 25">
            <a:extLst>
              <a:ext uri="{FF2B5EF4-FFF2-40B4-BE49-F238E27FC236}">
                <a16:creationId xmlns:a16="http://schemas.microsoft.com/office/drawing/2014/main" id="{0CA0E264-5881-41CB-8BC4-C831A2A4DFEB}"/>
              </a:ext>
            </a:extLst>
          </p:cNvPr>
          <p:cNvSpPr txBox="1"/>
          <p:nvPr userDrawn="1"/>
        </p:nvSpPr>
        <p:spPr>
          <a:xfrm>
            <a:off x="436257" y="6588288"/>
            <a:ext cx="972000" cy="252000"/>
          </a:xfrm>
          <a:prstGeom prst="rect">
            <a:avLst/>
          </a:prstGeom>
          <a:noFill/>
        </p:spPr>
        <p:txBody>
          <a:bodyPr wrap="none" lIns="0" tIns="0" rIns="0" bIns="0" rtlCol="0" anchor="ctr">
            <a:noAutofit/>
          </a:bodyPr>
          <a:lstStyle/>
          <a:p>
            <a:pPr algn="dist"/>
            <a:r>
              <a:rPr lang="ja-JP" altLang="en-US" sz="1295" dirty="0">
                <a:solidFill>
                  <a:schemeClr val="tx1"/>
                </a:solidFill>
                <a:latin typeface="Meiryo UI" panose="020B0604030504040204" pitchFamily="50" charset="-128"/>
                <a:ea typeface="Meiryo UI" panose="020B0604030504040204" pitchFamily="50" charset="-128"/>
              </a:rPr>
              <a:t>■実施期間：</a:t>
            </a:r>
          </a:p>
        </p:txBody>
      </p:sp>
      <p:cxnSp>
        <p:nvCxnSpPr>
          <p:cNvPr id="27" name="直線コネクタ 26">
            <a:extLst>
              <a:ext uri="{FF2B5EF4-FFF2-40B4-BE49-F238E27FC236}">
                <a16:creationId xmlns:a16="http://schemas.microsoft.com/office/drawing/2014/main" id="{49DD02CD-CB82-437F-852D-57086C0391BD}"/>
              </a:ext>
            </a:extLst>
          </p:cNvPr>
          <p:cNvCxnSpPr>
            <a:cxnSpLocks/>
          </p:cNvCxnSpPr>
          <p:nvPr userDrawn="1"/>
        </p:nvCxnSpPr>
        <p:spPr>
          <a:xfrm flipH="1">
            <a:off x="159173" y="493020"/>
            <a:ext cx="10352215" cy="20736"/>
          </a:xfrm>
          <a:prstGeom prst="line">
            <a:avLst/>
          </a:prstGeom>
          <a:ln w="3175">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29" name="テキスト プレースホルダー 37">
            <a:extLst>
              <a:ext uri="{FF2B5EF4-FFF2-40B4-BE49-F238E27FC236}">
                <a16:creationId xmlns:a16="http://schemas.microsoft.com/office/drawing/2014/main" id="{8F4CACCF-DF59-40E0-8B22-3CC88D955CF8}"/>
              </a:ext>
            </a:extLst>
          </p:cNvPr>
          <p:cNvSpPr>
            <a:spLocks noGrp="1"/>
          </p:cNvSpPr>
          <p:nvPr>
            <p:ph type="body" sz="quarter" idx="17" hasCustomPrompt="1"/>
          </p:nvPr>
        </p:nvSpPr>
        <p:spPr>
          <a:xfrm>
            <a:off x="159172" y="493020"/>
            <a:ext cx="9647759" cy="324000"/>
          </a:xfrm>
        </p:spPr>
        <p:txBody>
          <a:bodyPr lIns="0" tIns="0" rIns="0" bIns="0" anchor="ctr" anchorCtr="0">
            <a:normAutofit/>
          </a:bodyPr>
          <a:lstStyle>
            <a:lvl1pPr marL="0" indent="0" algn="r">
              <a:lnSpc>
                <a:spcPct val="120000"/>
              </a:lnSpc>
              <a:spcBef>
                <a:spcPts val="0"/>
              </a:spcBef>
              <a:buFont typeface="Arial" panose="020B0604020202020204" pitchFamily="34" charset="0"/>
              <a:buNone/>
              <a:defRPr sz="1295">
                <a:solidFill>
                  <a:schemeClr val="tx1"/>
                </a:solidFill>
                <a:latin typeface="Meiryo UI" panose="020B0604030504040204" pitchFamily="50" charset="-128"/>
                <a:ea typeface="Meiryo UI" panose="020B0604030504040204" pitchFamily="50" charset="-128"/>
              </a:defRPr>
            </a:lvl1pPr>
          </a:lstStyle>
          <a:p>
            <a:pPr lvl="0"/>
            <a:r>
              <a:rPr kumimoji="1" lang="en-US" altLang="ja-JP" dirty="0"/>
              <a:t>【</a:t>
            </a:r>
            <a:r>
              <a:rPr kumimoji="1" lang="ja-JP" altLang="en-US" dirty="0"/>
              <a:t>令和２年度要求額 </a:t>
            </a:r>
            <a:r>
              <a:rPr kumimoji="1" lang="en-US" altLang="ja-JP" dirty="0"/>
              <a:t>0,000</a:t>
            </a:r>
            <a:r>
              <a:rPr kumimoji="1" lang="ja-JP" altLang="en-US" dirty="0"/>
              <a:t>百万円（</a:t>
            </a:r>
            <a:r>
              <a:rPr kumimoji="1" lang="en-US" altLang="ja-JP" dirty="0"/>
              <a:t>0,000</a:t>
            </a:r>
            <a:r>
              <a:rPr kumimoji="1" lang="ja-JP" altLang="en-US" dirty="0"/>
              <a:t>百万円）</a:t>
            </a:r>
            <a:r>
              <a:rPr kumimoji="1" lang="en-US" altLang="ja-JP" dirty="0"/>
              <a:t>】</a:t>
            </a:r>
          </a:p>
        </p:txBody>
      </p:sp>
      <p:cxnSp>
        <p:nvCxnSpPr>
          <p:cNvPr id="30" name="直線コネクタ 29">
            <a:extLst>
              <a:ext uri="{FF2B5EF4-FFF2-40B4-BE49-F238E27FC236}">
                <a16:creationId xmlns:a16="http://schemas.microsoft.com/office/drawing/2014/main" id="{EC97E369-E6B0-4356-818A-927158B52DA6}"/>
              </a:ext>
            </a:extLst>
          </p:cNvPr>
          <p:cNvCxnSpPr/>
          <p:nvPr userDrawn="1"/>
        </p:nvCxnSpPr>
        <p:spPr>
          <a:xfrm>
            <a:off x="161925" y="2681570"/>
            <a:ext cx="5400000" cy="0"/>
          </a:xfrm>
          <a:prstGeom prst="line">
            <a:avLst/>
          </a:prstGeom>
          <a:ln w="12700">
            <a:solidFill>
              <a:schemeClr val="bg2"/>
            </a:solidFill>
          </a:ln>
          <a:effectLst/>
        </p:spPr>
        <p:style>
          <a:lnRef idx="1">
            <a:schemeClr val="accent1"/>
          </a:lnRef>
          <a:fillRef idx="0">
            <a:schemeClr val="accent1"/>
          </a:fillRef>
          <a:effectRef idx="0">
            <a:schemeClr val="accent1"/>
          </a:effectRef>
          <a:fontRef idx="minor">
            <a:schemeClr val="tx1"/>
          </a:fontRef>
        </p:style>
      </p:cxnSp>
      <p:sp>
        <p:nvSpPr>
          <p:cNvPr id="32" name="テキスト プレースホルダー 37">
            <a:extLst>
              <a:ext uri="{FF2B5EF4-FFF2-40B4-BE49-F238E27FC236}">
                <a16:creationId xmlns:a16="http://schemas.microsoft.com/office/drawing/2014/main" id="{05AEDB54-2F1F-4D55-B5C5-B02A1E6CADAB}"/>
              </a:ext>
            </a:extLst>
          </p:cNvPr>
          <p:cNvSpPr>
            <a:spLocks noGrp="1"/>
          </p:cNvSpPr>
          <p:nvPr>
            <p:ph type="body" sz="quarter" idx="29" hasCustomPrompt="1"/>
          </p:nvPr>
        </p:nvSpPr>
        <p:spPr>
          <a:xfrm>
            <a:off x="6007116" y="2681570"/>
            <a:ext cx="4522771" cy="4140000"/>
          </a:xfrm>
        </p:spPr>
        <p:txBody>
          <a:bodyPr lIns="0" tIns="72000" rIns="0" bIns="0" anchor="t">
            <a:noAutofit/>
          </a:bodyPr>
          <a:lstStyle>
            <a:lvl1pPr marL="0" indent="0" algn="l">
              <a:lnSpc>
                <a:spcPct val="120000"/>
              </a:lnSpc>
              <a:spcBef>
                <a:spcPts val="0"/>
              </a:spcBef>
              <a:buFont typeface="Arial" panose="020B0604020202020204" pitchFamily="34" charset="0"/>
              <a:buNone/>
              <a:defRPr sz="1200">
                <a:solidFill>
                  <a:schemeClr val="tx1"/>
                </a:solidFill>
                <a:latin typeface="Meiryo UI" panose="020B0604030504040204" pitchFamily="50" charset="-128"/>
                <a:ea typeface="Meiryo UI" panose="020B0604030504040204" pitchFamily="50" charset="-128"/>
              </a:defRPr>
            </a:lvl1pPr>
          </a:lstStyle>
          <a:p>
            <a:pPr lvl="0"/>
            <a:r>
              <a:rPr kumimoji="1" lang="ja-JP" altLang="en-US" dirty="0"/>
              <a:t>図・写真等を交えつつ、このスペースに納まるよう記述</a:t>
            </a:r>
          </a:p>
        </p:txBody>
      </p:sp>
      <p:cxnSp>
        <p:nvCxnSpPr>
          <p:cNvPr id="33" name="直線コネクタ 32">
            <a:extLst>
              <a:ext uri="{FF2B5EF4-FFF2-40B4-BE49-F238E27FC236}">
                <a16:creationId xmlns:a16="http://schemas.microsoft.com/office/drawing/2014/main" id="{93ABC200-7A3B-4D6E-9A7A-DD056E784D0D}"/>
              </a:ext>
            </a:extLst>
          </p:cNvPr>
          <p:cNvCxnSpPr/>
          <p:nvPr userDrawn="1"/>
        </p:nvCxnSpPr>
        <p:spPr>
          <a:xfrm>
            <a:off x="5993888" y="2681570"/>
            <a:ext cx="4536000" cy="0"/>
          </a:xfrm>
          <a:prstGeom prst="line">
            <a:avLst/>
          </a:prstGeom>
          <a:ln w="12700">
            <a:solidFill>
              <a:schemeClr val="bg2"/>
            </a:solidFill>
          </a:ln>
          <a:effectLst/>
        </p:spPr>
        <p:style>
          <a:lnRef idx="1">
            <a:schemeClr val="accent1"/>
          </a:lnRef>
          <a:fillRef idx="0">
            <a:schemeClr val="accent1"/>
          </a:fillRef>
          <a:effectRef idx="0">
            <a:schemeClr val="accent1"/>
          </a:effectRef>
          <a:fontRef idx="minor">
            <a:schemeClr val="tx1"/>
          </a:fontRef>
        </p:style>
      </p:cxnSp>
      <p:sp>
        <p:nvSpPr>
          <p:cNvPr id="34" name="テキスト ボックス 33">
            <a:extLst>
              <a:ext uri="{FF2B5EF4-FFF2-40B4-BE49-F238E27FC236}">
                <a16:creationId xmlns:a16="http://schemas.microsoft.com/office/drawing/2014/main" id="{9DABB4ED-B7E1-4C29-AC71-063748A973FB}"/>
              </a:ext>
            </a:extLst>
          </p:cNvPr>
          <p:cNvSpPr txBox="1"/>
          <p:nvPr userDrawn="1"/>
        </p:nvSpPr>
        <p:spPr>
          <a:xfrm>
            <a:off x="436256" y="6302538"/>
            <a:ext cx="972000" cy="252000"/>
          </a:xfrm>
          <a:prstGeom prst="rect">
            <a:avLst/>
          </a:prstGeom>
          <a:noFill/>
        </p:spPr>
        <p:txBody>
          <a:bodyPr wrap="none" lIns="0" tIns="0" rIns="0" bIns="0" rtlCol="0" anchor="ctr">
            <a:noAutofit/>
          </a:bodyPr>
          <a:lstStyle/>
          <a:p>
            <a:pPr algn="dist" defTabSz="179388">
              <a:tabLst/>
            </a:pPr>
            <a:r>
              <a:rPr lang="ja-JP" altLang="en-US" sz="1295" dirty="0">
                <a:solidFill>
                  <a:schemeClr val="tx1"/>
                </a:solidFill>
                <a:latin typeface="Meiryo UI" panose="020B0604030504040204" pitchFamily="50" charset="-128"/>
                <a:ea typeface="Meiryo UI" panose="020B0604030504040204" pitchFamily="50" charset="-128"/>
              </a:rPr>
              <a:t>■　　　　　　：</a:t>
            </a:r>
          </a:p>
        </p:txBody>
      </p:sp>
      <p:sp>
        <p:nvSpPr>
          <p:cNvPr id="35" name="テキスト ボックス 34">
            <a:extLst>
              <a:ext uri="{FF2B5EF4-FFF2-40B4-BE49-F238E27FC236}">
                <a16:creationId xmlns:a16="http://schemas.microsoft.com/office/drawing/2014/main" id="{B52C3A3B-D331-4FA9-B49C-4CE55D8902BF}"/>
              </a:ext>
            </a:extLst>
          </p:cNvPr>
          <p:cNvSpPr txBox="1"/>
          <p:nvPr userDrawn="1"/>
        </p:nvSpPr>
        <p:spPr>
          <a:xfrm>
            <a:off x="159173" y="5637164"/>
            <a:ext cx="5600215" cy="288000"/>
          </a:xfrm>
          <a:prstGeom prst="rect">
            <a:avLst/>
          </a:prstGeom>
          <a:noFill/>
        </p:spPr>
        <p:txBody>
          <a:bodyPr wrap="square" lIns="0" tIns="0" bIns="72000" rtlCol="0" anchor="b" anchorCtr="0">
            <a:noAutofit/>
          </a:bodyPr>
          <a:lstStyle/>
          <a:p>
            <a:r>
              <a:rPr lang="en-US" altLang="ja-JP" sz="1511" b="1" dirty="0">
                <a:solidFill>
                  <a:schemeClr val="bg2"/>
                </a:solidFill>
                <a:latin typeface="Meiryo UI" panose="020B0604030504040204" pitchFamily="50" charset="-128"/>
                <a:ea typeface="Meiryo UI" panose="020B0604030504040204" pitchFamily="50" charset="-128"/>
              </a:rPr>
              <a:t>3. </a:t>
            </a:r>
            <a:r>
              <a:rPr lang="ja-JP" altLang="en-US" sz="1511" b="1" dirty="0">
                <a:solidFill>
                  <a:schemeClr val="bg2"/>
                </a:solidFill>
                <a:latin typeface="Meiryo UI" panose="020B0604030504040204" pitchFamily="50" charset="-128"/>
                <a:ea typeface="Meiryo UI" panose="020B0604030504040204" pitchFamily="50" charset="-128"/>
              </a:rPr>
              <a:t>事業スキーム</a:t>
            </a:r>
          </a:p>
        </p:txBody>
      </p:sp>
      <p:cxnSp>
        <p:nvCxnSpPr>
          <p:cNvPr id="36" name="直線コネクタ 35">
            <a:extLst>
              <a:ext uri="{FF2B5EF4-FFF2-40B4-BE49-F238E27FC236}">
                <a16:creationId xmlns:a16="http://schemas.microsoft.com/office/drawing/2014/main" id="{E1BEDD27-520F-4457-AAA7-263233F32CAB}"/>
              </a:ext>
            </a:extLst>
          </p:cNvPr>
          <p:cNvCxnSpPr/>
          <p:nvPr userDrawn="1"/>
        </p:nvCxnSpPr>
        <p:spPr>
          <a:xfrm>
            <a:off x="179388" y="5925164"/>
            <a:ext cx="5580000" cy="0"/>
          </a:xfrm>
          <a:prstGeom prst="line">
            <a:avLst/>
          </a:prstGeom>
          <a:ln w="12700">
            <a:solidFill>
              <a:schemeClr val="bg2"/>
            </a:solidFill>
          </a:ln>
          <a:effectLst/>
        </p:spPr>
        <p:style>
          <a:lnRef idx="1">
            <a:schemeClr val="accent1"/>
          </a:lnRef>
          <a:fillRef idx="0">
            <a:schemeClr val="accent1"/>
          </a:fillRef>
          <a:effectRef idx="0">
            <a:schemeClr val="accent1"/>
          </a:effectRef>
          <a:fontRef idx="minor">
            <a:schemeClr val="tx1"/>
          </a:fontRef>
        </p:style>
      </p:cxnSp>
      <p:pic>
        <p:nvPicPr>
          <p:cNvPr id="37" name="グラフィックス 4">
            <a:extLst>
              <a:ext uri="{FF2B5EF4-FFF2-40B4-BE49-F238E27FC236}">
                <a16:creationId xmlns:a16="http://schemas.microsoft.com/office/drawing/2014/main" id="{716B933F-57EE-4D45-A154-8C5C4C4E1984}"/>
              </a:ext>
            </a:extLst>
          </p:cNvPr>
          <p:cNvPicPr>
            <a:picLocks/>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61924" y="890697"/>
            <a:ext cx="10367961" cy="360000"/>
          </a:xfrm>
          <a:prstGeom prst="rect">
            <a:avLst/>
          </a:prstGeom>
          <a:ln>
            <a:noFill/>
          </a:ln>
        </p:spPr>
      </p:pic>
      <p:sp>
        <p:nvSpPr>
          <p:cNvPr id="38" name="テキスト プレースホルダー 36">
            <a:extLst>
              <a:ext uri="{FF2B5EF4-FFF2-40B4-BE49-F238E27FC236}">
                <a16:creationId xmlns:a16="http://schemas.microsoft.com/office/drawing/2014/main" id="{5A2EDDF3-3029-44F5-ADC4-AAC9B3CDA9BD}"/>
              </a:ext>
            </a:extLst>
          </p:cNvPr>
          <p:cNvSpPr>
            <a:spLocks noGrp="1"/>
          </p:cNvSpPr>
          <p:nvPr>
            <p:ph type="body" sz="quarter" idx="16" hasCustomPrompt="1"/>
          </p:nvPr>
        </p:nvSpPr>
        <p:spPr>
          <a:xfrm>
            <a:off x="161925" y="890696"/>
            <a:ext cx="10349461" cy="360000"/>
          </a:xfrm>
        </p:spPr>
        <p:txBody>
          <a:bodyPr lIns="108000" tIns="36000" rIns="108000" bIns="0" anchor="ctr">
            <a:noAutofit/>
          </a:bodyPr>
          <a:lstStyle>
            <a:lvl1pPr marL="0" indent="0" algn="l">
              <a:buNone/>
              <a:defRPr sz="1400" b="1">
                <a:solidFill>
                  <a:schemeClr val="bg2"/>
                </a:solidFill>
                <a:latin typeface="Meiryo UI" panose="020B0604030504040204" pitchFamily="50" charset="-128"/>
                <a:ea typeface="Meiryo UI" panose="020B0604030504040204" pitchFamily="50" charset="-128"/>
              </a:defRPr>
            </a:lvl1pPr>
          </a:lstStyle>
          <a:p>
            <a:pPr lvl="0"/>
            <a:r>
              <a:rPr kumimoji="1" lang="ja-JP" altLang="en-US" dirty="0"/>
              <a:t>事業のポイントを簡潔に記載</a:t>
            </a:r>
          </a:p>
        </p:txBody>
      </p:sp>
      <p:pic>
        <p:nvPicPr>
          <p:cNvPr id="8" name="Picture 11" descr="ç°å¢ç">
            <a:extLst>
              <a:ext uri="{FF2B5EF4-FFF2-40B4-BE49-F238E27FC236}">
                <a16:creationId xmlns:a16="http://schemas.microsoft.com/office/drawing/2014/main" id="{E4524634-FD36-4E22-9D09-12B514CD191F}"/>
              </a:ext>
            </a:extLst>
          </p:cNvPr>
          <p:cNvPicPr>
            <a:picLocks noChangeAspect="1" noChangeArrowheads="1"/>
          </p:cNvPicPr>
          <p:nvPr userDrawn="1"/>
        </p:nvPicPr>
        <p:blipFill>
          <a:blip r:embed="rId6" cstate="print">
            <a:extLst>
              <a:ext uri="{28A0092B-C50C-407E-A947-70E740481C1C}">
                <a14:useLocalDpi xmlns:a14="http://schemas.microsoft.com/office/drawing/2010/main" val="0"/>
              </a:ext>
            </a:extLst>
          </a:blip>
          <a:srcRect/>
          <a:stretch>
            <a:fillRect/>
          </a:stretch>
        </p:blipFill>
        <p:spPr bwMode="auto">
          <a:xfrm>
            <a:off x="9806931" y="146434"/>
            <a:ext cx="725709" cy="743303"/>
          </a:xfrm>
          <a:prstGeom prst="rect">
            <a:avLst/>
          </a:prstGeom>
          <a:noFill/>
          <a:extLst>
            <a:ext uri="{909E8E84-426E-40DD-AFC4-6F175D3DCCD1}">
              <a14:hiddenFill xmlns:a14="http://schemas.microsoft.com/office/drawing/2010/main">
                <a:solidFill>
                  <a:srgbClr val="FFFFFF"/>
                </a:solidFill>
              </a14:hiddenFill>
            </a:ext>
          </a:extLst>
        </p:spPr>
      </p:pic>
      <p:sp>
        <p:nvSpPr>
          <p:cNvPr id="16" name="テキスト プレースホルダー 36">
            <a:extLst>
              <a:ext uri="{FF2B5EF4-FFF2-40B4-BE49-F238E27FC236}">
                <a16:creationId xmlns:a16="http://schemas.microsoft.com/office/drawing/2014/main" id="{9B97E414-CE64-463C-8703-5E74B265F930}"/>
              </a:ext>
            </a:extLst>
          </p:cNvPr>
          <p:cNvSpPr>
            <a:spLocks noGrp="1"/>
          </p:cNvSpPr>
          <p:nvPr>
            <p:ph type="body" sz="quarter" idx="12" hasCustomPrompt="1"/>
          </p:nvPr>
        </p:nvSpPr>
        <p:spPr>
          <a:xfrm>
            <a:off x="6259117" y="2395810"/>
            <a:ext cx="4248000" cy="288000"/>
          </a:xfrm>
        </p:spPr>
        <p:txBody>
          <a:bodyPr lIns="0" tIns="0" rIns="0" bIns="72000" anchor="b" anchorCtr="0">
            <a:normAutofit/>
          </a:bodyPr>
          <a:lstStyle>
            <a:lvl1pPr marL="0" indent="0" algn="l">
              <a:buNone/>
              <a:defRPr sz="1511" b="1">
                <a:solidFill>
                  <a:schemeClr val="bg2"/>
                </a:solidFill>
                <a:latin typeface="Meiryo UI" panose="020B0604030504040204" pitchFamily="50" charset="-128"/>
                <a:ea typeface="Meiryo UI" panose="020B0604030504040204" pitchFamily="50" charset="-128"/>
                <a:cs typeface="Arial" panose="020B0604020202020204" pitchFamily="34" charset="0"/>
              </a:defRPr>
            </a:lvl1pPr>
          </a:lstStyle>
          <a:p>
            <a:pPr lvl="0"/>
            <a:r>
              <a:rPr kumimoji="1" lang="ja-JP" altLang="en-US" dirty="0"/>
              <a:t>補助対象、支援対象の例、事業イメージ </a:t>
            </a:r>
            <a:r>
              <a:rPr kumimoji="1" lang="en-US" altLang="ja-JP" dirty="0"/>
              <a:t>etc.</a:t>
            </a:r>
            <a:endParaRPr kumimoji="1" lang="ja-JP" altLang="en-US" dirty="0"/>
          </a:p>
        </p:txBody>
      </p:sp>
      <p:sp>
        <p:nvSpPr>
          <p:cNvPr id="39" name="テキスト ボックス 38">
            <a:extLst>
              <a:ext uri="{FF2B5EF4-FFF2-40B4-BE49-F238E27FC236}">
                <a16:creationId xmlns:a16="http://schemas.microsoft.com/office/drawing/2014/main" id="{44AB8DD7-62C0-4DA8-85A3-8FFC2554F26A}"/>
              </a:ext>
            </a:extLst>
          </p:cNvPr>
          <p:cNvSpPr txBox="1"/>
          <p:nvPr userDrawn="1"/>
        </p:nvSpPr>
        <p:spPr>
          <a:xfrm>
            <a:off x="6007117" y="2395810"/>
            <a:ext cx="4500000" cy="288000"/>
          </a:xfrm>
          <a:prstGeom prst="rect">
            <a:avLst/>
          </a:prstGeom>
          <a:noFill/>
        </p:spPr>
        <p:txBody>
          <a:bodyPr wrap="square" lIns="0" tIns="0" bIns="72000" rtlCol="0" anchor="b" anchorCtr="0">
            <a:noAutofit/>
          </a:bodyPr>
          <a:lstStyle/>
          <a:p>
            <a:pPr algn="l"/>
            <a:r>
              <a:rPr lang="en-US" altLang="ja-JP" sz="1511" b="1" dirty="0">
                <a:solidFill>
                  <a:schemeClr val="bg2"/>
                </a:solidFill>
                <a:latin typeface="Meiryo UI" panose="020B0604030504040204" pitchFamily="50" charset="-128"/>
                <a:ea typeface="Meiryo UI" panose="020B0604030504040204" pitchFamily="50" charset="-128"/>
              </a:rPr>
              <a:t>4. </a:t>
            </a:r>
          </a:p>
        </p:txBody>
      </p:sp>
      <p:sp>
        <p:nvSpPr>
          <p:cNvPr id="31" name="テキスト プレースホルダー 37">
            <a:extLst>
              <a:ext uri="{FF2B5EF4-FFF2-40B4-BE49-F238E27FC236}">
                <a16:creationId xmlns:a16="http://schemas.microsoft.com/office/drawing/2014/main" id="{8DAEC8DB-209D-4346-BBA0-580F33B624E7}"/>
              </a:ext>
            </a:extLst>
          </p:cNvPr>
          <p:cNvSpPr>
            <a:spLocks noGrp="1"/>
          </p:cNvSpPr>
          <p:nvPr>
            <p:ph type="body" sz="quarter" idx="30" hasCustomPrompt="1"/>
          </p:nvPr>
        </p:nvSpPr>
        <p:spPr>
          <a:xfrm>
            <a:off x="614422" y="6302538"/>
            <a:ext cx="684000" cy="252000"/>
          </a:xfrm>
        </p:spPr>
        <p:txBody>
          <a:bodyPr lIns="0" tIns="0" rIns="0" bIns="0" anchor="ctr" anchorCtr="0">
            <a:noAutofit/>
          </a:bodyPr>
          <a:lstStyle>
            <a:lvl1pPr marL="0" indent="0" algn="l">
              <a:lnSpc>
                <a:spcPct val="120000"/>
              </a:lnSpc>
              <a:spcBef>
                <a:spcPts val="0"/>
              </a:spcBef>
              <a:buFont typeface="Arial" panose="020B0604020202020204" pitchFamily="34" charset="0"/>
              <a:buNone/>
              <a:defRPr sz="1200">
                <a:solidFill>
                  <a:schemeClr val="tx1"/>
                </a:solidFill>
                <a:latin typeface="Meiryo UI" panose="020B0604030504040204" pitchFamily="50" charset="-128"/>
                <a:ea typeface="Meiryo UI" panose="020B0604030504040204" pitchFamily="50" charset="-128"/>
              </a:defRPr>
            </a:lvl1pPr>
          </a:lstStyle>
          <a:p>
            <a:pPr lvl="0"/>
            <a:r>
              <a:rPr kumimoji="1" lang="ja-JP" altLang="en-US" dirty="0"/>
              <a:t>選　　　 択</a:t>
            </a:r>
            <a:endParaRPr kumimoji="1" lang="en-US" altLang="ja-JP" dirty="0"/>
          </a:p>
        </p:txBody>
      </p:sp>
    </p:spTree>
    <p:extLst>
      <p:ext uri="{BB962C8B-B14F-4D97-AF65-F5344CB8AC3E}">
        <p14:creationId xmlns:p14="http://schemas.microsoft.com/office/powerpoint/2010/main" val="2689903464"/>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裏表紙">
    <p:spTree>
      <p:nvGrpSpPr>
        <p:cNvPr id="1" name=""/>
        <p:cNvGrpSpPr/>
        <p:nvPr/>
      </p:nvGrpSpPr>
      <p:grpSpPr>
        <a:xfrm>
          <a:off x="0" y="0"/>
          <a:ext cx="0" cy="0"/>
          <a:chOff x="0" y="0"/>
          <a:chExt cx="0" cy="0"/>
        </a:xfrm>
      </p:grpSpPr>
      <p:sp>
        <p:nvSpPr>
          <p:cNvPr id="7" name="四角形: 角を丸くする 6">
            <a:extLst>
              <a:ext uri="{FF2B5EF4-FFF2-40B4-BE49-F238E27FC236}">
                <a16:creationId xmlns:a16="http://schemas.microsoft.com/office/drawing/2014/main" id="{C4F33A39-73E7-49E0-BF4C-2CE0E2DB7091}"/>
              </a:ext>
            </a:extLst>
          </p:cNvPr>
          <p:cNvSpPr/>
          <p:nvPr userDrawn="1"/>
        </p:nvSpPr>
        <p:spPr>
          <a:xfrm>
            <a:off x="395906" y="395837"/>
            <a:ext cx="9900000" cy="6768000"/>
          </a:xfrm>
          <a:prstGeom prst="roundRect">
            <a:avLst>
              <a:gd name="adj" fmla="val 1501"/>
            </a:avLst>
          </a:prstGeom>
          <a:no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600" dirty="0">
              <a:solidFill>
                <a:schemeClr val="tx1"/>
              </a:solidFill>
            </a:endParaRPr>
          </a:p>
        </p:txBody>
      </p:sp>
      <p:pic>
        <p:nvPicPr>
          <p:cNvPr id="17" name="Picture 2">
            <a:extLst>
              <a:ext uri="{FF2B5EF4-FFF2-40B4-BE49-F238E27FC236}">
                <a16:creationId xmlns:a16="http://schemas.microsoft.com/office/drawing/2014/main" id="{763CBD03-2A6D-45D7-9768-1358FBBD1C80}"/>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376554" y="3439579"/>
            <a:ext cx="1938704" cy="6805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4824400"/>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userDrawn="1">
  <p:cSld name="内容説明用スライド_タイトルのみ">
    <p:spTree>
      <p:nvGrpSpPr>
        <p:cNvPr id="1" name=""/>
        <p:cNvGrpSpPr/>
        <p:nvPr/>
      </p:nvGrpSpPr>
      <p:grpSpPr>
        <a:xfrm>
          <a:off x="0" y="0"/>
          <a:ext cx="0" cy="0"/>
          <a:chOff x="0" y="0"/>
          <a:chExt cx="0" cy="0"/>
        </a:xfrm>
      </p:grpSpPr>
      <p:grpSp>
        <p:nvGrpSpPr>
          <p:cNvPr id="31" name="グループ化 30">
            <a:extLst>
              <a:ext uri="{FF2B5EF4-FFF2-40B4-BE49-F238E27FC236}">
                <a16:creationId xmlns:a16="http://schemas.microsoft.com/office/drawing/2014/main" id="{AC2DE318-3373-45C5-B5ED-FC4A4125DD10}"/>
              </a:ext>
            </a:extLst>
          </p:cNvPr>
          <p:cNvGrpSpPr/>
          <p:nvPr userDrawn="1"/>
        </p:nvGrpSpPr>
        <p:grpSpPr>
          <a:xfrm>
            <a:off x="213594" y="374534"/>
            <a:ext cx="10177559" cy="792964"/>
            <a:chOff x="213594" y="302433"/>
            <a:chExt cx="10177559" cy="792964"/>
          </a:xfrm>
        </p:grpSpPr>
        <p:pic>
          <p:nvPicPr>
            <p:cNvPr id="19" name="Picture 11" descr="ç°å¢ç">
              <a:extLst>
                <a:ext uri="{FF2B5EF4-FFF2-40B4-BE49-F238E27FC236}">
                  <a16:creationId xmlns:a16="http://schemas.microsoft.com/office/drawing/2014/main" id="{F587DAEF-4845-4ED1-8C27-052B3B89936C}"/>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9811212" y="333796"/>
              <a:ext cx="579941" cy="559908"/>
            </a:xfrm>
            <a:prstGeom prst="rect">
              <a:avLst/>
            </a:prstGeom>
            <a:noFill/>
            <a:extLst>
              <a:ext uri="{909E8E84-426E-40DD-AFC4-6F175D3DCCD1}">
                <a14:hiddenFill xmlns:a14="http://schemas.microsoft.com/office/drawing/2010/main">
                  <a:solidFill>
                    <a:srgbClr val="FFFFFF"/>
                  </a:solidFill>
                </a14:hiddenFill>
              </a:ext>
            </a:extLst>
          </p:spPr>
        </p:pic>
        <p:sp>
          <p:nvSpPr>
            <p:cNvPr id="30" name="フリーフォーム: 図形 29">
              <a:extLst>
                <a:ext uri="{FF2B5EF4-FFF2-40B4-BE49-F238E27FC236}">
                  <a16:creationId xmlns:a16="http://schemas.microsoft.com/office/drawing/2014/main" id="{2E2E24A4-3B37-4043-BFA7-B097B261A74B}"/>
                </a:ext>
              </a:extLst>
            </p:cNvPr>
            <p:cNvSpPr/>
            <p:nvPr userDrawn="1"/>
          </p:nvSpPr>
          <p:spPr>
            <a:xfrm flipH="1" flipV="1">
              <a:off x="306464" y="390658"/>
              <a:ext cx="9680339" cy="648000"/>
            </a:xfrm>
            <a:custGeom>
              <a:avLst/>
              <a:gdLst>
                <a:gd name="connsiteX0" fmla="*/ 9613274 w 9680339"/>
                <a:gd name="connsiteY0" fmla="*/ 648000 h 648000"/>
                <a:gd name="connsiteX1" fmla="*/ 648000 w 9680339"/>
                <a:gd name="connsiteY1" fmla="*/ 648000 h 648000"/>
                <a:gd name="connsiteX2" fmla="*/ 0 w 9680339"/>
                <a:gd name="connsiteY2" fmla="*/ 0 h 648000"/>
                <a:gd name="connsiteX3" fmla="*/ 8817361 w 9680339"/>
                <a:gd name="connsiteY3" fmla="*/ 0 h 648000"/>
                <a:gd name="connsiteX4" fmla="*/ 9413208 w 9680339"/>
                <a:gd name="connsiteY4" fmla="*/ 0 h 648000"/>
                <a:gd name="connsiteX5" fmla="*/ 9469437 w 9680339"/>
                <a:gd name="connsiteY5" fmla="*/ 0 h 648000"/>
                <a:gd name="connsiteX6" fmla="*/ 9630899 w 9680339"/>
                <a:gd name="connsiteY6" fmla="*/ 162918 h 648000"/>
                <a:gd name="connsiteX7" fmla="*/ 9680339 w 9680339"/>
                <a:gd name="connsiteY7" fmla="*/ 200542 h 648000"/>
                <a:gd name="connsiteX8" fmla="*/ 9680339 w 9680339"/>
                <a:gd name="connsiteY8" fmla="*/ 598300 h 648000"/>
                <a:gd name="connsiteX9" fmla="*/ 9661565 w 9680339"/>
                <a:gd name="connsiteY9" fmla="*/ 632782 h 648000"/>
                <a:gd name="connsiteX10" fmla="*/ 9613274 w 9680339"/>
                <a:gd name="connsiteY10" fmla="*/ 648000 h 64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680339" h="648000">
                  <a:moveTo>
                    <a:pt x="9613274" y="648000"/>
                  </a:moveTo>
                  <a:lnTo>
                    <a:pt x="648000" y="648000"/>
                  </a:lnTo>
                  <a:lnTo>
                    <a:pt x="0" y="0"/>
                  </a:lnTo>
                  <a:lnTo>
                    <a:pt x="8817361" y="0"/>
                  </a:lnTo>
                  <a:lnTo>
                    <a:pt x="9413208" y="0"/>
                  </a:lnTo>
                  <a:lnTo>
                    <a:pt x="9469437" y="0"/>
                  </a:lnTo>
                  <a:lnTo>
                    <a:pt x="9630899" y="162918"/>
                  </a:lnTo>
                  <a:lnTo>
                    <a:pt x="9680339" y="200542"/>
                  </a:lnTo>
                  <a:lnTo>
                    <a:pt x="9680339" y="598300"/>
                  </a:lnTo>
                  <a:lnTo>
                    <a:pt x="9661565" y="632782"/>
                  </a:lnTo>
                  <a:cubicBezTo>
                    <a:pt x="9649206" y="642184"/>
                    <a:pt x="9632133" y="648000"/>
                    <a:pt x="9613274" y="64800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24" name="直線コネクタ 23">
              <a:extLst>
                <a:ext uri="{FF2B5EF4-FFF2-40B4-BE49-F238E27FC236}">
                  <a16:creationId xmlns:a16="http://schemas.microsoft.com/office/drawing/2014/main" id="{D3CD85D1-03BA-48DE-917C-C0364BBEB90D}"/>
                </a:ext>
              </a:extLst>
            </p:cNvPr>
            <p:cNvCxnSpPr>
              <a:cxnSpLocks/>
            </p:cNvCxnSpPr>
            <p:nvPr userDrawn="1"/>
          </p:nvCxnSpPr>
          <p:spPr>
            <a:xfrm>
              <a:off x="9242760" y="302433"/>
              <a:ext cx="792964" cy="79296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直線コネクタ 22">
              <a:extLst>
                <a:ext uri="{FF2B5EF4-FFF2-40B4-BE49-F238E27FC236}">
                  <a16:creationId xmlns:a16="http://schemas.microsoft.com/office/drawing/2014/main" id="{F0692A14-C278-4BFD-8589-93D84C87BBEF}"/>
                </a:ext>
              </a:extLst>
            </p:cNvPr>
            <p:cNvCxnSpPr>
              <a:cxnSpLocks/>
            </p:cNvCxnSpPr>
            <p:nvPr userDrawn="1"/>
          </p:nvCxnSpPr>
          <p:spPr>
            <a:xfrm>
              <a:off x="213594" y="735397"/>
              <a:ext cx="360000" cy="3600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5" name="タイトル 97">
            <a:extLst>
              <a:ext uri="{FF2B5EF4-FFF2-40B4-BE49-F238E27FC236}">
                <a16:creationId xmlns:a16="http://schemas.microsoft.com/office/drawing/2014/main" id="{72170A6F-3936-4E64-8D54-81889E100275}"/>
              </a:ext>
            </a:extLst>
          </p:cNvPr>
          <p:cNvSpPr>
            <a:spLocks noGrp="1"/>
          </p:cNvSpPr>
          <p:nvPr userDrawn="1">
            <p:ph type="title" hasCustomPrompt="1"/>
          </p:nvPr>
        </p:nvSpPr>
        <p:spPr>
          <a:xfrm>
            <a:off x="309997" y="462759"/>
            <a:ext cx="8928000" cy="648000"/>
          </a:xfrm>
          <a:prstGeom prst="rect">
            <a:avLst/>
          </a:prstGeom>
        </p:spPr>
        <p:txBody>
          <a:bodyPr lIns="252000" tIns="36000" rIns="0" bIns="0" anchor="ctr" anchorCtr="0"/>
          <a:lstStyle>
            <a:lvl1pPr>
              <a:defRPr sz="2800" b="1">
                <a:solidFill>
                  <a:schemeClr val="bg1"/>
                </a:solidFill>
                <a:latin typeface="Meiryo UI" panose="020B0604030504040204" pitchFamily="50" charset="-128"/>
                <a:ea typeface="Meiryo UI" panose="020B0604030504040204" pitchFamily="50" charset="-128"/>
              </a:defRPr>
            </a:lvl1pPr>
          </a:lstStyle>
          <a:p>
            <a:r>
              <a:rPr kumimoji="1" lang="ja-JP" altLang="en-US" dirty="0"/>
              <a:t>ページタイトル</a:t>
            </a:r>
          </a:p>
        </p:txBody>
      </p:sp>
      <p:sp>
        <p:nvSpPr>
          <p:cNvPr id="32" name="テキスト ボックス 31">
            <a:extLst>
              <a:ext uri="{FF2B5EF4-FFF2-40B4-BE49-F238E27FC236}">
                <a16:creationId xmlns:a16="http://schemas.microsoft.com/office/drawing/2014/main" id="{25669791-F91A-490D-AE90-D7F0E46D1A25}"/>
              </a:ext>
            </a:extLst>
          </p:cNvPr>
          <p:cNvSpPr txBox="1"/>
          <p:nvPr userDrawn="1"/>
        </p:nvSpPr>
        <p:spPr>
          <a:xfrm>
            <a:off x="10324311" y="7255028"/>
            <a:ext cx="229734" cy="189433"/>
          </a:xfrm>
          <a:prstGeom prst="rect">
            <a:avLst/>
          </a:prstGeom>
          <a:noFill/>
        </p:spPr>
        <p:txBody>
          <a:bodyPr wrap="none" lIns="0" tIns="0" rIns="0" bIns="0" rtlCol="0" anchor="ctr" anchorCtr="0">
            <a:noAutofit/>
          </a:bodyPr>
          <a:lstStyle/>
          <a:p>
            <a:pPr algn="ctr"/>
            <a:fld id="{9C1B02FA-3B43-4965-97B5-C29D405C4738}" type="slidenum">
              <a:rPr kumimoji="1" lang="ja-JP" altLang="en-US" sz="1600" b="0" smtClean="0">
                <a:latin typeface="Arial" panose="020B0604020202020204" pitchFamily="34" charset="0"/>
                <a:ea typeface="メイリオ" panose="020B0604030504040204" pitchFamily="50" charset="-128"/>
                <a:cs typeface="Arial" panose="020B0604020202020204" pitchFamily="34" charset="0"/>
              </a:rPr>
              <a:pPr algn="ctr"/>
              <a:t>‹#›</a:t>
            </a:fld>
            <a:endParaRPr kumimoji="1" lang="ja-JP" altLang="en-US" sz="1600" b="0" dirty="0">
              <a:latin typeface="Arial" panose="020B0604020202020204" pitchFamily="34" charset="0"/>
              <a:ea typeface="メイリオ" panose="020B0604030504040204" pitchFamily="50" charset="-128"/>
              <a:cs typeface="Arial" panose="020B0604020202020204" pitchFamily="34" charset="0"/>
            </a:endParaRPr>
          </a:p>
        </p:txBody>
      </p:sp>
    </p:spTree>
    <p:extLst>
      <p:ext uri="{BB962C8B-B14F-4D97-AF65-F5344CB8AC3E}">
        <p14:creationId xmlns:p14="http://schemas.microsoft.com/office/powerpoint/2010/main" val="41961036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E51D0BCA-388C-0B61-747C-7CDD61E61582}"/>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66DD79D5-B404-50B8-2A49-E737FA40A65B}"/>
              </a:ext>
            </a:extLst>
          </p:cNvPr>
          <p:cNvSpPr>
            <a:spLocks noGrp="1"/>
          </p:cNvSpPr>
          <p:nvPr>
            <p:ph sz="half" idx="1"/>
          </p:nvPr>
        </p:nvSpPr>
        <p:spPr>
          <a:xfrm>
            <a:off x="735013" y="2012950"/>
            <a:ext cx="4533900" cy="47958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ー 3">
            <a:extLst>
              <a:ext uri="{FF2B5EF4-FFF2-40B4-BE49-F238E27FC236}">
                <a16:creationId xmlns:a16="http://schemas.microsoft.com/office/drawing/2014/main" id="{3228AE38-0754-432A-FE4A-BFB99447D96F}"/>
              </a:ext>
            </a:extLst>
          </p:cNvPr>
          <p:cNvSpPr>
            <a:spLocks noGrp="1"/>
          </p:cNvSpPr>
          <p:nvPr>
            <p:ph sz="half" idx="2"/>
          </p:nvPr>
        </p:nvSpPr>
        <p:spPr>
          <a:xfrm>
            <a:off x="5421313" y="2012950"/>
            <a:ext cx="4535487" cy="47958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ー 4">
            <a:extLst>
              <a:ext uri="{FF2B5EF4-FFF2-40B4-BE49-F238E27FC236}">
                <a16:creationId xmlns:a16="http://schemas.microsoft.com/office/drawing/2014/main" id="{A293F69C-80D5-B159-98AC-53DB226F5086}"/>
              </a:ext>
            </a:extLst>
          </p:cNvPr>
          <p:cNvSpPr>
            <a:spLocks noGrp="1"/>
          </p:cNvSpPr>
          <p:nvPr>
            <p:ph type="dt" sz="half" idx="10"/>
          </p:nvPr>
        </p:nvSpPr>
        <p:spPr/>
        <p:txBody>
          <a:bodyPr/>
          <a:lstStyle/>
          <a:p>
            <a:endParaRPr kumimoji="1" lang="ja-JP" altLang="en-US"/>
          </a:p>
        </p:txBody>
      </p:sp>
      <p:sp>
        <p:nvSpPr>
          <p:cNvPr id="6" name="フッター プレースホルダー 5">
            <a:extLst>
              <a:ext uri="{FF2B5EF4-FFF2-40B4-BE49-F238E27FC236}">
                <a16:creationId xmlns:a16="http://schemas.microsoft.com/office/drawing/2014/main" id="{4BE94893-437A-0F96-353F-89B4728C6C1E}"/>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8576D7AE-B91A-0851-98DE-05CC592AC5AF}"/>
              </a:ext>
            </a:extLst>
          </p:cNvPr>
          <p:cNvSpPr>
            <a:spLocks noGrp="1"/>
          </p:cNvSpPr>
          <p:nvPr>
            <p:ph type="sldNum" sz="quarter" idx="12"/>
          </p:nvPr>
        </p:nvSpPr>
        <p:spPr/>
        <p:txBody>
          <a:bodyPr/>
          <a:lstStyle/>
          <a:p>
            <a:fld id="{259C116F-7037-4D8D-A1FC-006557388E58}" type="slidenum">
              <a:rPr kumimoji="1" lang="ja-JP" altLang="en-US" smtClean="0"/>
              <a:t>‹#›</a:t>
            </a:fld>
            <a:endParaRPr kumimoji="1" lang="ja-JP" altLang="en-US"/>
          </a:p>
        </p:txBody>
      </p:sp>
    </p:spTree>
    <p:extLst>
      <p:ext uri="{BB962C8B-B14F-4D97-AF65-F5344CB8AC3E}">
        <p14:creationId xmlns:p14="http://schemas.microsoft.com/office/powerpoint/2010/main" val="3239385825"/>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userDrawn="1">
  <p:cSld name="1_目次用スライド">
    <p:spTree>
      <p:nvGrpSpPr>
        <p:cNvPr id="1" name=""/>
        <p:cNvGrpSpPr/>
        <p:nvPr/>
      </p:nvGrpSpPr>
      <p:grpSpPr>
        <a:xfrm>
          <a:off x="0" y="0"/>
          <a:ext cx="0" cy="0"/>
          <a:chOff x="0" y="0"/>
          <a:chExt cx="0" cy="0"/>
        </a:xfrm>
      </p:grpSpPr>
      <p:pic>
        <p:nvPicPr>
          <p:cNvPr id="4" name="グラフィックス 3">
            <a:extLst>
              <a:ext uri="{FF2B5EF4-FFF2-40B4-BE49-F238E27FC236}">
                <a16:creationId xmlns:a16="http://schemas.microsoft.com/office/drawing/2014/main" id="{DFC3FEA0-0269-A340-8AC0-2EE9382B6D7F}"/>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49980" y="243741"/>
            <a:ext cx="9576000" cy="508461"/>
          </a:xfrm>
          <a:prstGeom prst="rect">
            <a:avLst/>
          </a:prstGeom>
        </p:spPr>
      </p:pic>
      <p:cxnSp>
        <p:nvCxnSpPr>
          <p:cNvPr id="5" name="直線コネクタ 4">
            <a:extLst>
              <a:ext uri="{FF2B5EF4-FFF2-40B4-BE49-F238E27FC236}">
                <a16:creationId xmlns:a16="http://schemas.microsoft.com/office/drawing/2014/main" id="{EBCF4434-9025-3445-AC58-7DECDD0D5A3D}"/>
              </a:ext>
            </a:extLst>
          </p:cNvPr>
          <p:cNvCxnSpPr>
            <a:cxnSpLocks/>
          </p:cNvCxnSpPr>
          <p:nvPr userDrawn="1"/>
        </p:nvCxnSpPr>
        <p:spPr>
          <a:xfrm>
            <a:off x="269829" y="439843"/>
            <a:ext cx="387743" cy="388717"/>
          </a:xfrm>
          <a:prstGeom prst="line">
            <a:avLst/>
          </a:prstGeom>
          <a:ln w="1270">
            <a:solidFill>
              <a:srgbClr val="009C89"/>
            </a:solidFill>
          </a:ln>
        </p:spPr>
        <p:style>
          <a:lnRef idx="1">
            <a:schemeClr val="accent1"/>
          </a:lnRef>
          <a:fillRef idx="0">
            <a:schemeClr val="accent1"/>
          </a:fillRef>
          <a:effectRef idx="0">
            <a:schemeClr val="accent1"/>
          </a:effectRef>
          <a:fontRef idx="minor">
            <a:schemeClr val="tx1"/>
          </a:fontRef>
        </p:style>
      </p:cxnSp>
      <p:cxnSp>
        <p:nvCxnSpPr>
          <p:cNvPr id="8" name="直線コネクタ 7">
            <a:extLst>
              <a:ext uri="{FF2B5EF4-FFF2-40B4-BE49-F238E27FC236}">
                <a16:creationId xmlns:a16="http://schemas.microsoft.com/office/drawing/2014/main" id="{9F081F0C-555C-6443-8F74-0430630E7B15}"/>
              </a:ext>
            </a:extLst>
          </p:cNvPr>
          <p:cNvCxnSpPr>
            <a:cxnSpLocks/>
          </p:cNvCxnSpPr>
          <p:nvPr userDrawn="1"/>
        </p:nvCxnSpPr>
        <p:spPr>
          <a:xfrm>
            <a:off x="9321870" y="142579"/>
            <a:ext cx="684262" cy="687600"/>
          </a:xfrm>
          <a:prstGeom prst="line">
            <a:avLst/>
          </a:prstGeom>
          <a:ln w="1270">
            <a:solidFill>
              <a:srgbClr val="009C89"/>
            </a:solidFill>
          </a:ln>
        </p:spPr>
        <p:style>
          <a:lnRef idx="1">
            <a:schemeClr val="accent1"/>
          </a:lnRef>
          <a:fillRef idx="0">
            <a:schemeClr val="accent1"/>
          </a:fillRef>
          <a:effectRef idx="0">
            <a:schemeClr val="accent1"/>
          </a:effectRef>
          <a:fontRef idx="minor">
            <a:schemeClr val="tx1"/>
          </a:fontRef>
        </p:style>
      </p:cxnSp>
      <p:sp>
        <p:nvSpPr>
          <p:cNvPr id="9" name="テキスト ボックス 8">
            <a:extLst>
              <a:ext uri="{FF2B5EF4-FFF2-40B4-BE49-F238E27FC236}">
                <a16:creationId xmlns:a16="http://schemas.microsoft.com/office/drawing/2014/main" id="{008499E0-6698-7242-8365-20FF5A758AA5}"/>
              </a:ext>
            </a:extLst>
          </p:cNvPr>
          <p:cNvSpPr txBox="1"/>
          <p:nvPr userDrawn="1"/>
        </p:nvSpPr>
        <p:spPr>
          <a:xfrm>
            <a:off x="1" y="7286218"/>
            <a:ext cx="10691813" cy="244682"/>
          </a:xfrm>
          <a:prstGeom prst="rect">
            <a:avLst/>
          </a:prstGeom>
          <a:noFill/>
        </p:spPr>
        <p:txBody>
          <a:bodyPr wrap="square" rtlCol="0">
            <a:spAutoFit/>
          </a:bodyPr>
          <a:lstStyle/>
          <a:p>
            <a:pPr algn="r"/>
            <a:fld id="{38434F60-59C2-5746-B363-8E311F3EE048}" type="slidenum">
              <a:rPr lang="en-US" altLang="ja-JP" sz="990" b="0" smtClean="0">
                <a:ln w="2540">
                  <a:solidFill>
                    <a:schemeClr val="bg2">
                      <a:lumMod val="75000"/>
                    </a:schemeClr>
                  </a:solidFill>
                </a:ln>
                <a:solidFill>
                  <a:schemeClr val="tx1"/>
                </a:solidFill>
                <a:latin typeface="Meiryo" panose="020B0604030504040204" pitchFamily="34" charset="-128"/>
                <a:ea typeface="Meiryo" panose="020B0604030504040204" pitchFamily="34" charset="-128"/>
              </a:rPr>
              <a:t>‹#›</a:t>
            </a:fld>
            <a:endParaRPr lang="ja-JP" altLang="en-US" sz="990" b="0" dirty="0">
              <a:ln w="2540">
                <a:solidFill>
                  <a:schemeClr val="bg2">
                    <a:lumMod val="75000"/>
                  </a:schemeClr>
                </a:solidFill>
              </a:ln>
              <a:solidFill>
                <a:schemeClr val="tx1"/>
              </a:solidFill>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2461282228"/>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userDrawn="1">
  <p:cSld name="1_階層あり">
    <p:spTree>
      <p:nvGrpSpPr>
        <p:cNvPr id="1" name=""/>
        <p:cNvGrpSpPr/>
        <p:nvPr/>
      </p:nvGrpSpPr>
      <p:grpSpPr>
        <a:xfrm>
          <a:off x="0" y="0"/>
          <a:ext cx="0" cy="0"/>
          <a:chOff x="0" y="0"/>
          <a:chExt cx="0" cy="0"/>
        </a:xfrm>
      </p:grpSpPr>
      <p:sp>
        <p:nvSpPr>
          <p:cNvPr id="13" name="テキスト ボックス 12">
            <a:extLst>
              <a:ext uri="{FF2B5EF4-FFF2-40B4-BE49-F238E27FC236}">
                <a16:creationId xmlns:a16="http://schemas.microsoft.com/office/drawing/2014/main" id="{8FD50C7F-9ACA-4B30-8C3B-E73A326DFDE0}"/>
              </a:ext>
            </a:extLst>
          </p:cNvPr>
          <p:cNvSpPr txBox="1"/>
          <p:nvPr userDrawn="1"/>
        </p:nvSpPr>
        <p:spPr>
          <a:xfrm>
            <a:off x="10187813" y="7055679"/>
            <a:ext cx="360000" cy="359999"/>
          </a:xfrm>
          <a:prstGeom prst="rect">
            <a:avLst/>
          </a:prstGeom>
          <a:noFill/>
        </p:spPr>
        <p:txBody>
          <a:bodyPr wrap="none" lIns="0" tIns="0" rIns="0" bIns="0" rtlCol="0" anchor="b" anchorCtr="0">
            <a:noAutofit/>
          </a:bodyPr>
          <a:lstStyle/>
          <a:p>
            <a:pPr algn="ctr"/>
            <a:fld id="{9C1B02FA-3B43-4965-97B5-C29D405C4738}" type="slidenum">
              <a:rPr kumimoji="1" lang="ja-JP" altLang="en-US" sz="2169" b="0" smtClean="0">
                <a:latin typeface="Arial" panose="020B0604020202020204" pitchFamily="34" charset="0"/>
                <a:ea typeface="メイリオ" panose="020B0604030504040204" pitchFamily="50" charset="-128"/>
                <a:cs typeface="Arial" panose="020B0604020202020204" pitchFamily="34" charset="0"/>
              </a:rPr>
              <a:pPr algn="ctr"/>
              <a:t>‹#›</a:t>
            </a:fld>
            <a:endParaRPr kumimoji="1" lang="ja-JP" altLang="en-US" sz="1446" b="0" dirty="0">
              <a:latin typeface="Arial" panose="020B0604020202020204" pitchFamily="34" charset="0"/>
              <a:ea typeface="メイリオ" panose="020B0604030504040204" pitchFamily="50" charset="-128"/>
              <a:cs typeface="Arial" panose="020B0604020202020204" pitchFamily="34" charset="0"/>
            </a:endParaRPr>
          </a:p>
        </p:txBody>
      </p:sp>
      <p:sp>
        <p:nvSpPr>
          <p:cNvPr id="53" name="コンテンツ プレースホルダー 3">
            <a:extLst>
              <a:ext uri="{FF2B5EF4-FFF2-40B4-BE49-F238E27FC236}">
                <a16:creationId xmlns:a16="http://schemas.microsoft.com/office/drawing/2014/main" id="{7038EB8A-9FB3-4B3E-A554-367E9CB41E9D}"/>
              </a:ext>
            </a:extLst>
          </p:cNvPr>
          <p:cNvSpPr>
            <a:spLocks noGrp="1"/>
          </p:cNvSpPr>
          <p:nvPr userDrawn="1">
            <p:ph sz="quarter" idx="10" hasCustomPrompt="1"/>
          </p:nvPr>
        </p:nvSpPr>
        <p:spPr>
          <a:xfrm>
            <a:off x="161926" y="32266"/>
            <a:ext cx="9288000" cy="252000"/>
          </a:xfrm>
          <a:prstGeom prst="rect">
            <a:avLst/>
          </a:prstGeom>
        </p:spPr>
        <p:txBody>
          <a:bodyPr lIns="0" tIns="0" rIns="0" bIns="0" anchor="ctr" anchorCtr="0"/>
          <a:lstStyle>
            <a:lvl1pPr algn="l">
              <a:defRPr sz="1265" b="1">
                <a:solidFill>
                  <a:schemeClr val="bg2"/>
                </a:solidFill>
                <a:latin typeface="Meiryo UI" panose="020B0604030504040204" pitchFamily="50" charset="-128"/>
                <a:ea typeface="Meiryo UI" panose="020B0604030504040204" pitchFamily="50" charset="-128"/>
              </a:defRPr>
            </a:lvl1pPr>
          </a:lstStyle>
          <a:p>
            <a:pPr lvl="0"/>
            <a:r>
              <a:rPr kumimoji="1" lang="ja-JP" altLang="en-US" dirty="0"/>
              <a:t>第</a:t>
            </a:r>
            <a:r>
              <a:rPr kumimoji="1" lang="en-US" altLang="ja-JP" dirty="0"/>
              <a:t>1</a:t>
            </a:r>
            <a:r>
              <a:rPr kumimoji="1" lang="ja-JP" altLang="en-US" dirty="0"/>
              <a:t>階層（例：表紙タイトル）</a:t>
            </a:r>
          </a:p>
        </p:txBody>
      </p:sp>
      <p:grpSp>
        <p:nvGrpSpPr>
          <p:cNvPr id="2" name="グループ化 1">
            <a:extLst>
              <a:ext uri="{FF2B5EF4-FFF2-40B4-BE49-F238E27FC236}">
                <a16:creationId xmlns:a16="http://schemas.microsoft.com/office/drawing/2014/main" id="{6736CFC0-A6A1-408C-90D0-5F3C3EDABEFD}"/>
              </a:ext>
            </a:extLst>
          </p:cNvPr>
          <p:cNvGrpSpPr/>
          <p:nvPr userDrawn="1"/>
        </p:nvGrpSpPr>
        <p:grpSpPr>
          <a:xfrm>
            <a:off x="111920" y="216796"/>
            <a:ext cx="10424028" cy="795336"/>
            <a:chOff x="111919" y="216797"/>
            <a:chExt cx="10424028" cy="795336"/>
          </a:xfrm>
        </p:grpSpPr>
        <p:pic>
          <p:nvPicPr>
            <p:cNvPr id="15" name="Picture 11" descr="ç°å¢ç">
              <a:extLst>
                <a:ext uri="{FF2B5EF4-FFF2-40B4-BE49-F238E27FC236}">
                  <a16:creationId xmlns:a16="http://schemas.microsoft.com/office/drawing/2014/main" id="{2BF78C1F-895C-47B9-BFD6-D818DFB88518}"/>
                </a:ext>
              </a:extLst>
            </p:cNvPr>
            <p:cNvPicPr>
              <a:picLocks noChangeAspect="1" noChangeArrowheads="1"/>
            </p:cNvPicPr>
            <p:nvPr userDrawn="1"/>
          </p:nvPicPr>
          <p:blipFill>
            <a:blip r:embed="rId2" cstate="print">
              <a:extLst>
                <a:ext uri="{28A0092B-C50C-407E-A947-70E740481C1C}">
                  <a14:useLocalDpi xmlns:a14="http://schemas.microsoft.com/office/drawing/2010/main"/>
                </a:ext>
              </a:extLst>
            </a:blip>
            <a:srcRect/>
            <a:stretch>
              <a:fillRect/>
            </a:stretch>
          </p:blipFill>
          <p:spPr bwMode="auto">
            <a:xfrm>
              <a:off x="9956006" y="300775"/>
              <a:ext cx="579941" cy="559908"/>
            </a:xfrm>
            <a:prstGeom prst="rect">
              <a:avLst/>
            </a:prstGeom>
            <a:noFill/>
            <a:extLst>
              <a:ext uri="{909E8E84-426E-40DD-AFC4-6F175D3DCCD1}">
                <a14:hiddenFill xmlns:a14="http://schemas.microsoft.com/office/drawing/2010/main">
                  <a:solidFill>
                    <a:srgbClr val="FFFFFF"/>
                  </a:solidFill>
                </a14:hiddenFill>
              </a:ext>
            </a:extLst>
          </p:spPr>
        </p:pic>
        <p:sp>
          <p:nvSpPr>
            <p:cNvPr id="16" name="Freeform 13">
              <a:extLst>
                <a:ext uri="{FF2B5EF4-FFF2-40B4-BE49-F238E27FC236}">
                  <a16:creationId xmlns:a16="http://schemas.microsoft.com/office/drawing/2014/main" id="{4B2D3E9F-0217-41CA-A745-B0B8FBABC286}"/>
                </a:ext>
              </a:extLst>
            </p:cNvPr>
            <p:cNvSpPr>
              <a:spLocks/>
            </p:cNvSpPr>
            <p:nvPr userDrawn="1"/>
          </p:nvSpPr>
          <p:spPr bwMode="auto">
            <a:xfrm>
              <a:off x="161925" y="284266"/>
              <a:ext cx="10274355" cy="648000"/>
            </a:xfrm>
            <a:custGeom>
              <a:avLst/>
              <a:gdLst>
                <a:gd name="T0" fmla="*/ 38 w 1868"/>
                <a:gd name="T1" fmla="*/ 118 h 118"/>
                <a:gd name="T2" fmla="*/ 48 w 1868"/>
                <a:gd name="T3" fmla="*/ 118 h 118"/>
                <a:gd name="T4" fmla="*/ 155 w 1868"/>
                <a:gd name="T5" fmla="*/ 118 h 118"/>
                <a:gd name="T6" fmla="*/ 1811 w 1868"/>
                <a:gd name="T7" fmla="*/ 118 h 118"/>
                <a:gd name="T8" fmla="*/ 1694 w 1868"/>
                <a:gd name="T9" fmla="*/ 0 h 118"/>
                <a:gd name="T10" fmla="*/ 12 w 1868"/>
                <a:gd name="T11" fmla="*/ 0 h 118"/>
                <a:gd name="T12" fmla="*/ 12 w 1868"/>
                <a:gd name="T13" fmla="*/ 0 h 118"/>
                <a:gd name="T14" fmla="*/ 3 w 1868"/>
                <a:gd name="T15" fmla="*/ 3 h 118"/>
                <a:gd name="T16" fmla="*/ 0 w 1868"/>
                <a:gd name="T17" fmla="*/ 9 h 118"/>
                <a:gd name="T18" fmla="*/ 0 w 1868"/>
                <a:gd name="T19" fmla="*/ 82 h 118"/>
                <a:gd name="T20" fmla="*/ 38 w 1868"/>
                <a:gd name="T21" fmla="*/ 118 h 118"/>
                <a:gd name="T22" fmla="*/ 38 w 1868"/>
                <a:gd name="T23" fmla="*/ 118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68" h="118">
                  <a:moveTo>
                    <a:pt x="38" y="118"/>
                  </a:moveTo>
                  <a:cubicBezTo>
                    <a:pt x="48" y="118"/>
                    <a:pt x="48" y="118"/>
                    <a:pt x="48" y="118"/>
                  </a:cubicBezTo>
                  <a:cubicBezTo>
                    <a:pt x="155" y="118"/>
                    <a:pt x="155" y="118"/>
                    <a:pt x="155" y="118"/>
                  </a:cubicBezTo>
                  <a:cubicBezTo>
                    <a:pt x="1868" y="118"/>
                    <a:pt x="1811" y="118"/>
                    <a:pt x="1811" y="118"/>
                  </a:cubicBezTo>
                  <a:cubicBezTo>
                    <a:pt x="1694" y="0"/>
                    <a:pt x="1694" y="0"/>
                    <a:pt x="1694" y="0"/>
                  </a:cubicBezTo>
                  <a:cubicBezTo>
                    <a:pt x="12" y="0"/>
                    <a:pt x="12" y="0"/>
                    <a:pt x="12" y="0"/>
                  </a:cubicBezTo>
                  <a:cubicBezTo>
                    <a:pt x="12" y="0"/>
                    <a:pt x="12" y="0"/>
                    <a:pt x="12" y="0"/>
                  </a:cubicBezTo>
                  <a:cubicBezTo>
                    <a:pt x="8" y="0"/>
                    <a:pt x="5" y="2"/>
                    <a:pt x="3" y="3"/>
                  </a:cubicBezTo>
                  <a:cubicBezTo>
                    <a:pt x="0" y="9"/>
                    <a:pt x="0" y="9"/>
                    <a:pt x="0" y="9"/>
                  </a:cubicBezTo>
                  <a:cubicBezTo>
                    <a:pt x="0" y="82"/>
                    <a:pt x="0" y="82"/>
                    <a:pt x="0" y="82"/>
                  </a:cubicBezTo>
                  <a:cubicBezTo>
                    <a:pt x="38" y="118"/>
                    <a:pt x="38" y="118"/>
                    <a:pt x="38" y="118"/>
                  </a:cubicBezTo>
                  <a:cubicBezTo>
                    <a:pt x="38" y="118"/>
                    <a:pt x="38" y="118"/>
                    <a:pt x="38" y="118"/>
                  </a:cubicBezTo>
                  <a:close/>
                </a:path>
              </a:pathLst>
            </a:custGeom>
            <a:solidFill>
              <a:schemeClr val="tx2">
                <a:lumMod val="75000"/>
              </a:schemeClr>
            </a:solidFill>
            <a:ln>
              <a:noFill/>
            </a:ln>
          </p:spPr>
          <p:txBody>
            <a:bodyPr vert="horz" wrap="square" lIns="0" tIns="0" rIns="0" bIns="0" numCol="1" anchor="t" anchorCtr="0" compatLnSpc="1">
              <a:prstTxWarp prst="textNoShape">
                <a:avLst/>
              </a:prstTxWarp>
            </a:bodyPr>
            <a:lstStyle/>
            <a:p>
              <a:endParaRPr lang="ja-JP" altLang="en-US" sz="1627"/>
            </a:p>
          </p:txBody>
        </p:sp>
        <p:sp>
          <p:nvSpPr>
            <p:cNvPr id="49" name="フリーフォーム: 図形 48">
              <a:extLst>
                <a:ext uri="{FF2B5EF4-FFF2-40B4-BE49-F238E27FC236}">
                  <a16:creationId xmlns:a16="http://schemas.microsoft.com/office/drawing/2014/main" id="{90B7366C-0173-451D-B260-B9E47C44ACBC}"/>
                </a:ext>
              </a:extLst>
            </p:cNvPr>
            <p:cNvSpPr/>
            <p:nvPr userDrawn="1"/>
          </p:nvSpPr>
          <p:spPr>
            <a:xfrm>
              <a:off x="161925" y="536266"/>
              <a:ext cx="9961283" cy="396000"/>
            </a:xfrm>
            <a:custGeom>
              <a:avLst/>
              <a:gdLst>
                <a:gd name="connsiteX0" fmla="*/ 0 w 9946927"/>
                <a:gd name="connsiteY0" fmla="*/ 0 h 396000"/>
                <a:gd name="connsiteX1" fmla="*/ 9554213 w 9946927"/>
                <a:gd name="connsiteY1" fmla="*/ 0 h 396000"/>
                <a:gd name="connsiteX2" fmla="*/ 9575411 w 9946927"/>
                <a:gd name="connsiteY2" fmla="*/ 21375 h 396000"/>
                <a:gd name="connsiteX3" fmla="*/ 9946927 w 9946927"/>
                <a:gd name="connsiteY3" fmla="*/ 396000 h 396000"/>
                <a:gd name="connsiteX4" fmla="*/ 9942003 w 9946927"/>
                <a:gd name="connsiteY4" fmla="*/ 396000 h 396000"/>
                <a:gd name="connsiteX5" fmla="*/ 9848834 w 9946927"/>
                <a:gd name="connsiteY5" fmla="*/ 396000 h 396000"/>
                <a:gd name="connsiteX6" fmla="*/ 9549825 w 9946927"/>
                <a:gd name="connsiteY6" fmla="*/ 396000 h 396000"/>
                <a:gd name="connsiteX7" fmla="*/ 8927381 w 9946927"/>
                <a:gd name="connsiteY7" fmla="*/ 396000 h 396000"/>
                <a:gd name="connsiteX8" fmla="*/ 8458122 w 9946927"/>
                <a:gd name="connsiteY8" fmla="*/ 396000 h 396000"/>
                <a:gd name="connsiteX9" fmla="*/ 7863906 w 9946927"/>
                <a:gd name="connsiteY9" fmla="*/ 396000 h 396000"/>
                <a:gd name="connsiteX10" fmla="*/ 7130032 w 9946927"/>
                <a:gd name="connsiteY10" fmla="*/ 396000 h 396000"/>
                <a:gd name="connsiteX11" fmla="*/ 6241804 w 9946927"/>
                <a:gd name="connsiteY11" fmla="*/ 396000 h 396000"/>
                <a:gd name="connsiteX12" fmla="*/ 5184519 w 9946927"/>
                <a:gd name="connsiteY12" fmla="*/ 396000 h 396000"/>
                <a:gd name="connsiteX13" fmla="*/ 3943480 w 9946927"/>
                <a:gd name="connsiteY13" fmla="*/ 396000 h 396000"/>
                <a:gd name="connsiteX14" fmla="*/ 2503986 w 9946927"/>
                <a:gd name="connsiteY14" fmla="*/ 396000 h 396000"/>
                <a:gd name="connsiteX15" fmla="*/ 851339 w 9946927"/>
                <a:gd name="connsiteY15" fmla="*/ 396000 h 396000"/>
                <a:gd name="connsiteX16" fmla="*/ 777876 w 9946927"/>
                <a:gd name="connsiteY16" fmla="*/ 396000 h 396000"/>
                <a:gd name="connsiteX17" fmla="*/ 603403 w 9946927"/>
                <a:gd name="connsiteY17" fmla="*/ 396000 h 396000"/>
                <a:gd name="connsiteX18" fmla="*/ 263640 w 9946927"/>
                <a:gd name="connsiteY18" fmla="*/ 396000 h 396000"/>
                <a:gd name="connsiteX19" fmla="*/ 208715 w 9946927"/>
                <a:gd name="connsiteY19" fmla="*/ 396000 h 396000"/>
                <a:gd name="connsiteX20" fmla="*/ 0 w 9946927"/>
                <a:gd name="connsiteY20" fmla="*/ 198305 h 396000"/>
                <a:gd name="connsiteX21" fmla="*/ 0 w 9946927"/>
                <a:gd name="connsiteY21" fmla="*/ 29183 h 39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9946927" h="396000">
                  <a:moveTo>
                    <a:pt x="0" y="0"/>
                  </a:moveTo>
                  <a:lnTo>
                    <a:pt x="9554213" y="0"/>
                  </a:lnTo>
                  <a:lnTo>
                    <a:pt x="9575411" y="21375"/>
                  </a:lnTo>
                  <a:cubicBezTo>
                    <a:pt x="9665779" y="112500"/>
                    <a:pt x="9786271" y="234000"/>
                    <a:pt x="9946927" y="396000"/>
                  </a:cubicBezTo>
                  <a:lnTo>
                    <a:pt x="9942003" y="396000"/>
                  </a:lnTo>
                  <a:lnTo>
                    <a:pt x="9848834" y="396000"/>
                  </a:lnTo>
                  <a:lnTo>
                    <a:pt x="9549825" y="396000"/>
                  </a:lnTo>
                  <a:lnTo>
                    <a:pt x="8927381" y="396000"/>
                  </a:lnTo>
                  <a:lnTo>
                    <a:pt x="8458122" y="396000"/>
                  </a:lnTo>
                  <a:lnTo>
                    <a:pt x="7863906" y="396000"/>
                  </a:lnTo>
                  <a:lnTo>
                    <a:pt x="7130032" y="396000"/>
                  </a:lnTo>
                  <a:lnTo>
                    <a:pt x="6241804" y="396000"/>
                  </a:lnTo>
                  <a:lnTo>
                    <a:pt x="5184519" y="396000"/>
                  </a:lnTo>
                  <a:lnTo>
                    <a:pt x="3943480" y="396000"/>
                  </a:lnTo>
                  <a:lnTo>
                    <a:pt x="2503986" y="396000"/>
                  </a:lnTo>
                  <a:lnTo>
                    <a:pt x="851339" y="396000"/>
                  </a:lnTo>
                  <a:lnTo>
                    <a:pt x="777876" y="396000"/>
                  </a:lnTo>
                  <a:lnTo>
                    <a:pt x="603403" y="396000"/>
                  </a:lnTo>
                  <a:lnTo>
                    <a:pt x="263640" y="396000"/>
                  </a:lnTo>
                  <a:lnTo>
                    <a:pt x="208715" y="396000"/>
                  </a:lnTo>
                  <a:cubicBezTo>
                    <a:pt x="208715" y="396000"/>
                    <a:pt x="208715" y="396000"/>
                    <a:pt x="0" y="198305"/>
                  </a:cubicBezTo>
                  <a:cubicBezTo>
                    <a:pt x="0" y="198305"/>
                    <a:pt x="0" y="198305"/>
                    <a:pt x="0" y="29183"/>
                  </a:cubicBezTo>
                  <a:close/>
                </a:path>
              </a:pathLst>
            </a:cu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627"/>
            </a:p>
          </p:txBody>
        </p:sp>
        <p:cxnSp>
          <p:nvCxnSpPr>
            <p:cNvPr id="17" name="直線コネクタ 16">
              <a:extLst>
                <a:ext uri="{FF2B5EF4-FFF2-40B4-BE49-F238E27FC236}">
                  <a16:creationId xmlns:a16="http://schemas.microsoft.com/office/drawing/2014/main" id="{34DB3166-9AB5-43FB-8591-93246638EB08}"/>
                </a:ext>
              </a:extLst>
            </p:cNvPr>
            <p:cNvCxnSpPr>
              <a:cxnSpLocks/>
            </p:cNvCxnSpPr>
            <p:nvPr userDrawn="1"/>
          </p:nvCxnSpPr>
          <p:spPr>
            <a:xfrm>
              <a:off x="9408319" y="216797"/>
              <a:ext cx="786701" cy="778669"/>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直線コネクタ 17">
              <a:extLst>
                <a:ext uri="{FF2B5EF4-FFF2-40B4-BE49-F238E27FC236}">
                  <a16:creationId xmlns:a16="http://schemas.microsoft.com/office/drawing/2014/main" id="{D40C9C0E-769C-4D22-A484-B325C7ECE503}"/>
                </a:ext>
              </a:extLst>
            </p:cNvPr>
            <p:cNvCxnSpPr>
              <a:cxnSpLocks/>
            </p:cNvCxnSpPr>
            <p:nvPr userDrawn="1"/>
          </p:nvCxnSpPr>
          <p:spPr>
            <a:xfrm>
              <a:off x="111919" y="681139"/>
              <a:ext cx="345281" cy="33099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52" name="タイトル 1">
            <a:extLst>
              <a:ext uri="{FF2B5EF4-FFF2-40B4-BE49-F238E27FC236}">
                <a16:creationId xmlns:a16="http://schemas.microsoft.com/office/drawing/2014/main" id="{ED4B86B0-3BB3-4009-9A6E-83BD54068242}"/>
              </a:ext>
            </a:extLst>
          </p:cNvPr>
          <p:cNvSpPr>
            <a:spLocks noGrp="1"/>
          </p:cNvSpPr>
          <p:nvPr userDrawn="1">
            <p:ph type="title" hasCustomPrompt="1"/>
          </p:nvPr>
        </p:nvSpPr>
        <p:spPr bwMode="white">
          <a:xfrm>
            <a:off x="161926" y="536266"/>
            <a:ext cx="9288000" cy="396000"/>
          </a:xfrm>
          <a:prstGeom prst="rect">
            <a:avLst/>
          </a:prstGeom>
        </p:spPr>
        <p:txBody>
          <a:bodyPr lIns="252000" tIns="0" rIns="0" bIns="0" anchor="ctr" anchorCtr="0"/>
          <a:lstStyle>
            <a:lvl1pPr algn="l">
              <a:defRPr sz="2169" b="1">
                <a:solidFill>
                  <a:schemeClr val="bg1"/>
                </a:solidFill>
                <a:latin typeface="Meiryo UI" panose="020B0604030504040204" pitchFamily="50" charset="-128"/>
                <a:ea typeface="Meiryo UI" panose="020B0604030504040204" pitchFamily="50" charset="-128"/>
              </a:defRPr>
            </a:lvl1pPr>
          </a:lstStyle>
          <a:p>
            <a:r>
              <a:rPr kumimoji="1" lang="ja-JP" altLang="en-US" dirty="0"/>
              <a:t>ページタイトル</a:t>
            </a:r>
          </a:p>
        </p:txBody>
      </p:sp>
      <p:sp>
        <p:nvSpPr>
          <p:cNvPr id="54" name="コンテンツ プレースホルダー 3">
            <a:extLst>
              <a:ext uri="{FF2B5EF4-FFF2-40B4-BE49-F238E27FC236}">
                <a16:creationId xmlns:a16="http://schemas.microsoft.com/office/drawing/2014/main" id="{F530AFF5-0F75-4301-B416-E2BDE7D4B1D3}"/>
              </a:ext>
            </a:extLst>
          </p:cNvPr>
          <p:cNvSpPr>
            <a:spLocks noGrp="1"/>
          </p:cNvSpPr>
          <p:nvPr userDrawn="1">
            <p:ph sz="quarter" idx="11" hasCustomPrompt="1"/>
          </p:nvPr>
        </p:nvSpPr>
        <p:spPr bwMode="white">
          <a:xfrm>
            <a:off x="161926" y="284266"/>
            <a:ext cx="9288000" cy="252000"/>
          </a:xfrm>
          <a:prstGeom prst="rect">
            <a:avLst/>
          </a:prstGeom>
        </p:spPr>
        <p:txBody>
          <a:bodyPr lIns="252000" tIns="0" rIns="0" bIns="0" anchor="ctr" anchorCtr="0"/>
          <a:lstStyle>
            <a:lvl1pPr algn="l">
              <a:defRPr sz="1265" b="1">
                <a:solidFill>
                  <a:schemeClr val="bg1"/>
                </a:solidFill>
                <a:latin typeface="Meiryo UI" panose="020B0604030504040204" pitchFamily="50" charset="-128"/>
                <a:ea typeface="Meiryo UI" panose="020B0604030504040204" pitchFamily="50" charset="-128"/>
              </a:defRPr>
            </a:lvl1pPr>
          </a:lstStyle>
          <a:p>
            <a:pPr lvl="0"/>
            <a:r>
              <a:rPr kumimoji="1" lang="ja-JP" altLang="en-US" dirty="0"/>
              <a:t>第</a:t>
            </a:r>
            <a:r>
              <a:rPr kumimoji="1" lang="en-US" altLang="ja-JP" dirty="0"/>
              <a:t>2</a:t>
            </a:r>
            <a:r>
              <a:rPr kumimoji="1" lang="ja-JP" altLang="en-US" dirty="0"/>
              <a:t>階層（例：章タイトル）</a:t>
            </a:r>
          </a:p>
        </p:txBody>
      </p:sp>
      <p:sp>
        <p:nvSpPr>
          <p:cNvPr id="19" name="コンテンツ プレースホルダー 3">
            <a:extLst>
              <a:ext uri="{FF2B5EF4-FFF2-40B4-BE49-F238E27FC236}">
                <a16:creationId xmlns:a16="http://schemas.microsoft.com/office/drawing/2014/main" id="{EDF4FE31-3A07-443C-9CD8-C81650AD9D2F}"/>
              </a:ext>
            </a:extLst>
          </p:cNvPr>
          <p:cNvSpPr>
            <a:spLocks noGrp="1"/>
          </p:cNvSpPr>
          <p:nvPr>
            <p:ph sz="quarter" idx="12" hasCustomPrompt="1"/>
          </p:nvPr>
        </p:nvSpPr>
        <p:spPr>
          <a:xfrm>
            <a:off x="161926" y="1110923"/>
            <a:ext cx="10367963" cy="605382"/>
          </a:xfrm>
          <a:prstGeom prst="rect">
            <a:avLst/>
          </a:prstGeom>
          <a:ln w="19050">
            <a:solidFill>
              <a:schemeClr val="tx2"/>
            </a:solidFill>
          </a:ln>
        </p:spPr>
        <p:txBody>
          <a:bodyPr wrap="square" lIns="180000" tIns="180000" rIns="180000" bIns="144000" anchor="t" anchorCtr="0">
            <a:spAutoFit/>
          </a:bodyPr>
          <a:lstStyle>
            <a:lvl1pPr marL="258273" indent="-258273" algn="l">
              <a:lnSpc>
                <a:spcPct val="100000"/>
              </a:lnSpc>
              <a:spcBef>
                <a:spcPts val="542"/>
              </a:spcBef>
              <a:spcAft>
                <a:spcPts val="0"/>
              </a:spcAft>
              <a:buFont typeface="Wingdings" panose="05000000000000000000" pitchFamily="2" charset="2"/>
              <a:buChar char="n"/>
              <a:defRPr sz="1808" b="0">
                <a:solidFill>
                  <a:schemeClr val="tx1"/>
                </a:solidFill>
                <a:latin typeface="Meiryo UI" panose="020B0604030504040204" pitchFamily="50" charset="-128"/>
                <a:ea typeface="Meiryo UI" panose="020B0604030504040204" pitchFamily="50" charset="-128"/>
              </a:defRPr>
            </a:lvl1pPr>
          </a:lstStyle>
          <a:p>
            <a:pPr lvl="0"/>
            <a:r>
              <a:rPr kumimoji="1" lang="ja-JP" altLang="en-US" dirty="0"/>
              <a:t>リードリードリードリードリードリードリードリードリードリードリードリードリードリードリードリードリードリード</a:t>
            </a:r>
          </a:p>
        </p:txBody>
      </p:sp>
    </p:spTree>
    <p:extLst>
      <p:ext uri="{BB962C8B-B14F-4D97-AF65-F5344CB8AC3E}">
        <p14:creationId xmlns:p14="http://schemas.microsoft.com/office/powerpoint/2010/main" val="732020782"/>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obj">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マスター タイトルの書式設定</a:t>
            </a:r>
          </a:p>
        </p:txBody>
      </p:sp>
      <p:sp>
        <p:nvSpPr>
          <p:cNvPr id="3" name="コンテンツ プレースホルダー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ー 3"/>
          <p:cNvSpPr>
            <a:spLocks noGrp="1"/>
          </p:cNvSpPr>
          <p:nvPr>
            <p:ph type="dt" sz="half" idx="10"/>
          </p:nvPr>
        </p:nvSpPr>
        <p:spPr/>
        <p:txBody>
          <a:bodyPr/>
          <a:lstStyle>
            <a:lvl1pPr>
              <a:defRPr/>
            </a:lvl1pPr>
          </a:lstStyle>
          <a:p>
            <a:pPr>
              <a:defRPr/>
            </a:pPr>
            <a:endParaRPr lang="ja-JP" altLang="en-US"/>
          </a:p>
        </p:txBody>
      </p:sp>
      <p:sp>
        <p:nvSpPr>
          <p:cNvPr id="5" name="フッター プレースホルダー 4"/>
          <p:cNvSpPr>
            <a:spLocks noGrp="1"/>
          </p:cNvSpPr>
          <p:nvPr>
            <p:ph type="ftr" sz="quarter" idx="11"/>
          </p:nvPr>
        </p:nvSpPr>
        <p:spPr/>
        <p:txBody>
          <a:bodyPr/>
          <a:lstStyle>
            <a:lvl1pPr>
              <a:defRPr/>
            </a:lvl1pPr>
          </a:lstStyle>
          <a:p>
            <a:pPr>
              <a:defRPr/>
            </a:pPr>
            <a:endParaRPr lang="ja-JP" altLang="en-US"/>
          </a:p>
        </p:txBody>
      </p:sp>
      <p:sp>
        <p:nvSpPr>
          <p:cNvPr id="6" name="スライド番号プレースホルダー 5"/>
          <p:cNvSpPr>
            <a:spLocks noGrp="1"/>
          </p:cNvSpPr>
          <p:nvPr>
            <p:ph type="sldNum" sz="quarter" idx="12"/>
          </p:nvPr>
        </p:nvSpPr>
        <p:spPr/>
        <p:txBody>
          <a:bodyPr/>
          <a:lstStyle>
            <a:lvl1pPr>
              <a:defRPr/>
            </a:lvl1pPr>
          </a:lstStyle>
          <a:p>
            <a:pPr>
              <a:defRPr/>
            </a:pPr>
            <a:fld id="{6BA4EBDB-8228-4D51-94EF-3A2BAF465B4B}" type="slidenum">
              <a:rPr lang="ja-JP" altLang="en-US"/>
              <a:pPr>
                <a:defRPr/>
              </a:pPr>
              <a:t>‹#›</a:t>
            </a:fld>
            <a:endParaRPr lang="ja-JP" altLang="en-US"/>
          </a:p>
        </p:txBody>
      </p:sp>
    </p:spTree>
    <p:extLst>
      <p:ext uri="{BB962C8B-B14F-4D97-AF65-F5344CB8AC3E}">
        <p14:creationId xmlns:p14="http://schemas.microsoft.com/office/powerpoint/2010/main" val="1040941190"/>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userDrawn="1">
  <p:cSld name="2_階層あり">
    <p:spTree>
      <p:nvGrpSpPr>
        <p:cNvPr id="1" name=""/>
        <p:cNvGrpSpPr/>
        <p:nvPr/>
      </p:nvGrpSpPr>
      <p:grpSpPr>
        <a:xfrm>
          <a:off x="0" y="0"/>
          <a:ext cx="0" cy="0"/>
          <a:chOff x="0" y="0"/>
          <a:chExt cx="0" cy="0"/>
        </a:xfrm>
      </p:grpSpPr>
      <p:sp>
        <p:nvSpPr>
          <p:cNvPr id="13" name="テキスト ボックス 12">
            <a:extLst>
              <a:ext uri="{FF2B5EF4-FFF2-40B4-BE49-F238E27FC236}">
                <a16:creationId xmlns:a16="http://schemas.microsoft.com/office/drawing/2014/main" id="{8FD50C7F-9ACA-4B30-8C3B-E73A326DFDE0}"/>
              </a:ext>
            </a:extLst>
          </p:cNvPr>
          <p:cNvSpPr txBox="1"/>
          <p:nvPr userDrawn="1"/>
        </p:nvSpPr>
        <p:spPr>
          <a:xfrm>
            <a:off x="10187813" y="7055675"/>
            <a:ext cx="360000" cy="360000"/>
          </a:xfrm>
          <a:prstGeom prst="rect">
            <a:avLst/>
          </a:prstGeom>
          <a:noFill/>
        </p:spPr>
        <p:txBody>
          <a:bodyPr wrap="none" lIns="0" tIns="0" rIns="0" bIns="0" rtlCol="0" anchor="b" anchorCtr="0">
            <a:noAutofit/>
          </a:bodyPr>
          <a:lstStyle/>
          <a:p>
            <a:pPr algn="ctr"/>
            <a:fld id="{9C1B02FA-3B43-4965-97B5-C29D405C4738}" type="slidenum">
              <a:rPr kumimoji="1" lang="ja-JP" altLang="en-US" sz="2400" b="0" smtClean="0">
                <a:latin typeface="Arial" panose="020B0604020202020204" pitchFamily="34" charset="0"/>
                <a:ea typeface="メイリオ" panose="020B0604030504040204" pitchFamily="50" charset="-128"/>
                <a:cs typeface="Arial" panose="020B0604020202020204" pitchFamily="34" charset="0"/>
              </a:rPr>
              <a:pPr algn="ctr"/>
              <a:t>‹#›</a:t>
            </a:fld>
            <a:endParaRPr kumimoji="1" lang="ja-JP" altLang="en-US" sz="1600" b="0" dirty="0">
              <a:latin typeface="Arial" panose="020B0604020202020204" pitchFamily="34" charset="0"/>
              <a:ea typeface="メイリオ" panose="020B0604030504040204" pitchFamily="50" charset="-128"/>
              <a:cs typeface="Arial" panose="020B0604020202020204" pitchFamily="34" charset="0"/>
            </a:endParaRPr>
          </a:p>
        </p:txBody>
      </p:sp>
      <p:sp>
        <p:nvSpPr>
          <p:cNvPr id="53" name="コンテンツ プレースホルダー 3">
            <a:extLst>
              <a:ext uri="{FF2B5EF4-FFF2-40B4-BE49-F238E27FC236}">
                <a16:creationId xmlns:a16="http://schemas.microsoft.com/office/drawing/2014/main" id="{7038EB8A-9FB3-4B3E-A554-367E9CB41E9D}"/>
              </a:ext>
            </a:extLst>
          </p:cNvPr>
          <p:cNvSpPr>
            <a:spLocks noGrp="1"/>
          </p:cNvSpPr>
          <p:nvPr userDrawn="1">
            <p:ph sz="quarter" idx="10" hasCustomPrompt="1"/>
          </p:nvPr>
        </p:nvSpPr>
        <p:spPr>
          <a:xfrm>
            <a:off x="161925" y="32266"/>
            <a:ext cx="9288000" cy="252000"/>
          </a:xfrm>
          <a:prstGeom prst="rect">
            <a:avLst/>
          </a:prstGeom>
        </p:spPr>
        <p:txBody>
          <a:bodyPr lIns="0" tIns="0" rIns="0" bIns="0" anchor="ctr" anchorCtr="0"/>
          <a:lstStyle>
            <a:lvl1pPr algn="l">
              <a:defRPr sz="1400" b="1">
                <a:solidFill>
                  <a:schemeClr val="bg2"/>
                </a:solidFill>
                <a:latin typeface="Meiryo UI" panose="020B0604030504040204" pitchFamily="50" charset="-128"/>
                <a:ea typeface="Meiryo UI" panose="020B0604030504040204" pitchFamily="50" charset="-128"/>
              </a:defRPr>
            </a:lvl1pPr>
          </a:lstStyle>
          <a:p>
            <a:pPr lvl="0"/>
            <a:r>
              <a:rPr kumimoji="1" lang="ja-JP" altLang="en-US" dirty="0"/>
              <a:t>第</a:t>
            </a:r>
            <a:r>
              <a:rPr kumimoji="1" lang="en-US" altLang="ja-JP" dirty="0"/>
              <a:t>1</a:t>
            </a:r>
            <a:r>
              <a:rPr kumimoji="1" lang="ja-JP" altLang="en-US" dirty="0"/>
              <a:t>階層（例：表紙タイトル）</a:t>
            </a:r>
          </a:p>
        </p:txBody>
      </p:sp>
      <p:grpSp>
        <p:nvGrpSpPr>
          <p:cNvPr id="2" name="グループ化 1">
            <a:extLst>
              <a:ext uri="{FF2B5EF4-FFF2-40B4-BE49-F238E27FC236}">
                <a16:creationId xmlns:a16="http://schemas.microsoft.com/office/drawing/2014/main" id="{6736CFC0-A6A1-408C-90D0-5F3C3EDABEFD}"/>
              </a:ext>
            </a:extLst>
          </p:cNvPr>
          <p:cNvGrpSpPr/>
          <p:nvPr userDrawn="1"/>
        </p:nvGrpSpPr>
        <p:grpSpPr>
          <a:xfrm>
            <a:off x="111919" y="216797"/>
            <a:ext cx="10424028" cy="795336"/>
            <a:chOff x="111919" y="216797"/>
            <a:chExt cx="10424028" cy="795336"/>
          </a:xfrm>
        </p:grpSpPr>
        <p:pic>
          <p:nvPicPr>
            <p:cNvPr id="15" name="Picture 11" descr="ç°å¢ç">
              <a:extLst>
                <a:ext uri="{FF2B5EF4-FFF2-40B4-BE49-F238E27FC236}">
                  <a16:creationId xmlns:a16="http://schemas.microsoft.com/office/drawing/2014/main" id="{2BF78C1F-895C-47B9-BFD6-D818DFB88518}"/>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9956006" y="300775"/>
              <a:ext cx="579941" cy="559908"/>
            </a:xfrm>
            <a:prstGeom prst="rect">
              <a:avLst/>
            </a:prstGeom>
            <a:noFill/>
            <a:extLst>
              <a:ext uri="{909E8E84-426E-40DD-AFC4-6F175D3DCCD1}">
                <a14:hiddenFill xmlns:a14="http://schemas.microsoft.com/office/drawing/2010/main">
                  <a:solidFill>
                    <a:srgbClr val="FFFFFF"/>
                  </a:solidFill>
                </a14:hiddenFill>
              </a:ext>
            </a:extLst>
          </p:spPr>
        </p:pic>
        <p:sp>
          <p:nvSpPr>
            <p:cNvPr id="16" name="Freeform 13">
              <a:extLst>
                <a:ext uri="{FF2B5EF4-FFF2-40B4-BE49-F238E27FC236}">
                  <a16:creationId xmlns:a16="http://schemas.microsoft.com/office/drawing/2014/main" id="{4B2D3E9F-0217-41CA-A745-B0B8FBABC286}"/>
                </a:ext>
              </a:extLst>
            </p:cNvPr>
            <p:cNvSpPr>
              <a:spLocks/>
            </p:cNvSpPr>
            <p:nvPr userDrawn="1"/>
          </p:nvSpPr>
          <p:spPr bwMode="auto">
            <a:xfrm>
              <a:off x="161925" y="284266"/>
              <a:ext cx="10274355" cy="648000"/>
            </a:xfrm>
            <a:custGeom>
              <a:avLst/>
              <a:gdLst>
                <a:gd name="T0" fmla="*/ 38 w 1868"/>
                <a:gd name="T1" fmla="*/ 118 h 118"/>
                <a:gd name="T2" fmla="*/ 48 w 1868"/>
                <a:gd name="T3" fmla="*/ 118 h 118"/>
                <a:gd name="T4" fmla="*/ 155 w 1868"/>
                <a:gd name="T5" fmla="*/ 118 h 118"/>
                <a:gd name="T6" fmla="*/ 1811 w 1868"/>
                <a:gd name="T7" fmla="*/ 118 h 118"/>
                <a:gd name="T8" fmla="*/ 1694 w 1868"/>
                <a:gd name="T9" fmla="*/ 0 h 118"/>
                <a:gd name="T10" fmla="*/ 12 w 1868"/>
                <a:gd name="T11" fmla="*/ 0 h 118"/>
                <a:gd name="T12" fmla="*/ 12 w 1868"/>
                <a:gd name="T13" fmla="*/ 0 h 118"/>
                <a:gd name="T14" fmla="*/ 3 w 1868"/>
                <a:gd name="T15" fmla="*/ 3 h 118"/>
                <a:gd name="T16" fmla="*/ 0 w 1868"/>
                <a:gd name="T17" fmla="*/ 9 h 118"/>
                <a:gd name="T18" fmla="*/ 0 w 1868"/>
                <a:gd name="T19" fmla="*/ 82 h 118"/>
                <a:gd name="T20" fmla="*/ 38 w 1868"/>
                <a:gd name="T21" fmla="*/ 118 h 118"/>
                <a:gd name="T22" fmla="*/ 38 w 1868"/>
                <a:gd name="T23" fmla="*/ 118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68" h="118">
                  <a:moveTo>
                    <a:pt x="38" y="118"/>
                  </a:moveTo>
                  <a:cubicBezTo>
                    <a:pt x="48" y="118"/>
                    <a:pt x="48" y="118"/>
                    <a:pt x="48" y="118"/>
                  </a:cubicBezTo>
                  <a:cubicBezTo>
                    <a:pt x="155" y="118"/>
                    <a:pt x="155" y="118"/>
                    <a:pt x="155" y="118"/>
                  </a:cubicBezTo>
                  <a:cubicBezTo>
                    <a:pt x="1868" y="118"/>
                    <a:pt x="1811" y="118"/>
                    <a:pt x="1811" y="118"/>
                  </a:cubicBezTo>
                  <a:cubicBezTo>
                    <a:pt x="1694" y="0"/>
                    <a:pt x="1694" y="0"/>
                    <a:pt x="1694" y="0"/>
                  </a:cubicBezTo>
                  <a:cubicBezTo>
                    <a:pt x="12" y="0"/>
                    <a:pt x="12" y="0"/>
                    <a:pt x="12" y="0"/>
                  </a:cubicBezTo>
                  <a:cubicBezTo>
                    <a:pt x="12" y="0"/>
                    <a:pt x="12" y="0"/>
                    <a:pt x="12" y="0"/>
                  </a:cubicBezTo>
                  <a:cubicBezTo>
                    <a:pt x="8" y="0"/>
                    <a:pt x="5" y="2"/>
                    <a:pt x="3" y="3"/>
                  </a:cubicBezTo>
                  <a:cubicBezTo>
                    <a:pt x="0" y="9"/>
                    <a:pt x="0" y="9"/>
                    <a:pt x="0" y="9"/>
                  </a:cubicBezTo>
                  <a:cubicBezTo>
                    <a:pt x="0" y="82"/>
                    <a:pt x="0" y="82"/>
                    <a:pt x="0" y="82"/>
                  </a:cubicBezTo>
                  <a:cubicBezTo>
                    <a:pt x="38" y="118"/>
                    <a:pt x="38" y="118"/>
                    <a:pt x="38" y="118"/>
                  </a:cubicBezTo>
                  <a:cubicBezTo>
                    <a:pt x="38" y="118"/>
                    <a:pt x="38" y="118"/>
                    <a:pt x="38" y="118"/>
                  </a:cubicBezTo>
                  <a:close/>
                </a:path>
              </a:pathLst>
            </a:custGeom>
            <a:solidFill>
              <a:schemeClr val="tx2">
                <a:lumMod val="75000"/>
              </a:schemeClr>
            </a:solidFill>
            <a:ln>
              <a:noFill/>
            </a:ln>
          </p:spPr>
          <p:txBody>
            <a:bodyPr vert="horz" wrap="square" lIns="0" tIns="0" rIns="0" bIns="0" numCol="1" anchor="t" anchorCtr="0" compatLnSpc="1">
              <a:prstTxWarp prst="textNoShape">
                <a:avLst/>
              </a:prstTxWarp>
            </a:bodyPr>
            <a:lstStyle/>
            <a:p>
              <a:endParaRPr lang="ja-JP" altLang="en-US"/>
            </a:p>
          </p:txBody>
        </p:sp>
        <p:sp>
          <p:nvSpPr>
            <p:cNvPr id="49" name="フリーフォーム: 図形 48">
              <a:extLst>
                <a:ext uri="{FF2B5EF4-FFF2-40B4-BE49-F238E27FC236}">
                  <a16:creationId xmlns:a16="http://schemas.microsoft.com/office/drawing/2014/main" id="{90B7366C-0173-451D-B260-B9E47C44ACBC}"/>
                </a:ext>
              </a:extLst>
            </p:cNvPr>
            <p:cNvSpPr/>
            <p:nvPr userDrawn="1"/>
          </p:nvSpPr>
          <p:spPr>
            <a:xfrm>
              <a:off x="161925" y="536266"/>
              <a:ext cx="9961283" cy="396000"/>
            </a:xfrm>
            <a:custGeom>
              <a:avLst/>
              <a:gdLst>
                <a:gd name="connsiteX0" fmla="*/ 0 w 9946927"/>
                <a:gd name="connsiteY0" fmla="*/ 0 h 396000"/>
                <a:gd name="connsiteX1" fmla="*/ 9554213 w 9946927"/>
                <a:gd name="connsiteY1" fmla="*/ 0 h 396000"/>
                <a:gd name="connsiteX2" fmla="*/ 9575411 w 9946927"/>
                <a:gd name="connsiteY2" fmla="*/ 21375 h 396000"/>
                <a:gd name="connsiteX3" fmla="*/ 9946927 w 9946927"/>
                <a:gd name="connsiteY3" fmla="*/ 396000 h 396000"/>
                <a:gd name="connsiteX4" fmla="*/ 9942003 w 9946927"/>
                <a:gd name="connsiteY4" fmla="*/ 396000 h 396000"/>
                <a:gd name="connsiteX5" fmla="*/ 9848834 w 9946927"/>
                <a:gd name="connsiteY5" fmla="*/ 396000 h 396000"/>
                <a:gd name="connsiteX6" fmla="*/ 9549825 w 9946927"/>
                <a:gd name="connsiteY6" fmla="*/ 396000 h 396000"/>
                <a:gd name="connsiteX7" fmla="*/ 8927381 w 9946927"/>
                <a:gd name="connsiteY7" fmla="*/ 396000 h 396000"/>
                <a:gd name="connsiteX8" fmla="*/ 8458122 w 9946927"/>
                <a:gd name="connsiteY8" fmla="*/ 396000 h 396000"/>
                <a:gd name="connsiteX9" fmla="*/ 7863906 w 9946927"/>
                <a:gd name="connsiteY9" fmla="*/ 396000 h 396000"/>
                <a:gd name="connsiteX10" fmla="*/ 7130032 w 9946927"/>
                <a:gd name="connsiteY10" fmla="*/ 396000 h 396000"/>
                <a:gd name="connsiteX11" fmla="*/ 6241804 w 9946927"/>
                <a:gd name="connsiteY11" fmla="*/ 396000 h 396000"/>
                <a:gd name="connsiteX12" fmla="*/ 5184519 w 9946927"/>
                <a:gd name="connsiteY12" fmla="*/ 396000 h 396000"/>
                <a:gd name="connsiteX13" fmla="*/ 3943480 w 9946927"/>
                <a:gd name="connsiteY13" fmla="*/ 396000 h 396000"/>
                <a:gd name="connsiteX14" fmla="*/ 2503986 w 9946927"/>
                <a:gd name="connsiteY14" fmla="*/ 396000 h 396000"/>
                <a:gd name="connsiteX15" fmla="*/ 851339 w 9946927"/>
                <a:gd name="connsiteY15" fmla="*/ 396000 h 396000"/>
                <a:gd name="connsiteX16" fmla="*/ 777876 w 9946927"/>
                <a:gd name="connsiteY16" fmla="*/ 396000 h 396000"/>
                <a:gd name="connsiteX17" fmla="*/ 603403 w 9946927"/>
                <a:gd name="connsiteY17" fmla="*/ 396000 h 396000"/>
                <a:gd name="connsiteX18" fmla="*/ 263640 w 9946927"/>
                <a:gd name="connsiteY18" fmla="*/ 396000 h 396000"/>
                <a:gd name="connsiteX19" fmla="*/ 208715 w 9946927"/>
                <a:gd name="connsiteY19" fmla="*/ 396000 h 396000"/>
                <a:gd name="connsiteX20" fmla="*/ 0 w 9946927"/>
                <a:gd name="connsiteY20" fmla="*/ 198305 h 396000"/>
                <a:gd name="connsiteX21" fmla="*/ 0 w 9946927"/>
                <a:gd name="connsiteY21" fmla="*/ 29183 h 39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9946927" h="396000">
                  <a:moveTo>
                    <a:pt x="0" y="0"/>
                  </a:moveTo>
                  <a:lnTo>
                    <a:pt x="9554213" y="0"/>
                  </a:lnTo>
                  <a:lnTo>
                    <a:pt x="9575411" y="21375"/>
                  </a:lnTo>
                  <a:cubicBezTo>
                    <a:pt x="9665779" y="112500"/>
                    <a:pt x="9786271" y="234000"/>
                    <a:pt x="9946927" y="396000"/>
                  </a:cubicBezTo>
                  <a:lnTo>
                    <a:pt x="9942003" y="396000"/>
                  </a:lnTo>
                  <a:lnTo>
                    <a:pt x="9848834" y="396000"/>
                  </a:lnTo>
                  <a:lnTo>
                    <a:pt x="9549825" y="396000"/>
                  </a:lnTo>
                  <a:lnTo>
                    <a:pt x="8927381" y="396000"/>
                  </a:lnTo>
                  <a:lnTo>
                    <a:pt x="8458122" y="396000"/>
                  </a:lnTo>
                  <a:lnTo>
                    <a:pt x="7863906" y="396000"/>
                  </a:lnTo>
                  <a:lnTo>
                    <a:pt x="7130032" y="396000"/>
                  </a:lnTo>
                  <a:lnTo>
                    <a:pt x="6241804" y="396000"/>
                  </a:lnTo>
                  <a:lnTo>
                    <a:pt x="5184519" y="396000"/>
                  </a:lnTo>
                  <a:lnTo>
                    <a:pt x="3943480" y="396000"/>
                  </a:lnTo>
                  <a:lnTo>
                    <a:pt x="2503986" y="396000"/>
                  </a:lnTo>
                  <a:lnTo>
                    <a:pt x="851339" y="396000"/>
                  </a:lnTo>
                  <a:lnTo>
                    <a:pt x="777876" y="396000"/>
                  </a:lnTo>
                  <a:lnTo>
                    <a:pt x="603403" y="396000"/>
                  </a:lnTo>
                  <a:lnTo>
                    <a:pt x="263640" y="396000"/>
                  </a:lnTo>
                  <a:lnTo>
                    <a:pt x="208715" y="396000"/>
                  </a:lnTo>
                  <a:cubicBezTo>
                    <a:pt x="208715" y="396000"/>
                    <a:pt x="208715" y="396000"/>
                    <a:pt x="0" y="198305"/>
                  </a:cubicBezTo>
                  <a:cubicBezTo>
                    <a:pt x="0" y="198305"/>
                    <a:pt x="0" y="198305"/>
                    <a:pt x="0" y="29183"/>
                  </a:cubicBezTo>
                  <a:close/>
                </a:path>
              </a:pathLst>
            </a:cu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17" name="直線コネクタ 16">
              <a:extLst>
                <a:ext uri="{FF2B5EF4-FFF2-40B4-BE49-F238E27FC236}">
                  <a16:creationId xmlns:a16="http://schemas.microsoft.com/office/drawing/2014/main" id="{34DB3166-9AB5-43FB-8591-93246638EB08}"/>
                </a:ext>
              </a:extLst>
            </p:cNvPr>
            <p:cNvCxnSpPr>
              <a:cxnSpLocks/>
            </p:cNvCxnSpPr>
            <p:nvPr userDrawn="1"/>
          </p:nvCxnSpPr>
          <p:spPr>
            <a:xfrm>
              <a:off x="9408319" y="216797"/>
              <a:ext cx="786701" cy="778669"/>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直線コネクタ 17">
              <a:extLst>
                <a:ext uri="{FF2B5EF4-FFF2-40B4-BE49-F238E27FC236}">
                  <a16:creationId xmlns:a16="http://schemas.microsoft.com/office/drawing/2014/main" id="{D40C9C0E-769C-4D22-A484-B325C7ECE503}"/>
                </a:ext>
              </a:extLst>
            </p:cNvPr>
            <p:cNvCxnSpPr>
              <a:cxnSpLocks/>
            </p:cNvCxnSpPr>
            <p:nvPr userDrawn="1"/>
          </p:nvCxnSpPr>
          <p:spPr>
            <a:xfrm>
              <a:off x="111919" y="681139"/>
              <a:ext cx="345281" cy="33099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52" name="タイトル 1">
            <a:extLst>
              <a:ext uri="{FF2B5EF4-FFF2-40B4-BE49-F238E27FC236}">
                <a16:creationId xmlns:a16="http://schemas.microsoft.com/office/drawing/2014/main" id="{ED4B86B0-3BB3-4009-9A6E-83BD54068242}"/>
              </a:ext>
            </a:extLst>
          </p:cNvPr>
          <p:cNvSpPr>
            <a:spLocks noGrp="1"/>
          </p:cNvSpPr>
          <p:nvPr userDrawn="1">
            <p:ph type="title" hasCustomPrompt="1"/>
          </p:nvPr>
        </p:nvSpPr>
        <p:spPr bwMode="white">
          <a:xfrm>
            <a:off x="161925" y="536266"/>
            <a:ext cx="9288000" cy="396000"/>
          </a:xfrm>
          <a:prstGeom prst="rect">
            <a:avLst/>
          </a:prstGeom>
        </p:spPr>
        <p:txBody>
          <a:bodyPr lIns="252000" tIns="0" rIns="0" bIns="0" anchor="ctr" anchorCtr="0"/>
          <a:lstStyle>
            <a:lvl1pPr algn="l">
              <a:defRPr sz="2400" b="1">
                <a:solidFill>
                  <a:schemeClr val="bg1"/>
                </a:solidFill>
                <a:latin typeface="Meiryo UI" panose="020B0604030504040204" pitchFamily="50" charset="-128"/>
                <a:ea typeface="Meiryo UI" panose="020B0604030504040204" pitchFamily="50" charset="-128"/>
              </a:defRPr>
            </a:lvl1pPr>
          </a:lstStyle>
          <a:p>
            <a:r>
              <a:rPr kumimoji="1" lang="ja-JP" altLang="en-US" dirty="0"/>
              <a:t>ページタイトル</a:t>
            </a:r>
          </a:p>
        </p:txBody>
      </p:sp>
      <p:sp>
        <p:nvSpPr>
          <p:cNvPr id="54" name="コンテンツ プレースホルダー 3">
            <a:extLst>
              <a:ext uri="{FF2B5EF4-FFF2-40B4-BE49-F238E27FC236}">
                <a16:creationId xmlns:a16="http://schemas.microsoft.com/office/drawing/2014/main" id="{F530AFF5-0F75-4301-B416-E2BDE7D4B1D3}"/>
              </a:ext>
            </a:extLst>
          </p:cNvPr>
          <p:cNvSpPr>
            <a:spLocks noGrp="1"/>
          </p:cNvSpPr>
          <p:nvPr userDrawn="1">
            <p:ph sz="quarter" idx="11" hasCustomPrompt="1"/>
          </p:nvPr>
        </p:nvSpPr>
        <p:spPr bwMode="white">
          <a:xfrm>
            <a:off x="161925" y="284266"/>
            <a:ext cx="9288000" cy="252000"/>
          </a:xfrm>
          <a:prstGeom prst="rect">
            <a:avLst/>
          </a:prstGeom>
        </p:spPr>
        <p:txBody>
          <a:bodyPr lIns="252000" tIns="0" rIns="0" bIns="0" anchor="ctr" anchorCtr="0"/>
          <a:lstStyle>
            <a:lvl1pPr algn="l">
              <a:defRPr sz="1400" b="1">
                <a:solidFill>
                  <a:schemeClr val="bg1"/>
                </a:solidFill>
                <a:latin typeface="Meiryo UI" panose="020B0604030504040204" pitchFamily="50" charset="-128"/>
                <a:ea typeface="Meiryo UI" panose="020B0604030504040204" pitchFamily="50" charset="-128"/>
              </a:defRPr>
            </a:lvl1pPr>
          </a:lstStyle>
          <a:p>
            <a:pPr lvl="0"/>
            <a:r>
              <a:rPr kumimoji="1" lang="ja-JP" altLang="en-US" dirty="0"/>
              <a:t>第</a:t>
            </a:r>
            <a:r>
              <a:rPr kumimoji="1" lang="en-US" altLang="ja-JP" dirty="0"/>
              <a:t>2</a:t>
            </a:r>
            <a:r>
              <a:rPr kumimoji="1" lang="ja-JP" altLang="en-US" dirty="0"/>
              <a:t>階層（例：章タイトル）</a:t>
            </a:r>
          </a:p>
        </p:txBody>
      </p:sp>
      <p:sp>
        <p:nvSpPr>
          <p:cNvPr id="19" name="コンテンツ プレースホルダー 3">
            <a:extLst>
              <a:ext uri="{FF2B5EF4-FFF2-40B4-BE49-F238E27FC236}">
                <a16:creationId xmlns:a16="http://schemas.microsoft.com/office/drawing/2014/main" id="{EDF4FE31-3A07-443C-9CD8-C81650AD9D2F}"/>
              </a:ext>
            </a:extLst>
          </p:cNvPr>
          <p:cNvSpPr>
            <a:spLocks noGrp="1"/>
          </p:cNvSpPr>
          <p:nvPr>
            <p:ph sz="quarter" idx="12" hasCustomPrompt="1"/>
          </p:nvPr>
        </p:nvSpPr>
        <p:spPr>
          <a:xfrm>
            <a:off x="161925" y="1110920"/>
            <a:ext cx="10367963" cy="634941"/>
          </a:xfrm>
          <a:prstGeom prst="rect">
            <a:avLst/>
          </a:prstGeom>
          <a:ln w="19050">
            <a:solidFill>
              <a:schemeClr val="tx2"/>
            </a:solidFill>
          </a:ln>
        </p:spPr>
        <p:txBody>
          <a:bodyPr wrap="square" lIns="180000" tIns="180000" rIns="180000" bIns="144000" anchor="t" anchorCtr="0">
            <a:spAutoFit/>
          </a:bodyPr>
          <a:lstStyle>
            <a:lvl1pPr marL="285750" indent="-285750" algn="l">
              <a:lnSpc>
                <a:spcPct val="100000"/>
              </a:lnSpc>
              <a:spcBef>
                <a:spcPts val="600"/>
              </a:spcBef>
              <a:spcAft>
                <a:spcPts val="0"/>
              </a:spcAft>
              <a:buFont typeface="Wingdings" panose="05000000000000000000" pitchFamily="2" charset="2"/>
              <a:buChar char="n"/>
              <a:defRPr sz="2000" b="0">
                <a:solidFill>
                  <a:schemeClr val="tx1"/>
                </a:solidFill>
                <a:latin typeface="Meiryo UI" panose="020B0604030504040204" pitchFamily="50" charset="-128"/>
                <a:ea typeface="Meiryo UI" panose="020B0604030504040204" pitchFamily="50" charset="-128"/>
              </a:defRPr>
            </a:lvl1pPr>
          </a:lstStyle>
          <a:p>
            <a:pPr lvl="0"/>
            <a:r>
              <a:rPr kumimoji="1" lang="ja-JP" altLang="en-US" dirty="0"/>
              <a:t>リードリードリードリードリードリードリードリードリードリードリードリードリードリードリードリードリードリード</a:t>
            </a:r>
          </a:p>
        </p:txBody>
      </p:sp>
    </p:spTree>
    <p:extLst>
      <p:ext uri="{BB962C8B-B14F-4D97-AF65-F5344CB8AC3E}">
        <p14:creationId xmlns:p14="http://schemas.microsoft.com/office/powerpoint/2010/main" val="1643079970"/>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表紙用スライド">
    <p:spTree>
      <p:nvGrpSpPr>
        <p:cNvPr id="1" name=""/>
        <p:cNvGrpSpPr/>
        <p:nvPr/>
      </p:nvGrpSpPr>
      <p:grpSpPr>
        <a:xfrm>
          <a:off x="0" y="0"/>
          <a:ext cx="0" cy="0"/>
          <a:chOff x="0" y="0"/>
          <a:chExt cx="0" cy="0"/>
        </a:xfrm>
      </p:grpSpPr>
      <p:pic>
        <p:nvPicPr>
          <p:cNvPr id="7" name="グラフィックス 6">
            <a:extLst>
              <a:ext uri="{FF2B5EF4-FFF2-40B4-BE49-F238E27FC236}">
                <a16:creationId xmlns:a16="http://schemas.microsoft.com/office/drawing/2014/main" id="{68C0B1BB-77EB-CA49-B4BF-343870D87C45}"/>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374035" y="369105"/>
            <a:ext cx="9971999" cy="6834551"/>
          </a:xfrm>
          <a:prstGeom prst="rect">
            <a:avLst/>
          </a:prstGeom>
        </p:spPr>
      </p:pic>
      <p:pic>
        <p:nvPicPr>
          <p:cNvPr id="3" name="Picture 11" descr="ç°å¢ç">
            <a:extLst>
              <a:ext uri="{FF2B5EF4-FFF2-40B4-BE49-F238E27FC236}">
                <a16:creationId xmlns:a16="http://schemas.microsoft.com/office/drawing/2014/main" id="{2E255F73-E5EF-7346-A471-4CF1A1550C66}"/>
              </a:ext>
            </a:extLst>
          </p:cNvPr>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4839586" y="1018700"/>
            <a:ext cx="1040897" cy="1066132"/>
          </a:xfrm>
          <a:prstGeom prst="rect">
            <a:avLst/>
          </a:prstGeom>
          <a:noFill/>
          <a:extLst>
            <a:ext uri="{909E8E84-426E-40DD-AFC4-6F175D3DCCD1}">
              <a14:hiddenFill xmlns:a14="http://schemas.microsoft.com/office/drawing/2010/main">
                <a:solidFill>
                  <a:srgbClr val="FFFFFF"/>
                </a:solidFill>
              </a14:hiddenFill>
            </a:ext>
          </a:extLst>
        </p:spPr>
      </p:pic>
      <p:cxnSp>
        <p:nvCxnSpPr>
          <p:cNvPr id="8" name="直線コネクタ 7">
            <a:extLst>
              <a:ext uri="{FF2B5EF4-FFF2-40B4-BE49-F238E27FC236}">
                <a16:creationId xmlns:a16="http://schemas.microsoft.com/office/drawing/2014/main" id="{22FE3A98-7A51-254B-8BF3-98D8E4E8D0D6}"/>
              </a:ext>
            </a:extLst>
          </p:cNvPr>
          <p:cNvCxnSpPr/>
          <p:nvPr userDrawn="1"/>
        </p:nvCxnSpPr>
        <p:spPr>
          <a:xfrm>
            <a:off x="1042415" y="2697480"/>
            <a:ext cx="8622793" cy="0"/>
          </a:xfrm>
          <a:prstGeom prst="line">
            <a:avLst/>
          </a:prstGeom>
          <a:ln>
            <a:solidFill>
              <a:srgbClr val="009C89"/>
            </a:solidFill>
          </a:ln>
        </p:spPr>
        <p:style>
          <a:lnRef idx="1">
            <a:schemeClr val="accent1"/>
          </a:lnRef>
          <a:fillRef idx="0">
            <a:schemeClr val="accent1"/>
          </a:fillRef>
          <a:effectRef idx="0">
            <a:schemeClr val="accent1"/>
          </a:effectRef>
          <a:fontRef idx="minor">
            <a:schemeClr val="tx1"/>
          </a:fontRef>
        </p:style>
      </p:cxnSp>
      <p:cxnSp>
        <p:nvCxnSpPr>
          <p:cNvPr id="9" name="直線コネクタ 8">
            <a:extLst>
              <a:ext uri="{FF2B5EF4-FFF2-40B4-BE49-F238E27FC236}">
                <a16:creationId xmlns:a16="http://schemas.microsoft.com/office/drawing/2014/main" id="{683E4E2F-4AE0-434C-AD84-E77E2754AB85}"/>
              </a:ext>
            </a:extLst>
          </p:cNvPr>
          <p:cNvCxnSpPr/>
          <p:nvPr userDrawn="1"/>
        </p:nvCxnSpPr>
        <p:spPr>
          <a:xfrm>
            <a:off x="1042415" y="3657601"/>
            <a:ext cx="8622793" cy="0"/>
          </a:xfrm>
          <a:prstGeom prst="line">
            <a:avLst/>
          </a:prstGeom>
          <a:ln>
            <a:solidFill>
              <a:srgbClr val="009C89"/>
            </a:solidFill>
          </a:ln>
        </p:spPr>
        <p:style>
          <a:lnRef idx="1">
            <a:schemeClr val="accent1"/>
          </a:lnRef>
          <a:fillRef idx="0">
            <a:schemeClr val="accent1"/>
          </a:fillRef>
          <a:effectRef idx="0">
            <a:schemeClr val="accent1"/>
          </a:effectRef>
          <a:fontRef idx="minor">
            <a:schemeClr val="tx1"/>
          </a:fontRef>
        </p:style>
      </p:cxnSp>
      <p:pic>
        <p:nvPicPr>
          <p:cNvPr id="10" name="図 9">
            <a:extLst>
              <a:ext uri="{FF2B5EF4-FFF2-40B4-BE49-F238E27FC236}">
                <a16:creationId xmlns:a16="http://schemas.microsoft.com/office/drawing/2014/main" id="{E91EB28E-CC29-834F-87C8-A22FDE01C6CB}"/>
              </a:ext>
            </a:extLst>
          </p:cNvPr>
          <p:cNvPicPr>
            <a:picLocks noChangeAspect="1"/>
          </p:cNvPicPr>
          <p:nvPr userDrawn="1"/>
        </p:nvPicPr>
        <p:blipFill rotWithShape="1">
          <a:blip r:embed="rId5"/>
          <a:srcRect l="25425" t="26413" r="27381" b="26835"/>
          <a:stretch/>
        </p:blipFill>
        <p:spPr>
          <a:xfrm>
            <a:off x="4871084" y="6185057"/>
            <a:ext cx="991169" cy="700377"/>
          </a:xfrm>
          <a:prstGeom prst="rect">
            <a:avLst/>
          </a:prstGeom>
        </p:spPr>
      </p:pic>
      <p:pic>
        <p:nvPicPr>
          <p:cNvPr id="11" name="図 10">
            <a:extLst>
              <a:ext uri="{FF2B5EF4-FFF2-40B4-BE49-F238E27FC236}">
                <a16:creationId xmlns:a16="http://schemas.microsoft.com/office/drawing/2014/main" id="{DD3BF4E5-4DD6-EB4B-9917-A88E13DFD2F1}"/>
              </a:ext>
            </a:extLst>
          </p:cNvPr>
          <p:cNvPicPr>
            <a:picLocks noChangeAspect="1"/>
          </p:cNvPicPr>
          <p:nvPr userDrawn="1"/>
        </p:nvPicPr>
        <p:blipFill>
          <a:blip r:embed="rId6"/>
          <a:stretch>
            <a:fillRect/>
          </a:stretch>
        </p:blipFill>
        <p:spPr>
          <a:xfrm>
            <a:off x="6106891" y="6261652"/>
            <a:ext cx="614647" cy="526500"/>
          </a:xfrm>
          <a:prstGeom prst="rect">
            <a:avLst/>
          </a:prstGeom>
        </p:spPr>
      </p:pic>
      <p:pic>
        <p:nvPicPr>
          <p:cNvPr id="12" name="図 11">
            <a:extLst>
              <a:ext uri="{FF2B5EF4-FFF2-40B4-BE49-F238E27FC236}">
                <a16:creationId xmlns:a16="http://schemas.microsoft.com/office/drawing/2014/main" id="{B6849535-DFD7-A342-BC57-04E92E5A28FB}"/>
              </a:ext>
            </a:extLst>
          </p:cNvPr>
          <p:cNvPicPr>
            <a:picLocks noChangeAspect="1"/>
          </p:cNvPicPr>
          <p:nvPr userDrawn="1"/>
        </p:nvPicPr>
        <p:blipFill>
          <a:blip r:embed="rId7"/>
          <a:stretch>
            <a:fillRect/>
          </a:stretch>
        </p:blipFill>
        <p:spPr>
          <a:xfrm>
            <a:off x="2231612" y="6296280"/>
            <a:ext cx="946945" cy="536321"/>
          </a:xfrm>
          <a:prstGeom prst="rect">
            <a:avLst/>
          </a:prstGeom>
        </p:spPr>
      </p:pic>
      <p:pic>
        <p:nvPicPr>
          <p:cNvPr id="13" name="図 12">
            <a:extLst>
              <a:ext uri="{FF2B5EF4-FFF2-40B4-BE49-F238E27FC236}">
                <a16:creationId xmlns:a16="http://schemas.microsoft.com/office/drawing/2014/main" id="{772DEB2D-14D3-F645-A769-B75758BACBE4}"/>
              </a:ext>
            </a:extLst>
          </p:cNvPr>
          <p:cNvPicPr>
            <a:picLocks noChangeAspect="1"/>
          </p:cNvPicPr>
          <p:nvPr userDrawn="1"/>
        </p:nvPicPr>
        <p:blipFill>
          <a:blip r:embed="rId8"/>
          <a:stretch>
            <a:fillRect/>
          </a:stretch>
        </p:blipFill>
        <p:spPr>
          <a:xfrm>
            <a:off x="3440322" y="6230746"/>
            <a:ext cx="1292648" cy="641986"/>
          </a:xfrm>
          <a:prstGeom prst="rect">
            <a:avLst/>
          </a:prstGeom>
        </p:spPr>
      </p:pic>
      <p:pic>
        <p:nvPicPr>
          <p:cNvPr id="14" name="図 13">
            <a:extLst>
              <a:ext uri="{FF2B5EF4-FFF2-40B4-BE49-F238E27FC236}">
                <a16:creationId xmlns:a16="http://schemas.microsoft.com/office/drawing/2014/main" id="{9604710A-B154-F743-8577-6AA88B58D0CC}"/>
              </a:ext>
            </a:extLst>
          </p:cNvPr>
          <p:cNvPicPr>
            <a:picLocks noChangeAspect="1"/>
          </p:cNvPicPr>
          <p:nvPr userDrawn="1"/>
        </p:nvPicPr>
        <p:blipFill>
          <a:blip r:embed="rId9"/>
          <a:stretch>
            <a:fillRect/>
          </a:stretch>
        </p:blipFill>
        <p:spPr>
          <a:xfrm>
            <a:off x="7058777" y="6261652"/>
            <a:ext cx="1287558" cy="494981"/>
          </a:xfrm>
          <a:prstGeom prst="rect">
            <a:avLst/>
          </a:prstGeom>
        </p:spPr>
      </p:pic>
      <p:sp>
        <p:nvSpPr>
          <p:cNvPr id="2" name="タイトル 1">
            <a:extLst>
              <a:ext uri="{FF2B5EF4-FFF2-40B4-BE49-F238E27FC236}">
                <a16:creationId xmlns:a16="http://schemas.microsoft.com/office/drawing/2014/main" id="{01CD5E3C-85B4-6A4F-AFFF-3B7429A123A9}"/>
              </a:ext>
            </a:extLst>
          </p:cNvPr>
          <p:cNvSpPr>
            <a:spLocks noGrp="1"/>
          </p:cNvSpPr>
          <p:nvPr>
            <p:ph type="title"/>
          </p:nvPr>
        </p:nvSpPr>
        <p:spPr>
          <a:xfrm>
            <a:off x="2" y="2910469"/>
            <a:ext cx="10691812" cy="791737"/>
          </a:xfrm>
        </p:spPr>
        <p:txBody>
          <a:bodyPr>
            <a:normAutofit/>
          </a:bodyPr>
          <a:lstStyle>
            <a:lvl1pPr algn="ctr">
              <a:defRPr sz="3205" b="1" i="0">
                <a:solidFill>
                  <a:srgbClr val="009C89"/>
                </a:solidFill>
                <a:latin typeface="Meiryo" panose="020B0604030504040204" pitchFamily="34" charset="-128"/>
                <a:ea typeface="Meiryo" panose="020B0604030504040204" pitchFamily="34" charset="-128"/>
              </a:defRPr>
            </a:lvl1pPr>
          </a:lstStyle>
          <a:p>
            <a:r>
              <a:rPr kumimoji="1" lang="ja-JP" altLang="en-US"/>
              <a:t>マスター タイトルの書式設定</a:t>
            </a:r>
          </a:p>
        </p:txBody>
      </p:sp>
      <p:sp>
        <p:nvSpPr>
          <p:cNvPr id="28" name="コンテンツ プレースホルダー 27">
            <a:extLst>
              <a:ext uri="{FF2B5EF4-FFF2-40B4-BE49-F238E27FC236}">
                <a16:creationId xmlns:a16="http://schemas.microsoft.com/office/drawing/2014/main" id="{D697BAD7-CF69-D94F-A2B0-78E43C4B43E7}"/>
              </a:ext>
            </a:extLst>
          </p:cNvPr>
          <p:cNvSpPr>
            <a:spLocks noGrp="1"/>
          </p:cNvSpPr>
          <p:nvPr>
            <p:ph sz="quarter" idx="11"/>
          </p:nvPr>
        </p:nvSpPr>
        <p:spPr>
          <a:xfrm>
            <a:off x="-1" y="3947744"/>
            <a:ext cx="10691813" cy="225289"/>
          </a:xfrm>
        </p:spPr>
        <p:txBody>
          <a:bodyPr>
            <a:normAutofit/>
          </a:bodyPr>
          <a:lstStyle>
            <a:lvl1pPr marL="0" indent="0" algn="ctr">
              <a:buNone/>
              <a:defRPr sz="1603" b="1" i="0">
                <a:solidFill>
                  <a:srgbClr val="009C89"/>
                </a:solidFill>
                <a:latin typeface="Meiryo" panose="020B0604030504040204" pitchFamily="34" charset="-128"/>
                <a:ea typeface="Meiryo" panose="020B0604030504040204" pitchFamily="34" charset="-128"/>
              </a:defRPr>
            </a:lvl1pPr>
          </a:lstStyle>
          <a:p>
            <a:r>
              <a:rPr kumimoji="1" lang="ja-JP" altLang="en-US"/>
              <a:t>マスター テキストの書式設定</a:t>
            </a:r>
          </a:p>
        </p:txBody>
      </p:sp>
      <p:sp>
        <p:nvSpPr>
          <p:cNvPr id="30" name="コンテンツ プレースホルダー 29">
            <a:extLst>
              <a:ext uri="{FF2B5EF4-FFF2-40B4-BE49-F238E27FC236}">
                <a16:creationId xmlns:a16="http://schemas.microsoft.com/office/drawing/2014/main" id="{F7D1DE56-C026-714C-B882-D270E2121712}"/>
              </a:ext>
            </a:extLst>
          </p:cNvPr>
          <p:cNvSpPr>
            <a:spLocks noGrp="1"/>
          </p:cNvSpPr>
          <p:nvPr>
            <p:ph sz="quarter" idx="12"/>
          </p:nvPr>
        </p:nvSpPr>
        <p:spPr>
          <a:xfrm>
            <a:off x="-4571" y="5368659"/>
            <a:ext cx="10691812" cy="218326"/>
          </a:xfrm>
        </p:spPr>
        <p:txBody>
          <a:bodyPr>
            <a:normAutofit/>
          </a:bodyPr>
          <a:lstStyle>
            <a:lvl1pPr marL="0" indent="0" algn="ctr">
              <a:buNone/>
              <a:defRPr sz="942" b="0" i="0">
                <a:latin typeface="Meiryo" panose="020B0604030504040204" pitchFamily="34" charset="-128"/>
                <a:ea typeface="Meiryo" panose="020B0604030504040204" pitchFamily="34" charset="-128"/>
              </a:defRPr>
            </a:lvl1pPr>
          </a:lstStyle>
          <a:p>
            <a:r>
              <a:rPr kumimoji="1" lang="ja-JP" altLang="en-US" dirty="0"/>
              <a:t>マスター テキストの書式設定</a:t>
            </a:r>
          </a:p>
        </p:txBody>
      </p:sp>
      <p:sp>
        <p:nvSpPr>
          <p:cNvPr id="31" name="コンテンツ プレースホルダー 29">
            <a:extLst>
              <a:ext uri="{FF2B5EF4-FFF2-40B4-BE49-F238E27FC236}">
                <a16:creationId xmlns:a16="http://schemas.microsoft.com/office/drawing/2014/main" id="{17BDC27E-1066-D940-9B72-9CE06AF098F5}"/>
              </a:ext>
            </a:extLst>
          </p:cNvPr>
          <p:cNvSpPr>
            <a:spLocks noGrp="1"/>
          </p:cNvSpPr>
          <p:nvPr>
            <p:ph sz="quarter" idx="13"/>
          </p:nvPr>
        </p:nvSpPr>
        <p:spPr>
          <a:xfrm>
            <a:off x="-4571" y="5533251"/>
            <a:ext cx="10691812" cy="218326"/>
          </a:xfrm>
        </p:spPr>
        <p:txBody>
          <a:bodyPr>
            <a:normAutofit/>
          </a:bodyPr>
          <a:lstStyle>
            <a:lvl1pPr marL="0" indent="0" algn="ctr">
              <a:buNone/>
              <a:defRPr sz="942" b="0" i="0">
                <a:latin typeface="Meiryo" panose="020B0604030504040204" pitchFamily="34" charset="-128"/>
                <a:ea typeface="Meiryo" panose="020B0604030504040204" pitchFamily="34" charset="-128"/>
              </a:defRPr>
            </a:lvl1pPr>
          </a:lstStyle>
          <a:p>
            <a:r>
              <a:rPr kumimoji="1" lang="ja-JP" altLang="en-US"/>
              <a:t>マスター テキストの書式設定</a:t>
            </a:r>
          </a:p>
        </p:txBody>
      </p:sp>
    </p:spTree>
    <p:extLst>
      <p:ext uri="{BB962C8B-B14F-4D97-AF65-F5344CB8AC3E}">
        <p14:creationId xmlns:p14="http://schemas.microsoft.com/office/powerpoint/2010/main" val="269088953"/>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目次用スライド">
    <p:spTree>
      <p:nvGrpSpPr>
        <p:cNvPr id="1" name=""/>
        <p:cNvGrpSpPr/>
        <p:nvPr/>
      </p:nvGrpSpPr>
      <p:grpSpPr>
        <a:xfrm>
          <a:off x="0" y="0"/>
          <a:ext cx="0" cy="0"/>
          <a:chOff x="0" y="0"/>
          <a:chExt cx="0" cy="0"/>
        </a:xfrm>
      </p:grpSpPr>
      <p:pic>
        <p:nvPicPr>
          <p:cNvPr id="7" name="Picture 11" descr="ç°å¢ç">
            <a:extLst>
              <a:ext uri="{FF2B5EF4-FFF2-40B4-BE49-F238E27FC236}">
                <a16:creationId xmlns:a16="http://schemas.microsoft.com/office/drawing/2014/main" id="{A36EA33E-F10C-8847-BD79-6A62721F9997}"/>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9894526" y="0"/>
            <a:ext cx="643833" cy="659442"/>
          </a:xfrm>
          <a:prstGeom prst="rect">
            <a:avLst/>
          </a:prstGeom>
          <a:noFill/>
          <a:extLst>
            <a:ext uri="{909E8E84-426E-40DD-AFC4-6F175D3DCCD1}">
              <a14:hiddenFill xmlns:a14="http://schemas.microsoft.com/office/drawing/2010/main">
                <a:solidFill>
                  <a:srgbClr val="FFFFFF"/>
                </a:solidFill>
              </a14:hiddenFill>
            </a:ext>
          </a:extLst>
        </p:spPr>
      </p:pic>
      <p:pic>
        <p:nvPicPr>
          <p:cNvPr id="4" name="グラフィックス 3">
            <a:extLst>
              <a:ext uri="{FF2B5EF4-FFF2-40B4-BE49-F238E27FC236}">
                <a16:creationId xmlns:a16="http://schemas.microsoft.com/office/drawing/2014/main" id="{DFC3FEA0-0269-A340-8AC0-2EE9382B6D7F}"/>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349981" y="243742"/>
            <a:ext cx="9576000" cy="508460"/>
          </a:xfrm>
          <a:prstGeom prst="rect">
            <a:avLst/>
          </a:prstGeom>
        </p:spPr>
      </p:pic>
      <p:cxnSp>
        <p:nvCxnSpPr>
          <p:cNvPr id="5" name="直線コネクタ 4">
            <a:extLst>
              <a:ext uri="{FF2B5EF4-FFF2-40B4-BE49-F238E27FC236}">
                <a16:creationId xmlns:a16="http://schemas.microsoft.com/office/drawing/2014/main" id="{EBCF4434-9025-3445-AC58-7DECDD0D5A3D}"/>
              </a:ext>
            </a:extLst>
          </p:cNvPr>
          <p:cNvCxnSpPr>
            <a:cxnSpLocks/>
          </p:cNvCxnSpPr>
          <p:nvPr userDrawn="1"/>
        </p:nvCxnSpPr>
        <p:spPr>
          <a:xfrm>
            <a:off x="269830" y="439843"/>
            <a:ext cx="387743" cy="388717"/>
          </a:xfrm>
          <a:prstGeom prst="line">
            <a:avLst/>
          </a:prstGeom>
          <a:ln w="1270">
            <a:solidFill>
              <a:srgbClr val="009C89"/>
            </a:solidFill>
          </a:ln>
        </p:spPr>
        <p:style>
          <a:lnRef idx="1">
            <a:schemeClr val="accent1"/>
          </a:lnRef>
          <a:fillRef idx="0">
            <a:schemeClr val="accent1"/>
          </a:fillRef>
          <a:effectRef idx="0">
            <a:schemeClr val="accent1"/>
          </a:effectRef>
          <a:fontRef idx="minor">
            <a:schemeClr val="tx1"/>
          </a:fontRef>
        </p:style>
      </p:cxnSp>
      <p:cxnSp>
        <p:nvCxnSpPr>
          <p:cNvPr id="8" name="直線コネクタ 7">
            <a:extLst>
              <a:ext uri="{FF2B5EF4-FFF2-40B4-BE49-F238E27FC236}">
                <a16:creationId xmlns:a16="http://schemas.microsoft.com/office/drawing/2014/main" id="{9F081F0C-555C-6443-8F74-0430630E7B15}"/>
              </a:ext>
            </a:extLst>
          </p:cNvPr>
          <p:cNvCxnSpPr>
            <a:cxnSpLocks/>
          </p:cNvCxnSpPr>
          <p:nvPr userDrawn="1"/>
        </p:nvCxnSpPr>
        <p:spPr>
          <a:xfrm>
            <a:off x="9321871" y="142579"/>
            <a:ext cx="684262" cy="687601"/>
          </a:xfrm>
          <a:prstGeom prst="line">
            <a:avLst/>
          </a:prstGeom>
          <a:ln w="1270">
            <a:solidFill>
              <a:srgbClr val="009C89"/>
            </a:solidFill>
          </a:ln>
        </p:spPr>
        <p:style>
          <a:lnRef idx="1">
            <a:schemeClr val="accent1"/>
          </a:lnRef>
          <a:fillRef idx="0">
            <a:schemeClr val="accent1"/>
          </a:fillRef>
          <a:effectRef idx="0">
            <a:schemeClr val="accent1"/>
          </a:effectRef>
          <a:fontRef idx="minor">
            <a:schemeClr val="tx1"/>
          </a:fontRef>
        </p:style>
      </p:cxnSp>
      <p:sp>
        <p:nvSpPr>
          <p:cNvPr id="9" name="テキスト ボックス 8">
            <a:extLst>
              <a:ext uri="{FF2B5EF4-FFF2-40B4-BE49-F238E27FC236}">
                <a16:creationId xmlns:a16="http://schemas.microsoft.com/office/drawing/2014/main" id="{008499E0-6698-7242-8365-20FF5A758AA5}"/>
              </a:ext>
            </a:extLst>
          </p:cNvPr>
          <p:cNvSpPr txBox="1"/>
          <p:nvPr userDrawn="1"/>
        </p:nvSpPr>
        <p:spPr>
          <a:xfrm>
            <a:off x="1" y="7286218"/>
            <a:ext cx="10691813" cy="244682"/>
          </a:xfrm>
          <a:prstGeom prst="rect">
            <a:avLst/>
          </a:prstGeom>
          <a:noFill/>
        </p:spPr>
        <p:txBody>
          <a:bodyPr wrap="square" rtlCol="0">
            <a:spAutoFit/>
          </a:bodyPr>
          <a:lstStyle/>
          <a:p>
            <a:pPr algn="r"/>
            <a:fld id="{38434F60-59C2-5746-B363-8E311F3EE048}" type="slidenum">
              <a:rPr lang="en-US" altLang="ja-JP" sz="990" b="0" smtClean="0">
                <a:ln w="2540">
                  <a:solidFill>
                    <a:schemeClr val="bg2">
                      <a:lumMod val="75000"/>
                    </a:schemeClr>
                  </a:solidFill>
                </a:ln>
                <a:solidFill>
                  <a:schemeClr val="tx1"/>
                </a:solidFill>
                <a:latin typeface="Meiryo" panose="020B0604030504040204" pitchFamily="34" charset="-128"/>
                <a:ea typeface="Meiryo" panose="020B0604030504040204" pitchFamily="34" charset="-128"/>
              </a:rPr>
              <a:t>‹#›</a:t>
            </a:fld>
            <a:endParaRPr lang="ja-JP" altLang="en-US" sz="990" b="0" dirty="0">
              <a:ln w="2540">
                <a:solidFill>
                  <a:schemeClr val="bg2">
                    <a:lumMod val="75000"/>
                  </a:schemeClr>
                </a:solidFill>
              </a:ln>
              <a:solidFill>
                <a:schemeClr val="tx1"/>
              </a:solidFill>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1645664159"/>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内容説明用スライド-1">
    <p:spTree>
      <p:nvGrpSpPr>
        <p:cNvPr id="1" name=""/>
        <p:cNvGrpSpPr/>
        <p:nvPr/>
      </p:nvGrpSpPr>
      <p:grpSpPr>
        <a:xfrm>
          <a:off x="0" y="0"/>
          <a:ext cx="0" cy="0"/>
          <a:chOff x="0" y="0"/>
          <a:chExt cx="0" cy="0"/>
        </a:xfrm>
      </p:grpSpPr>
      <p:pic>
        <p:nvPicPr>
          <p:cNvPr id="10" name="Picture 11" descr="ç°å¢ç">
            <a:extLst>
              <a:ext uri="{FF2B5EF4-FFF2-40B4-BE49-F238E27FC236}">
                <a16:creationId xmlns:a16="http://schemas.microsoft.com/office/drawing/2014/main" id="{60E486B8-662B-314A-9026-A2BE09EFE318}"/>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9894526" y="0"/>
            <a:ext cx="643833" cy="659442"/>
          </a:xfrm>
          <a:prstGeom prst="rect">
            <a:avLst/>
          </a:prstGeom>
          <a:noFill/>
          <a:extLst>
            <a:ext uri="{909E8E84-426E-40DD-AFC4-6F175D3DCCD1}">
              <a14:hiddenFill xmlns:a14="http://schemas.microsoft.com/office/drawing/2010/main">
                <a:solidFill>
                  <a:srgbClr val="FFFFFF"/>
                </a:solidFill>
              </a14:hiddenFill>
            </a:ext>
          </a:extLst>
        </p:spPr>
      </p:pic>
      <p:grpSp>
        <p:nvGrpSpPr>
          <p:cNvPr id="6" name="グループ化 5">
            <a:extLst>
              <a:ext uri="{FF2B5EF4-FFF2-40B4-BE49-F238E27FC236}">
                <a16:creationId xmlns:a16="http://schemas.microsoft.com/office/drawing/2014/main" id="{8933A530-EA13-4E40-8853-24895B93ACAC}"/>
              </a:ext>
            </a:extLst>
          </p:cNvPr>
          <p:cNvGrpSpPr/>
          <p:nvPr userDrawn="1"/>
        </p:nvGrpSpPr>
        <p:grpSpPr>
          <a:xfrm>
            <a:off x="269828" y="168211"/>
            <a:ext cx="10161233" cy="992061"/>
            <a:chOff x="269828" y="1704549"/>
            <a:chExt cx="10161233" cy="1425716"/>
          </a:xfrm>
        </p:grpSpPr>
        <p:pic>
          <p:nvPicPr>
            <p:cNvPr id="7" name="グラフィックス 6">
              <a:extLst>
                <a:ext uri="{FF2B5EF4-FFF2-40B4-BE49-F238E27FC236}">
                  <a16:creationId xmlns:a16="http://schemas.microsoft.com/office/drawing/2014/main" id="{1965654B-C214-044C-9754-691F56B1A74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41713" y="1816883"/>
              <a:ext cx="9997200" cy="1224147"/>
            </a:xfrm>
            <a:prstGeom prst="rect">
              <a:avLst/>
            </a:prstGeom>
          </p:spPr>
        </p:pic>
        <p:cxnSp>
          <p:nvCxnSpPr>
            <p:cNvPr id="8" name="直線コネクタ 7">
              <a:extLst>
                <a:ext uri="{FF2B5EF4-FFF2-40B4-BE49-F238E27FC236}">
                  <a16:creationId xmlns:a16="http://schemas.microsoft.com/office/drawing/2014/main" id="{803ACE90-2131-A448-9D2B-E09F626D0747}"/>
                </a:ext>
              </a:extLst>
            </p:cNvPr>
            <p:cNvCxnSpPr/>
            <p:nvPr/>
          </p:nvCxnSpPr>
          <p:spPr>
            <a:xfrm>
              <a:off x="269828" y="2691065"/>
              <a:ext cx="438100" cy="439200"/>
            </a:xfrm>
            <a:prstGeom prst="line">
              <a:avLst/>
            </a:prstGeom>
            <a:ln w="1270">
              <a:solidFill>
                <a:srgbClr val="009C89"/>
              </a:solidFill>
            </a:ln>
          </p:spPr>
          <p:style>
            <a:lnRef idx="1">
              <a:schemeClr val="accent1"/>
            </a:lnRef>
            <a:fillRef idx="0">
              <a:schemeClr val="accent1"/>
            </a:fillRef>
            <a:effectRef idx="0">
              <a:schemeClr val="accent1"/>
            </a:effectRef>
            <a:fontRef idx="minor">
              <a:schemeClr val="tx1"/>
            </a:fontRef>
          </p:style>
        </p:cxnSp>
        <p:cxnSp>
          <p:nvCxnSpPr>
            <p:cNvPr id="9" name="直線コネクタ 8">
              <a:extLst>
                <a:ext uri="{FF2B5EF4-FFF2-40B4-BE49-F238E27FC236}">
                  <a16:creationId xmlns:a16="http://schemas.microsoft.com/office/drawing/2014/main" id="{492973B8-A1E0-8249-B6B2-09ED50D99913}"/>
                </a:ext>
              </a:extLst>
            </p:cNvPr>
            <p:cNvCxnSpPr>
              <a:cxnSpLocks/>
            </p:cNvCxnSpPr>
            <p:nvPr/>
          </p:nvCxnSpPr>
          <p:spPr>
            <a:xfrm>
              <a:off x="9321870" y="1704549"/>
              <a:ext cx="1109191" cy="1111976"/>
            </a:xfrm>
            <a:prstGeom prst="line">
              <a:avLst/>
            </a:prstGeom>
            <a:ln w="1270">
              <a:solidFill>
                <a:srgbClr val="009C89"/>
              </a:solidFill>
            </a:ln>
          </p:spPr>
          <p:style>
            <a:lnRef idx="1">
              <a:schemeClr val="accent1"/>
            </a:lnRef>
            <a:fillRef idx="0">
              <a:schemeClr val="accent1"/>
            </a:fillRef>
            <a:effectRef idx="0">
              <a:schemeClr val="accent1"/>
            </a:effectRef>
            <a:fontRef idx="minor">
              <a:schemeClr val="tx1"/>
            </a:fontRef>
          </p:style>
        </p:cxnSp>
      </p:grpSp>
      <p:sp>
        <p:nvSpPr>
          <p:cNvPr id="12" name="テキスト ボックス 11">
            <a:extLst>
              <a:ext uri="{FF2B5EF4-FFF2-40B4-BE49-F238E27FC236}">
                <a16:creationId xmlns:a16="http://schemas.microsoft.com/office/drawing/2014/main" id="{008499E0-6698-7242-8365-20FF5A758AA5}"/>
              </a:ext>
            </a:extLst>
          </p:cNvPr>
          <p:cNvSpPr txBox="1"/>
          <p:nvPr userDrawn="1"/>
        </p:nvSpPr>
        <p:spPr>
          <a:xfrm>
            <a:off x="1" y="7286218"/>
            <a:ext cx="10691813" cy="244682"/>
          </a:xfrm>
          <a:prstGeom prst="rect">
            <a:avLst/>
          </a:prstGeom>
          <a:noFill/>
        </p:spPr>
        <p:txBody>
          <a:bodyPr wrap="square" rtlCol="0">
            <a:spAutoFit/>
          </a:bodyPr>
          <a:lstStyle/>
          <a:p>
            <a:pPr algn="r"/>
            <a:fld id="{38434F60-59C2-5746-B363-8E311F3EE048}" type="slidenum">
              <a:rPr lang="en-US" altLang="ja-JP" sz="990" b="0" smtClean="0">
                <a:ln w="2540">
                  <a:solidFill>
                    <a:schemeClr val="bg2">
                      <a:lumMod val="75000"/>
                    </a:schemeClr>
                  </a:solidFill>
                </a:ln>
                <a:solidFill>
                  <a:schemeClr val="tx1"/>
                </a:solidFill>
                <a:latin typeface="Meiryo" panose="020B0604030504040204" pitchFamily="34" charset="-128"/>
                <a:ea typeface="Meiryo" panose="020B0604030504040204" pitchFamily="34" charset="-128"/>
              </a:rPr>
              <a:t>‹#›</a:t>
            </a:fld>
            <a:endParaRPr lang="ja-JP" altLang="en-US" sz="990" b="0" dirty="0">
              <a:ln w="2540">
                <a:solidFill>
                  <a:schemeClr val="bg2">
                    <a:lumMod val="75000"/>
                  </a:schemeClr>
                </a:solidFill>
              </a:ln>
              <a:solidFill>
                <a:schemeClr val="tx1"/>
              </a:solidFill>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3847401427"/>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内容説明用スライド-2">
    <p:spTree>
      <p:nvGrpSpPr>
        <p:cNvPr id="1" name=""/>
        <p:cNvGrpSpPr/>
        <p:nvPr/>
      </p:nvGrpSpPr>
      <p:grpSpPr>
        <a:xfrm>
          <a:off x="0" y="0"/>
          <a:ext cx="0" cy="0"/>
          <a:chOff x="0" y="0"/>
          <a:chExt cx="0" cy="0"/>
        </a:xfrm>
      </p:grpSpPr>
      <p:grpSp>
        <p:nvGrpSpPr>
          <p:cNvPr id="7" name="グループ化 6">
            <a:extLst>
              <a:ext uri="{FF2B5EF4-FFF2-40B4-BE49-F238E27FC236}">
                <a16:creationId xmlns:a16="http://schemas.microsoft.com/office/drawing/2014/main" id="{0B7675C7-69D3-974C-A385-5B4AACD7035A}"/>
              </a:ext>
            </a:extLst>
          </p:cNvPr>
          <p:cNvGrpSpPr/>
          <p:nvPr userDrawn="1"/>
        </p:nvGrpSpPr>
        <p:grpSpPr>
          <a:xfrm>
            <a:off x="269828" y="284375"/>
            <a:ext cx="10161233" cy="1425716"/>
            <a:chOff x="269828" y="1704549"/>
            <a:chExt cx="10161233" cy="1425716"/>
          </a:xfrm>
        </p:grpSpPr>
        <p:pic>
          <p:nvPicPr>
            <p:cNvPr id="8" name="グラフィックス 7">
              <a:extLst>
                <a:ext uri="{FF2B5EF4-FFF2-40B4-BE49-F238E27FC236}">
                  <a16:creationId xmlns:a16="http://schemas.microsoft.com/office/drawing/2014/main" id="{C33F6DBE-D894-9D45-981B-F99FDF524CEE}"/>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41713" y="1816883"/>
              <a:ext cx="9997200" cy="1224147"/>
            </a:xfrm>
            <a:prstGeom prst="rect">
              <a:avLst/>
            </a:prstGeom>
          </p:spPr>
        </p:pic>
        <p:cxnSp>
          <p:nvCxnSpPr>
            <p:cNvPr id="9" name="直線コネクタ 8">
              <a:extLst>
                <a:ext uri="{FF2B5EF4-FFF2-40B4-BE49-F238E27FC236}">
                  <a16:creationId xmlns:a16="http://schemas.microsoft.com/office/drawing/2014/main" id="{A0720817-2FB1-8A49-BB0A-F8B448E16FBF}"/>
                </a:ext>
              </a:extLst>
            </p:cNvPr>
            <p:cNvCxnSpPr/>
            <p:nvPr/>
          </p:nvCxnSpPr>
          <p:spPr>
            <a:xfrm>
              <a:off x="269828" y="2691065"/>
              <a:ext cx="438100" cy="439200"/>
            </a:xfrm>
            <a:prstGeom prst="line">
              <a:avLst/>
            </a:prstGeom>
            <a:ln w="127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直線コネクタ 9">
              <a:extLst>
                <a:ext uri="{FF2B5EF4-FFF2-40B4-BE49-F238E27FC236}">
                  <a16:creationId xmlns:a16="http://schemas.microsoft.com/office/drawing/2014/main" id="{4D44DE52-8C96-F249-938A-91DF910C4D23}"/>
                </a:ext>
              </a:extLst>
            </p:cNvPr>
            <p:cNvCxnSpPr>
              <a:cxnSpLocks/>
            </p:cNvCxnSpPr>
            <p:nvPr/>
          </p:nvCxnSpPr>
          <p:spPr>
            <a:xfrm>
              <a:off x="9321870" y="1704549"/>
              <a:ext cx="1109191" cy="1111976"/>
            </a:xfrm>
            <a:prstGeom prst="line">
              <a:avLst/>
            </a:prstGeom>
            <a:ln w="1270">
              <a:solidFill>
                <a:schemeClr val="tx1"/>
              </a:solidFill>
            </a:ln>
          </p:spPr>
          <p:style>
            <a:lnRef idx="1">
              <a:schemeClr val="accent1"/>
            </a:lnRef>
            <a:fillRef idx="0">
              <a:schemeClr val="accent1"/>
            </a:fillRef>
            <a:effectRef idx="0">
              <a:schemeClr val="accent1"/>
            </a:effectRef>
            <a:fontRef idx="minor">
              <a:schemeClr val="tx1"/>
            </a:fontRef>
          </p:style>
        </p:cxnSp>
      </p:grpSp>
      <p:pic>
        <p:nvPicPr>
          <p:cNvPr id="11" name="Picture 11" descr="ç°å¢ç">
            <a:extLst>
              <a:ext uri="{FF2B5EF4-FFF2-40B4-BE49-F238E27FC236}">
                <a16:creationId xmlns:a16="http://schemas.microsoft.com/office/drawing/2014/main" id="{6462FC4A-3A38-6D4C-83B1-E3B973C31B85}"/>
              </a:ext>
            </a:extLst>
          </p:cNvPr>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9894526" y="146679"/>
            <a:ext cx="643833" cy="659442"/>
          </a:xfrm>
          <a:prstGeom prst="rect">
            <a:avLst/>
          </a:prstGeom>
          <a:noFill/>
          <a:extLst>
            <a:ext uri="{909E8E84-426E-40DD-AFC4-6F175D3DCCD1}">
              <a14:hiddenFill xmlns:a14="http://schemas.microsoft.com/office/drawing/2010/main">
                <a:solidFill>
                  <a:srgbClr val="FFFFFF"/>
                </a:solidFill>
              </a14:hiddenFill>
            </a:ext>
          </a:extLst>
        </p:spPr>
      </p:pic>
      <p:sp>
        <p:nvSpPr>
          <p:cNvPr id="17" name="コンテンツ プレースホルダー 16">
            <a:extLst>
              <a:ext uri="{FF2B5EF4-FFF2-40B4-BE49-F238E27FC236}">
                <a16:creationId xmlns:a16="http://schemas.microsoft.com/office/drawing/2014/main" id="{204A917C-0F6A-6F44-8AB1-34856E415D92}"/>
              </a:ext>
            </a:extLst>
          </p:cNvPr>
          <p:cNvSpPr>
            <a:spLocks noGrp="1"/>
          </p:cNvSpPr>
          <p:nvPr>
            <p:ph sz="quarter" idx="10" hasCustomPrompt="1"/>
          </p:nvPr>
        </p:nvSpPr>
        <p:spPr>
          <a:xfrm>
            <a:off x="561980" y="522528"/>
            <a:ext cx="529591" cy="659130"/>
          </a:xfrm>
        </p:spPr>
        <p:txBody>
          <a:bodyPr>
            <a:normAutofit/>
          </a:bodyPr>
          <a:lstStyle>
            <a:lvl1pPr marL="0" indent="0">
              <a:buNone/>
              <a:defRPr sz="4243" b="1" i="0">
                <a:solidFill>
                  <a:schemeClr val="bg1"/>
                </a:solidFill>
                <a:latin typeface="Meiryo" panose="020B0604030504040204" pitchFamily="34" charset="-128"/>
                <a:ea typeface="Meiryo" panose="020B0604030504040204" pitchFamily="34" charset="-128"/>
              </a:defRPr>
            </a:lvl1pPr>
          </a:lstStyle>
          <a:p>
            <a:r>
              <a:rPr kumimoji="1" lang="en-US" altLang="ja-JP" dirty="0"/>
              <a:t>1</a:t>
            </a:r>
            <a:endParaRPr kumimoji="1" lang="ja-JP" altLang="en-US"/>
          </a:p>
        </p:txBody>
      </p:sp>
      <p:sp>
        <p:nvSpPr>
          <p:cNvPr id="20" name="コンテンツ プレースホルダー 18">
            <a:extLst>
              <a:ext uri="{FF2B5EF4-FFF2-40B4-BE49-F238E27FC236}">
                <a16:creationId xmlns:a16="http://schemas.microsoft.com/office/drawing/2014/main" id="{FBD6C55B-D1A8-6B4F-B7A7-D4734C981572}"/>
              </a:ext>
            </a:extLst>
          </p:cNvPr>
          <p:cNvSpPr>
            <a:spLocks noGrp="1"/>
          </p:cNvSpPr>
          <p:nvPr>
            <p:ph sz="quarter" idx="12"/>
          </p:nvPr>
        </p:nvSpPr>
        <p:spPr>
          <a:xfrm>
            <a:off x="1137289" y="774992"/>
            <a:ext cx="8453765" cy="297636"/>
          </a:xfrm>
        </p:spPr>
        <p:txBody>
          <a:bodyPr>
            <a:spAutoFit/>
          </a:bodyPr>
          <a:lstStyle>
            <a:lvl1pPr marL="0" indent="0">
              <a:buNone/>
              <a:defRPr sz="1414" b="1" i="0">
                <a:solidFill>
                  <a:schemeClr val="bg1"/>
                </a:solidFill>
                <a:latin typeface="Meiryo" panose="020B0604030504040204" pitchFamily="34" charset="-128"/>
                <a:ea typeface="Meiryo" panose="020B0604030504040204" pitchFamily="34" charset="-128"/>
              </a:defRPr>
            </a:lvl1pPr>
          </a:lstStyle>
          <a:p>
            <a:r>
              <a:rPr kumimoji="1" lang="ja-JP" altLang="en-US"/>
              <a:t>マスター テキストの書式設定</a:t>
            </a:r>
          </a:p>
        </p:txBody>
      </p:sp>
      <p:sp>
        <p:nvSpPr>
          <p:cNvPr id="21" name="コンテンツ プレースホルダー 18">
            <a:extLst>
              <a:ext uri="{FF2B5EF4-FFF2-40B4-BE49-F238E27FC236}">
                <a16:creationId xmlns:a16="http://schemas.microsoft.com/office/drawing/2014/main" id="{47EC6D68-BB76-9141-994F-0C7A6743C41C}"/>
              </a:ext>
            </a:extLst>
          </p:cNvPr>
          <p:cNvSpPr>
            <a:spLocks noGrp="1"/>
          </p:cNvSpPr>
          <p:nvPr>
            <p:ph sz="quarter" idx="13"/>
          </p:nvPr>
        </p:nvSpPr>
        <p:spPr>
          <a:xfrm>
            <a:off x="1100714" y="1075802"/>
            <a:ext cx="8453765" cy="441329"/>
          </a:xfrm>
        </p:spPr>
        <p:txBody>
          <a:bodyPr>
            <a:spAutoFit/>
          </a:bodyPr>
          <a:lstStyle>
            <a:lvl1pPr marL="0" indent="0">
              <a:buNone/>
              <a:defRPr sz="2452" b="1" i="0">
                <a:solidFill>
                  <a:schemeClr val="bg1"/>
                </a:solidFill>
                <a:latin typeface="Meiryo" panose="020B0604030504040204" pitchFamily="34" charset="-128"/>
                <a:ea typeface="Meiryo" panose="020B0604030504040204" pitchFamily="34" charset="-128"/>
              </a:defRPr>
            </a:lvl1pPr>
          </a:lstStyle>
          <a:p>
            <a:r>
              <a:rPr kumimoji="1" lang="ja-JP" altLang="en-US"/>
              <a:t>マスター テキストの書式設定</a:t>
            </a:r>
          </a:p>
        </p:txBody>
      </p:sp>
      <p:sp>
        <p:nvSpPr>
          <p:cNvPr id="23" name="コンテンツ プレースホルダー 22">
            <a:extLst>
              <a:ext uri="{FF2B5EF4-FFF2-40B4-BE49-F238E27FC236}">
                <a16:creationId xmlns:a16="http://schemas.microsoft.com/office/drawing/2014/main" id="{84568D4D-22D4-534C-BD78-C4BA7C469016}"/>
              </a:ext>
            </a:extLst>
          </p:cNvPr>
          <p:cNvSpPr>
            <a:spLocks noGrp="1"/>
          </p:cNvSpPr>
          <p:nvPr>
            <p:ph sz="quarter" idx="14"/>
          </p:nvPr>
        </p:nvSpPr>
        <p:spPr>
          <a:xfrm>
            <a:off x="1145167" y="566006"/>
            <a:ext cx="6889883" cy="219322"/>
          </a:xfrm>
        </p:spPr>
        <p:txBody>
          <a:bodyPr>
            <a:spAutoFit/>
          </a:bodyPr>
          <a:lstStyle>
            <a:lvl1pPr marL="0" indent="0">
              <a:buNone/>
              <a:defRPr sz="849" b="1" i="0">
                <a:solidFill>
                  <a:schemeClr val="bg1"/>
                </a:solidFill>
                <a:latin typeface="Meiryo" panose="020B0604030504040204" pitchFamily="34" charset="-128"/>
                <a:ea typeface="Meiryo" panose="020B0604030504040204" pitchFamily="34" charset="-128"/>
              </a:defRPr>
            </a:lvl1pPr>
          </a:lstStyle>
          <a:p>
            <a:r>
              <a:rPr kumimoji="1" lang="ja-JP" altLang="en-US"/>
              <a:t>マスター テキストの書式設定</a:t>
            </a:r>
          </a:p>
        </p:txBody>
      </p:sp>
      <p:sp>
        <p:nvSpPr>
          <p:cNvPr id="13" name="テキスト ボックス 12">
            <a:extLst>
              <a:ext uri="{FF2B5EF4-FFF2-40B4-BE49-F238E27FC236}">
                <a16:creationId xmlns:a16="http://schemas.microsoft.com/office/drawing/2014/main" id="{008499E0-6698-7242-8365-20FF5A758AA5}"/>
              </a:ext>
            </a:extLst>
          </p:cNvPr>
          <p:cNvSpPr txBox="1"/>
          <p:nvPr userDrawn="1"/>
        </p:nvSpPr>
        <p:spPr>
          <a:xfrm>
            <a:off x="1" y="7286218"/>
            <a:ext cx="10691813" cy="244682"/>
          </a:xfrm>
          <a:prstGeom prst="rect">
            <a:avLst/>
          </a:prstGeom>
          <a:noFill/>
        </p:spPr>
        <p:txBody>
          <a:bodyPr wrap="square" rtlCol="0">
            <a:spAutoFit/>
          </a:bodyPr>
          <a:lstStyle/>
          <a:p>
            <a:pPr algn="r"/>
            <a:fld id="{38434F60-59C2-5746-B363-8E311F3EE048}" type="slidenum">
              <a:rPr lang="en-US" altLang="ja-JP" sz="990" b="0" smtClean="0">
                <a:ln w="2540">
                  <a:solidFill>
                    <a:schemeClr val="bg2">
                      <a:lumMod val="75000"/>
                    </a:schemeClr>
                  </a:solidFill>
                </a:ln>
                <a:solidFill>
                  <a:schemeClr val="tx1"/>
                </a:solidFill>
                <a:latin typeface="Meiryo" panose="020B0604030504040204" pitchFamily="34" charset="-128"/>
                <a:ea typeface="Meiryo" panose="020B0604030504040204" pitchFamily="34" charset="-128"/>
              </a:rPr>
              <a:t>‹#›</a:t>
            </a:fld>
            <a:endParaRPr lang="ja-JP" altLang="en-US" sz="990" b="0" dirty="0">
              <a:ln w="2540">
                <a:solidFill>
                  <a:schemeClr val="bg2">
                    <a:lumMod val="75000"/>
                  </a:schemeClr>
                </a:solidFill>
              </a:ln>
              <a:solidFill>
                <a:schemeClr val="tx1"/>
              </a:solidFill>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3739099887"/>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裏表紙スライド">
    <p:spTree>
      <p:nvGrpSpPr>
        <p:cNvPr id="1" name=""/>
        <p:cNvGrpSpPr/>
        <p:nvPr/>
      </p:nvGrpSpPr>
      <p:grpSpPr>
        <a:xfrm>
          <a:off x="0" y="0"/>
          <a:ext cx="0" cy="0"/>
          <a:chOff x="0" y="0"/>
          <a:chExt cx="0" cy="0"/>
        </a:xfrm>
      </p:grpSpPr>
      <p:pic>
        <p:nvPicPr>
          <p:cNvPr id="2" name="グラフィックス 1">
            <a:extLst>
              <a:ext uri="{FF2B5EF4-FFF2-40B4-BE49-F238E27FC236}">
                <a16:creationId xmlns:a16="http://schemas.microsoft.com/office/drawing/2014/main" id="{365587D3-D11D-5B4E-83DB-F943E7FE825C}"/>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374035" y="369105"/>
            <a:ext cx="9971999" cy="6834551"/>
          </a:xfrm>
          <a:prstGeom prst="rect">
            <a:avLst/>
          </a:prstGeom>
        </p:spPr>
      </p:pic>
      <p:pic>
        <p:nvPicPr>
          <p:cNvPr id="3" name="Picture 11" descr="ç°å¢ç">
            <a:extLst>
              <a:ext uri="{FF2B5EF4-FFF2-40B4-BE49-F238E27FC236}">
                <a16:creationId xmlns:a16="http://schemas.microsoft.com/office/drawing/2014/main" id="{3E377E93-9CA1-0840-A3F0-82A5D58823CC}"/>
              </a:ext>
            </a:extLst>
          </p:cNvPr>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4823398" y="1713889"/>
            <a:ext cx="1040897" cy="1066132"/>
          </a:xfrm>
          <a:prstGeom prst="rect">
            <a:avLst/>
          </a:prstGeom>
          <a:noFill/>
          <a:extLst>
            <a:ext uri="{909E8E84-426E-40DD-AFC4-6F175D3DCCD1}">
              <a14:hiddenFill xmlns:a14="http://schemas.microsoft.com/office/drawing/2010/main">
                <a:solidFill>
                  <a:srgbClr val="FFFFFF"/>
                </a:solidFill>
              </a14:hiddenFill>
            </a:ext>
          </a:extLst>
        </p:spPr>
      </p:pic>
      <p:sp>
        <p:nvSpPr>
          <p:cNvPr id="12" name="コンテンツ プレースホルダー 11">
            <a:extLst>
              <a:ext uri="{FF2B5EF4-FFF2-40B4-BE49-F238E27FC236}">
                <a16:creationId xmlns:a16="http://schemas.microsoft.com/office/drawing/2014/main" id="{B82DB7B1-CD5C-A54B-A703-E795C41A4E89}"/>
              </a:ext>
            </a:extLst>
          </p:cNvPr>
          <p:cNvSpPr>
            <a:spLocks noGrp="1"/>
          </p:cNvSpPr>
          <p:nvPr>
            <p:ph sz="quarter" idx="10"/>
          </p:nvPr>
        </p:nvSpPr>
        <p:spPr>
          <a:xfrm>
            <a:off x="1" y="2988774"/>
            <a:ext cx="10691813" cy="335307"/>
          </a:xfrm>
        </p:spPr>
        <p:txBody>
          <a:bodyPr>
            <a:normAutofit/>
          </a:bodyPr>
          <a:lstStyle>
            <a:lvl1pPr marL="0" indent="0" algn="ctr">
              <a:buNone/>
              <a:defRPr sz="1603" b="1" i="0">
                <a:solidFill>
                  <a:srgbClr val="009C89"/>
                </a:solidFill>
                <a:latin typeface="Meiryo" panose="020B0604030504040204" pitchFamily="34" charset="-128"/>
                <a:ea typeface="Meiryo" panose="020B0604030504040204" pitchFamily="34" charset="-128"/>
              </a:defRPr>
            </a:lvl1pPr>
          </a:lstStyle>
          <a:p>
            <a:r>
              <a:rPr kumimoji="1" lang="ja-JP" altLang="en-US"/>
              <a:t>マスター テキストの書式設定</a:t>
            </a:r>
          </a:p>
        </p:txBody>
      </p:sp>
      <p:sp>
        <p:nvSpPr>
          <p:cNvPr id="13" name="コンテンツ プレースホルダー 11">
            <a:extLst>
              <a:ext uri="{FF2B5EF4-FFF2-40B4-BE49-F238E27FC236}">
                <a16:creationId xmlns:a16="http://schemas.microsoft.com/office/drawing/2014/main" id="{215BCFDA-6C65-4547-AE7C-1763BF98FF4C}"/>
              </a:ext>
            </a:extLst>
          </p:cNvPr>
          <p:cNvSpPr>
            <a:spLocks noGrp="1"/>
          </p:cNvSpPr>
          <p:nvPr>
            <p:ph sz="quarter" idx="11"/>
          </p:nvPr>
        </p:nvSpPr>
        <p:spPr>
          <a:xfrm>
            <a:off x="1" y="3360135"/>
            <a:ext cx="10691813" cy="200480"/>
          </a:xfrm>
        </p:spPr>
        <p:txBody>
          <a:bodyPr>
            <a:normAutofit/>
          </a:bodyPr>
          <a:lstStyle>
            <a:lvl1pPr marL="0" indent="0" algn="ctr">
              <a:buNone/>
              <a:defRPr sz="942" b="1" i="0">
                <a:solidFill>
                  <a:srgbClr val="009C89"/>
                </a:solidFill>
                <a:latin typeface="Meiryo" panose="020B0604030504040204" pitchFamily="34" charset="-128"/>
                <a:ea typeface="Meiryo" panose="020B0604030504040204" pitchFamily="34" charset="-128"/>
              </a:defRPr>
            </a:lvl1pPr>
          </a:lstStyle>
          <a:p>
            <a:r>
              <a:rPr kumimoji="1" lang="ja-JP" altLang="en-US"/>
              <a:t>マスター テキストの書式設定</a:t>
            </a:r>
          </a:p>
        </p:txBody>
      </p:sp>
      <p:sp>
        <p:nvSpPr>
          <p:cNvPr id="14" name="コンテンツ プレースホルダー 11">
            <a:extLst>
              <a:ext uri="{FF2B5EF4-FFF2-40B4-BE49-F238E27FC236}">
                <a16:creationId xmlns:a16="http://schemas.microsoft.com/office/drawing/2014/main" id="{A5772F9A-3126-2445-BF74-E1EEE1FEA79E}"/>
              </a:ext>
            </a:extLst>
          </p:cNvPr>
          <p:cNvSpPr>
            <a:spLocks noGrp="1"/>
          </p:cNvSpPr>
          <p:nvPr>
            <p:ph sz="quarter" idx="12"/>
          </p:nvPr>
        </p:nvSpPr>
        <p:spPr>
          <a:xfrm>
            <a:off x="1" y="4978076"/>
            <a:ext cx="10691813" cy="200480"/>
          </a:xfrm>
        </p:spPr>
        <p:txBody>
          <a:bodyPr>
            <a:noAutofit/>
          </a:bodyPr>
          <a:lstStyle>
            <a:lvl1pPr marL="0" indent="0" algn="ctr">
              <a:buNone/>
              <a:defRPr sz="1414" b="1" i="0">
                <a:solidFill>
                  <a:schemeClr val="tx1"/>
                </a:solidFill>
                <a:latin typeface="Meiryo" panose="020B0604030504040204" pitchFamily="34" charset="-128"/>
                <a:ea typeface="Meiryo" panose="020B0604030504040204" pitchFamily="34" charset="-128"/>
              </a:defRPr>
            </a:lvl1pPr>
          </a:lstStyle>
          <a:p>
            <a:r>
              <a:rPr kumimoji="1" lang="ja-JP" altLang="en-US"/>
              <a:t>マスター テキストの書式設定</a:t>
            </a:r>
          </a:p>
        </p:txBody>
      </p:sp>
      <p:sp>
        <p:nvSpPr>
          <p:cNvPr id="15" name="コンテンツ プレースホルダー 11">
            <a:extLst>
              <a:ext uri="{FF2B5EF4-FFF2-40B4-BE49-F238E27FC236}">
                <a16:creationId xmlns:a16="http://schemas.microsoft.com/office/drawing/2014/main" id="{0213F980-EEAF-984A-B509-DF91B8368229}"/>
              </a:ext>
            </a:extLst>
          </p:cNvPr>
          <p:cNvSpPr>
            <a:spLocks noGrp="1"/>
          </p:cNvSpPr>
          <p:nvPr>
            <p:ph sz="quarter" idx="13"/>
          </p:nvPr>
        </p:nvSpPr>
        <p:spPr>
          <a:xfrm>
            <a:off x="1" y="5350459"/>
            <a:ext cx="10691813" cy="200480"/>
          </a:xfrm>
        </p:spPr>
        <p:txBody>
          <a:bodyPr>
            <a:noAutofit/>
          </a:bodyPr>
          <a:lstStyle>
            <a:lvl1pPr marL="0" indent="0" algn="ctr">
              <a:buNone/>
              <a:defRPr sz="1131" b="0" i="0">
                <a:solidFill>
                  <a:schemeClr val="tx1"/>
                </a:solidFill>
                <a:latin typeface="Meiryo" panose="020B0604030504040204" pitchFamily="34" charset="-128"/>
                <a:ea typeface="Meiryo" panose="020B0604030504040204" pitchFamily="34" charset="-128"/>
              </a:defRPr>
            </a:lvl1pPr>
          </a:lstStyle>
          <a:p>
            <a:r>
              <a:rPr kumimoji="1" lang="ja-JP" altLang="en-US"/>
              <a:t>マスター テキストの書式設定</a:t>
            </a:r>
          </a:p>
        </p:txBody>
      </p:sp>
      <p:sp>
        <p:nvSpPr>
          <p:cNvPr id="16" name="コンテンツ プレースホルダー 11">
            <a:extLst>
              <a:ext uri="{FF2B5EF4-FFF2-40B4-BE49-F238E27FC236}">
                <a16:creationId xmlns:a16="http://schemas.microsoft.com/office/drawing/2014/main" id="{BF5563EB-5BEC-944B-A184-A88CC749FC27}"/>
              </a:ext>
            </a:extLst>
          </p:cNvPr>
          <p:cNvSpPr>
            <a:spLocks noGrp="1"/>
          </p:cNvSpPr>
          <p:nvPr>
            <p:ph sz="quarter" idx="14"/>
          </p:nvPr>
        </p:nvSpPr>
        <p:spPr>
          <a:xfrm>
            <a:off x="1" y="5597346"/>
            <a:ext cx="10691813" cy="200480"/>
          </a:xfrm>
        </p:spPr>
        <p:txBody>
          <a:bodyPr>
            <a:noAutofit/>
          </a:bodyPr>
          <a:lstStyle>
            <a:lvl1pPr marL="0" indent="0" algn="ctr">
              <a:buNone/>
              <a:defRPr sz="1131" b="0" i="0">
                <a:solidFill>
                  <a:schemeClr val="tx1"/>
                </a:solidFill>
                <a:latin typeface="Meiryo" panose="020B0604030504040204" pitchFamily="34" charset="-128"/>
                <a:ea typeface="Meiryo" panose="020B0604030504040204" pitchFamily="34" charset="-128"/>
              </a:defRPr>
            </a:lvl1pPr>
          </a:lstStyle>
          <a:p>
            <a:r>
              <a:rPr kumimoji="1" lang="ja-JP" altLang="en-US"/>
              <a:t>マスター テキストの書式設定</a:t>
            </a:r>
          </a:p>
        </p:txBody>
      </p:sp>
    </p:spTree>
    <p:extLst>
      <p:ext uri="{BB962C8B-B14F-4D97-AF65-F5344CB8AC3E}">
        <p14:creationId xmlns:p14="http://schemas.microsoft.com/office/powerpoint/2010/main" val="2635496206"/>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showMasterSp="0"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934" y="2348530"/>
            <a:ext cx="9088041" cy="1620430"/>
          </a:xfrm>
        </p:spPr>
        <p:txBody>
          <a:bodyPr/>
          <a:lstStyle/>
          <a:p>
            <a:r>
              <a:rPr kumimoji="1" lang="ja-JP" altLang="en-US"/>
              <a:t>マスター タイトルの書式設定</a:t>
            </a:r>
          </a:p>
        </p:txBody>
      </p:sp>
      <p:sp>
        <p:nvSpPr>
          <p:cNvPr id="3" name="サブタイトル 2"/>
          <p:cNvSpPr>
            <a:spLocks noGrp="1"/>
          </p:cNvSpPr>
          <p:nvPr>
            <p:ph type="subTitle" idx="1"/>
          </p:nvPr>
        </p:nvSpPr>
        <p:spPr>
          <a:xfrm>
            <a:off x="1603820" y="4283816"/>
            <a:ext cx="7484269" cy="1931917"/>
          </a:xfrm>
        </p:spPr>
        <p:txBody>
          <a:bodyPr/>
          <a:lstStyle>
            <a:lvl1pPr marL="0" indent="0" algn="ctr">
              <a:buNone/>
              <a:defRPr>
                <a:solidFill>
                  <a:schemeClr val="tx1">
                    <a:tint val="75000"/>
                  </a:schemeClr>
                </a:solidFill>
              </a:defRPr>
            </a:lvl1pPr>
            <a:lvl2pPr marL="465216" indent="0" algn="ctr">
              <a:buNone/>
              <a:defRPr>
                <a:solidFill>
                  <a:schemeClr val="tx1">
                    <a:tint val="75000"/>
                  </a:schemeClr>
                </a:solidFill>
              </a:defRPr>
            </a:lvl2pPr>
            <a:lvl3pPr marL="930433" indent="0" algn="ctr">
              <a:buNone/>
              <a:defRPr>
                <a:solidFill>
                  <a:schemeClr val="tx1">
                    <a:tint val="75000"/>
                  </a:schemeClr>
                </a:solidFill>
              </a:defRPr>
            </a:lvl3pPr>
            <a:lvl4pPr marL="1395648" indent="0" algn="ctr">
              <a:buNone/>
              <a:defRPr>
                <a:solidFill>
                  <a:schemeClr val="tx1">
                    <a:tint val="75000"/>
                  </a:schemeClr>
                </a:solidFill>
              </a:defRPr>
            </a:lvl4pPr>
            <a:lvl5pPr marL="1860864" indent="0" algn="ctr">
              <a:buNone/>
              <a:defRPr>
                <a:solidFill>
                  <a:schemeClr val="tx1">
                    <a:tint val="75000"/>
                  </a:schemeClr>
                </a:solidFill>
              </a:defRPr>
            </a:lvl5pPr>
            <a:lvl6pPr marL="2326081" indent="0" algn="ctr">
              <a:buNone/>
              <a:defRPr>
                <a:solidFill>
                  <a:schemeClr val="tx1">
                    <a:tint val="75000"/>
                  </a:schemeClr>
                </a:solidFill>
              </a:defRPr>
            </a:lvl6pPr>
            <a:lvl7pPr marL="2791297" indent="0" algn="ctr">
              <a:buNone/>
              <a:defRPr>
                <a:solidFill>
                  <a:schemeClr val="tx1">
                    <a:tint val="75000"/>
                  </a:schemeClr>
                </a:solidFill>
              </a:defRPr>
            </a:lvl7pPr>
            <a:lvl8pPr marL="3256513" indent="0" algn="ctr">
              <a:buNone/>
              <a:defRPr>
                <a:solidFill>
                  <a:schemeClr val="tx1">
                    <a:tint val="75000"/>
                  </a:schemeClr>
                </a:solidFill>
              </a:defRPr>
            </a:lvl8pPr>
            <a:lvl9pPr marL="3721730" indent="0" algn="ctr">
              <a:buNone/>
              <a:defRPr>
                <a:solidFill>
                  <a:schemeClr val="tx1">
                    <a:tint val="75000"/>
                  </a:schemeClr>
                </a:solidFill>
              </a:defRPr>
            </a:lvl9pPr>
          </a:lstStyle>
          <a:p>
            <a:r>
              <a:rPr kumimoji="1" lang="ja-JP" altLang="en-US"/>
              <a:t>マスター サブタイトルの書式設定</a:t>
            </a:r>
          </a:p>
        </p:txBody>
      </p:sp>
      <p:sp>
        <p:nvSpPr>
          <p:cNvPr id="4" name="日付プレースホルダー 3"/>
          <p:cNvSpPr>
            <a:spLocks noGrp="1"/>
          </p:cNvSpPr>
          <p:nvPr>
            <p:ph type="dt" sz="half" idx="10"/>
          </p:nvPr>
        </p:nvSpPr>
        <p:spPr/>
        <p:txBody>
          <a:bodyPr/>
          <a:lstStyle/>
          <a:p>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607F8C46-7B0A-4529-A672-13C8389A2EA3}" type="slidenum">
              <a:rPr kumimoji="1" lang="ja-JP" altLang="en-US" smtClean="0"/>
              <a:t>‹#›</a:t>
            </a:fld>
            <a:endParaRPr kumimoji="1" lang="ja-JP" altLang="en-US"/>
          </a:p>
        </p:txBody>
      </p:sp>
    </p:spTree>
    <p:extLst>
      <p:ext uri="{BB962C8B-B14F-4D97-AF65-F5344CB8AC3E}">
        <p14:creationId xmlns:p14="http://schemas.microsoft.com/office/powerpoint/2010/main" val="377352012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48653919-BBAA-A831-B8E3-0528F58A0D7D}"/>
              </a:ext>
            </a:extLst>
          </p:cNvPr>
          <p:cNvSpPr>
            <a:spLocks noGrp="1"/>
          </p:cNvSpPr>
          <p:nvPr>
            <p:ph type="title"/>
          </p:nvPr>
        </p:nvSpPr>
        <p:spPr>
          <a:xfrm>
            <a:off x="736600" y="403225"/>
            <a:ext cx="9221788" cy="1460500"/>
          </a:xfrm>
        </p:spPr>
        <p:txBody>
          <a:body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AEF8E8ED-C398-2274-D107-BBBFA443DFB8}"/>
              </a:ext>
            </a:extLst>
          </p:cNvPr>
          <p:cNvSpPr>
            <a:spLocks noGrp="1"/>
          </p:cNvSpPr>
          <p:nvPr>
            <p:ph type="body" idx="1"/>
          </p:nvPr>
        </p:nvSpPr>
        <p:spPr>
          <a:xfrm>
            <a:off x="736600" y="1852613"/>
            <a:ext cx="4522788" cy="90805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4" name="コンテンツ プレースホルダー 3">
            <a:extLst>
              <a:ext uri="{FF2B5EF4-FFF2-40B4-BE49-F238E27FC236}">
                <a16:creationId xmlns:a16="http://schemas.microsoft.com/office/drawing/2014/main" id="{E144A280-F6F8-43F2-6D0F-D723A8433589}"/>
              </a:ext>
            </a:extLst>
          </p:cNvPr>
          <p:cNvSpPr>
            <a:spLocks noGrp="1"/>
          </p:cNvSpPr>
          <p:nvPr>
            <p:ph sz="half" idx="2"/>
          </p:nvPr>
        </p:nvSpPr>
        <p:spPr>
          <a:xfrm>
            <a:off x="736600" y="2760663"/>
            <a:ext cx="4522788" cy="4062412"/>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ー 4">
            <a:extLst>
              <a:ext uri="{FF2B5EF4-FFF2-40B4-BE49-F238E27FC236}">
                <a16:creationId xmlns:a16="http://schemas.microsoft.com/office/drawing/2014/main" id="{B43D9645-50E1-F8BE-57B7-9E6319E72F70}"/>
              </a:ext>
            </a:extLst>
          </p:cNvPr>
          <p:cNvSpPr>
            <a:spLocks noGrp="1"/>
          </p:cNvSpPr>
          <p:nvPr>
            <p:ph type="body" sz="quarter" idx="3"/>
          </p:nvPr>
        </p:nvSpPr>
        <p:spPr>
          <a:xfrm>
            <a:off x="5413375" y="1852613"/>
            <a:ext cx="4545013" cy="90805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6" name="コンテンツ プレースホルダー 5">
            <a:extLst>
              <a:ext uri="{FF2B5EF4-FFF2-40B4-BE49-F238E27FC236}">
                <a16:creationId xmlns:a16="http://schemas.microsoft.com/office/drawing/2014/main" id="{1792FD2C-6F99-ED3C-C3AD-1A2B7B151DD4}"/>
              </a:ext>
            </a:extLst>
          </p:cNvPr>
          <p:cNvSpPr>
            <a:spLocks noGrp="1"/>
          </p:cNvSpPr>
          <p:nvPr>
            <p:ph sz="quarter" idx="4"/>
          </p:nvPr>
        </p:nvSpPr>
        <p:spPr>
          <a:xfrm>
            <a:off x="5413375" y="2760663"/>
            <a:ext cx="4545013" cy="4062412"/>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ー 6">
            <a:extLst>
              <a:ext uri="{FF2B5EF4-FFF2-40B4-BE49-F238E27FC236}">
                <a16:creationId xmlns:a16="http://schemas.microsoft.com/office/drawing/2014/main" id="{B9029CE0-112B-2C15-F53A-5325CFA2F6C8}"/>
              </a:ext>
            </a:extLst>
          </p:cNvPr>
          <p:cNvSpPr>
            <a:spLocks noGrp="1"/>
          </p:cNvSpPr>
          <p:nvPr>
            <p:ph type="dt" sz="half" idx="10"/>
          </p:nvPr>
        </p:nvSpPr>
        <p:spPr/>
        <p:txBody>
          <a:bodyPr/>
          <a:lstStyle/>
          <a:p>
            <a:endParaRPr kumimoji="1" lang="ja-JP" altLang="en-US"/>
          </a:p>
        </p:txBody>
      </p:sp>
      <p:sp>
        <p:nvSpPr>
          <p:cNvPr id="8" name="フッター プレースホルダー 7">
            <a:extLst>
              <a:ext uri="{FF2B5EF4-FFF2-40B4-BE49-F238E27FC236}">
                <a16:creationId xmlns:a16="http://schemas.microsoft.com/office/drawing/2014/main" id="{91429238-B3AF-69FE-77BC-49BDF90D6E97}"/>
              </a:ext>
            </a:extLst>
          </p:cNvPr>
          <p:cNvSpPr>
            <a:spLocks noGrp="1"/>
          </p:cNvSpPr>
          <p:nvPr>
            <p:ph type="ftr" sz="quarter" idx="11"/>
          </p:nvPr>
        </p:nvSpPr>
        <p:spPr/>
        <p:txBody>
          <a:bodyPr/>
          <a:lstStyle/>
          <a:p>
            <a:endParaRPr kumimoji="1" lang="ja-JP" altLang="en-US"/>
          </a:p>
        </p:txBody>
      </p:sp>
      <p:sp>
        <p:nvSpPr>
          <p:cNvPr id="9" name="スライド番号プレースホルダー 8">
            <a:extLst>
              <a:ext uri="{FF2B5EF4-FFF2-40B4-BE49-F238E27FC236}">
                <a16:creationId xmlns:a16="http://schemas.microsoft.com/office/drawing/2014/main" id="{AB6C9CEF-EB7D-94E9-4E65-786C98A79D99}"/>
              </a:ext>
            </a:extLst>
          </p:cNvPr>
          <p:cNvSpPr>
            <a:spLocks noGrp="1"/>
          </p:cNvSpPr>
          <p:nvPr>
            <p:ph type="sldNum" sz="quarter" idx="12"/>
          </p:nvPr>
        </p:nvSpPr>
        <p:spPr/>
        <p:txBody>
          <a:bodyPr/>
          <a:lstStyle/>
          <a:p>
            <a:fld id="{259C116F-7037-4D8D-A1FC-006557388E58}" type="slidenum">
              <a:rPr kumimoji="1" lang="ja-JP" altLang="en-US" smtClean="0"/>
              <a:t>‹#›</a:t>
            </a:fld>
            <a:endParaRPr kumimoji="1" lang="ja-JP" altLang="en-US"/>
          </a:p>
        </p:txBody>
      </p:sp>
    </p:spTree>
    <p:extLst>
      <p:ext uri="{BB962C8B-B14F-4D97-AF65-F5344CB8AC3E}">
        <p14:creationId xmlns:p14="http://schemas.microsoft.com/office/powerpoint/2010/main" val="2495979093"/>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showMasterSp="0"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コンテンツ プレースホルダー 2"/>
          <p:cNvSpPr>
            <a:spLocks noGrp="1"/>
          </p:cNvSpPr>
          <p:nvPr>
            <p:ph idx="1"/>
          </p:nvPr>
        </p:nvSpPr>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607F8C46-7B0A-4529-A672-13C8389A2EA3}" type="slidenum">
              <a:rPr kumimoji="1" lang="ja-JP" altLang="en-US" smtClean="0"/>
              <a:t>‹#›</a:t>
            </a:fld>
            <a:endParaRPr kumimoji="1" lang="ja-JP" altLang="en-US"/>
          </a:p>
        </p:txBody>
      </p:sp>
    </p:spTree>
    <p:extLst>
      <p:ext uri="{BB962C8B-B14F-4D97-AF65-F5344CB8AC3E}">
        <p14:creationId xmlns:p14="http://schemas.microsoft.com/office/powerpoint/2010/main" val="439573130"/>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showMasterSp="0"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844628" y="4857922"/>
            <a:ext cx="9088041" cy="1501435"/>
          </a:xfrm>
        </p:spPr>
        <p:txBody>
          <a:bodyPr anchor="t"/>
          <a:lstStyle>
            <a:lvl1pPr algn="l">
              <a:defRPr sz="4070" b="1" cap="all"/>
            </a:lvl1pPr>
          </a:lstStyle>
          <a:p>
            <a:r>
              <a:rPr kumimoji="1" lang="ja-JP" altLang="en-US"/>
              <a:t>マスター タイトルの書式設定</a:t>
            </a:r>
          </a:p>
        </p:txBody>
      </p:sp>
      <p:sp>
        <p:nvSpPr>
          <p:cNvPr id="3" name="テキスト プレースホルダー 2"/>
          <p:cNvSpPr>
            <a:spLocks noGrp="1"/>
          </p:cNvSpPr>
          <p:nvPr>
            <p:ph type="body" idx="1"/>
          </p:nvPr>
        </p:nvSpPr>
        <p:spPr>
          <a:xfrm>
            <a:off x="844628" y="3204114"/>
            <a:ext cx="9088041" cy="1653678"/>
          </a:xfrm>
        </p:spPr>
        <p:txBody>
          <a:bodyPr anchor="b"/>
          <a:lstStyle>
            <a:lvl1pPr marL="0" indent="0">
              <a:buNone/>
              <a:defRPr sz="2035">
                <a:solidFill>
                  <a:schemeClr val="tx1">
                    <a:tint val="75000"/>
                  </a:schemeClr>
                </a:solidFill>
              </a:defRPr>
            </a:lvl1pPr>
            <a:lvl2pPr marL="465216" indent="0">
              <a:buNone/>
              <a:defRPr sz="1832">
                <a:solidFill>
                  <a:schemeClr val="tx1">
                    <a:tint val="75000"/>
                  </a:schemeClr>
                </a:solidFill>
              </a:defRPr>
            </a:lvl2pPr>
            <a:lvl3pPr marL="930433" indent="0">
              <a:buNone/>
              <a:defRPr sz="1628">
                <a:solidFill>
                  <a:schemeClr val="tx1">
                    <a:tint val="75000"/>
                  </a:schemeClr>
                </a:solidFill>
              </a:defRPr>
            </a:lvl3pPr>
            <a:lvl4pPr marL="1395648" indent="0">
              <a:buNone/>
              <a:defRPr sz="1424">
                <a:solidFill>
                  <a:schemeClr val="tx1">
                    <a:tint val="75000"/>
                  </a:schemeClr>
                </a:solidFill>
              </a:defRPr>
            </a:lvl4pPr>
            <a:lvl5pPr marL="1860864" indent="0">
              <a:buNone/>
              <a:defRPr sz="1424">
                <a:solidFill>
                  <a:schemeClr val="tx1">
                    <a:tint val="75000"/>
                  </a:schemeClr>
                </a:solidFill>
              </a:defRPr>
            </a:lvl5pPr>
            <a:lvl6pPr marL="2326081" indent="0">
              <a:buNone/>
              <a:defRPr sz="1424">
                <a:solidFill>
                  <a:schemeClr val="tx1">
                    <a:tint val="75000"/>
                  </a:schemeClr>
                </a:solidFill>
              </a:defRPr>
            </a:lvl6pPr>
            <a:lvl7pPr marL="2791297" indent="0">
              <a:buNone/>
              <a:defRPr sz="1424">
                <a:solidFill>
                  <a:schemeClr val="tx1">
                    <a:tint val="75000"/>
                  </a:schemeClr>
                </a:solidFill>
              </a:defRPr>
            </a:lvl7pPr>
            <a:lvl8pPr marL="3256513" indent="0">
              <a:buNone/>
              <a:defRPr sz="1424">
                <a:solidFill>
                  <a:schemeClr val="tx1">
                    <a:tint val="75000"/>
                  </a:schemeClr>
                </a:solidFill>
              </a:defRPr>
            </a:lvl8pPr>
            <a:lvl9pPr marL="3721730" indent="0">
              <a:buNone/>
              <a:defRPr sz="1424">
                <a:solidFill>
                  <a:schemeClr val="tx1">
                    <a:tint val="75000"/>
                  </a:schemeClr>
                </a:solidFill>
              </a:defRPr>
            </a:lvl9pPr>
          </a:lstStyle>
          <a:p>
            <a:pPr lvl="0"/>
            <a:r>
              <a:rPr kumimoji="1" lang="ja-JP" altLang="en-US"/>
              <a:t>マスター テキストの書式設定</a:t>
            </a:r>
          </a:p>
        </p:txBody>
      </p:sp>
      <p:sp>
        <p:nvSpPr>
          <p:cNvPr id="4" name="日付プレースホルダー 3"/>
          <p:cNvSpPr>
            <a:spLocks noGrp="1"/>
          </p:cNvSpPr>
          <p:nvPr>
            <p:ph type="dt" sz="half" idx="10"/>
          </p:nvPr>
        </p:nvSpPr>
        <p:spPr/>
        <p:txBody>
          <a:bodyPr/>
          <a:lstStyle/>
          <a:p>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607F8C46-7B0A-4529-A672-13C8389A2EA3}" type="slidenum">
              <a:rPr kumimoji="1" lang="ja-JP" altLang="en-US" smtClean="0"/>
              <a:t>‹#›</a:t>
            </a:fld>
            <a:endParaRPr kumimoji="1" lang="ja-JP" altLang="en-US"/>
          </a:p>
        </p:txBody>
      </p:sp>
    </p:spTree>
    <p:extLst>
      <p:ext uri="{BB962C8B-B14F-4D97-AF65-F5344CB8AC3E}">
        <p14:creationId xmlns:p14="http://schemas.microsoft.com/office/powerpoint/2010/main" val="1184924416"/>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showMasterSp="0"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コンテンツ プレースホルダー 2"/>
          <p:cNvSpPr>
            <a:spLocks noGrp="1"/>
          </p:cNvSpPr>
          <p:nvPr>
            <p:ph sz="half" idx="1"/>
          </p:nvPr>
        </p:nvSpPr>
        <p:spPr>
          <a:xfrm>
            <a:off x="534639" y="1763930"/>
            <a:ext cx="4722217" cy="4989036"/>
          </a:xfrm>
        </p:spPr>
        <p:txBody>
          <a:bodyPr/>
          <a:lstStyle>
            <a:lvl1pPr>
              <a:defRPr sz="2849"/>
            </a:lvl1pPr>
            <a:lvl2pPr>
              <a:defRPr sz="2442"/>
            </a:lvl2pPr>
            <a:lvl3pPr>
              <a:defRPr sz="2035"/>
            </a:lvl3pPr>
            <a:lvl4pPr>
              <a:defRPr sz="1832"/>
            </a:lvl4pPr>
            <a:lvl5pPr>
              <a:defRPr sz="1832"/>
            </a:lvl5pPr>
            <a:lvl6pPr>
              <a:defRPr sz="1832"/>
            </a:lvl6pPr>
            <a:lvl7pPr>
              <a:defRPr sz="1832"/>
            </a:lvl7pPr>
            <a:lvl8pPr>
              <a:defRPr sz="1832"/>
            </a:lvl8pPr>
            <a:lvl9pPr>
              <a:defRPr sz="1832"/>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ー 3"/>
          <p:cNvSpPr>
            <a:spLocks noGrp="1"/>
          </p:cNvSpPr>
          <p:nvPr>
            <p:ph sz="half" idx="2"/>
          </p:nvPr>
        </p:nvSpPr>
        <p:spPr>
          <a:xfrm>
            <a:off x="5435005" y="1763930"/>
            <a:ext cx="4722217" cy="4989036"/>
          </a:xfrm>
        </p:spPr>
        <p:txBody>
          <a:bodyPr/>
          <a:lstStyle>
            <a:lvl1pPr>
              <a:defRPr sz="2849"/>
            </a:lvl1pPr>
            <a:lvl2pPr>
              <a:defRPr sz="2442"/>
            </a:lvl2pPr>
            <a:lvl3pPr>
              <a:defRPr sz="2035"/>
            </a:lvl3pPr>
            <a:lvl4pPr>
              <a:defRPr sz="1832"/>
            </a:lvl4pPr>
            <a:lvl5pPr>
              <a:defRPr sz="1832"/>
            </a:lvl5pPr>
            <a:lvl6pPr>
              <a:defRPr sz="1832"/>
            </a:lvl6pPr>
            <a:lvl7pPr>
              <a:defRPr sz="1832"/>
            </a:lvl7pPr>
            <a:lvl8pPr>
              <a:defRPr sz="1832"/>
            </a:lvl8pPr>
            <a:lvl9pPr>
              <a:defRPr sz="1832"/>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ー 4"/>
          <p:cNvSpPr>
            <a:spLocks noGrp="1"/>
          </p:cNvSpPr>
          <p:nvPr>
            <p:ph type="dt" sz="half" idx="10"/>
          </p:nvPr>
        </p:nvSpPr>
        <p:spPr/>
        <p:txBody>
          <a:bodyPr/>
          <a:lstStyle/>
          <a:p>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607F8C46-7B0A-4529-A672-13C8389A2EA3}" type="slidenum">
              <a:rPr kumimoji="1" lang="ja-JP" altLang="en-US" smtClean="0"/>
              <a:t>‹#›</a:t>
            </a:fld>
            <a:endParaRPr kumimoji="1" lang="ja-JP" altLang="en-US"/>
          </a:p>
        </p:txBody>
      </p:sp>
    </p:spTree>
    <p:extLst>
      <p:ext uri="{BB962C8B-B14F-4D97-AF65-F5344CB8AC3E}">
        <p14:creationId xmlns:p14="http://schemas.microsoft.com/office/powerpoint/2010/main" val="195841810"/>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showMasterSp="0"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kumimoji="1" lang="ja-JP" altLang="en-US"/>
              <a:t>マスター タイトルの書式設定</a:t>
            </a:r>
          </a:p>
        </p:txBody>
      </p:sp>
      <p:sp>
        <p:nvSpPr>
          <p:cNvPr id="3" name="テキスト プレースホルダー 2"/>
          <p:cNvSpPr>
            <a:spLocks noGrp="1"/>
          </p:cNvSpPr>
          <p:nvPr>
            <p:ph type="body" idx="1"/>
          </p:nvPr>
        </p:nvSpPr>
        <p:spPr>
          <a:xfrm>
            <a:off x="534638" y="1692178"/>
            <a:ext cx="4724074" cy="705219"/>
          </a:xfrm>
        </p:spPr>
        <p:txBody>
          <a:bodyPr anchor="b"/>
          <a:lstStyle>
            <a:lvl1pPr marL="0" indent="0">
              <a:buNone/>
              <a:defRPr sz="2442" b="1"/>
            </a:lvl1pPr>
            <a:lvl2pPr marL="465216" indent="0">
              <a:buNone/>
              <a:defRPr sz="2035" b="1"/>
            </a:lvl2pPr>
            <a:lvl3pPr marL="930433" indent="0">
              <a:buNone/>
              <a:defRPr sz="1832" b="1"/>
            </a:lvl3pPr>
            <a:lvl4pPr marL="1395648" indent="0">
              <a:buNone/>
              <a:defRPr sz="1628" b="1"/>
            </a:lvl4pPr>
            <a:lvl5pPr marL="1860864" indent="0">
              <a:buNone/>
              <a:defRPr sz="1628" b="1"/>
            </a:lvl5pPr>
            <a:lvl6pPr marL="2326081" indent="0">
              <a:buNone/>
              <a:defRPr sz="1628" b="1"/>
            </a:lvl6pPr>
            <a:lvl7pPr marL="2791297" indent="0">
              <a:buNone/>
              <a:defRPr sz="1628" b="1"/>
            </a:lvl7pPr>
            <a:lvl8pPr marL="3256513" indent="0">
              <a:buNone/>
              <a:defRPr sz="1628" b="1"/>
            </a:lvl8pPr>
            <a:lvl9pPr marL="3721730" indent="0">
              <a:buNone/>
              <a:defRPr sz="1628" b="1"/>
            </a:lvl9pPr>
          </a:lstStyle>
          <a:p>
            <a:pPr lvl="0"/>
            <a:r>
              <a:rPr kumimoji="1" lang="ja-JP" altLang="en-US"/>
              <a:t>マスター テキストの書式設定</a:t>
            </a:r>
          </a:p>
        </p:txBody>
      </p:sp>
      <p:sp>
        <p:nvSpPr>
          <p:cNvPr id="4" name="コンテンツ プレースホルダー 3"/>
          <p:cNvSpPr>
            <a:spLocks noGrp="1"/>
          </p:cNvSpPr>
          <p:nvPr>
            <p:ph sz="half" idx="2"/>
          </p:nvPr>
        </p:nvSpPr>
        <p:spPr>
          <a:xfrm>
            <a:off x="534638" y="2397397"/>
            <a:ext cx="4724074" cy="4355563"/>
          </a:xfrm>
        </p:spPr>
        <p:txBody>
          <a:bodyPr/>
          <a:lstStyle>
            <a:lvl1pPr>
              <a:defRPr sz="2442"/>
            </a:lvl1pPr>
            <a:lvl2pPr>
              <a:defRPr sz="2035"/>
            </a:lvl2pPr>
            <a:lvl3pPr>
              <a:defRPr sz="1832"/>
            </a:lvl3pPr>
            <a:lvl4pPr>
              <a:defRPr sz="1628"/>
            </a:lvl4pPr>
            <a:lvl5pPr>
              <a:defRPr sz="1628"/>
            </a:lvl5pPr>
            <a:lvl6pPr>
              <a:defRPr sz="1628"/>
            </a:lvl6pPr>
            <a:lvl7pPr>
              <a:defRPr sz="1628"/>
            </a:lvl7pPr>
            <a:lvl8pPr>
              <a:defRPr sz="1628"/>
            </a:lvl8pPr>
            <a:lvl9pPr>
              <a:defRPr sz="1628"/>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ー 4"/>
          <p:cNvSpPr>
            <a:spLocks noGrp="1"/>
          </p:cNvSpPr>
          <p:nvPr>
            <p:ph type="body" sz="quarter" idx="3"/>
          </p:nvPr>
        </p:nvSpPr>
        <p:spPr>
          <a:xfrm>
            <a:off x="5431342" y="1692178"/>
            <a:ext cx="4725930" cy="705219"/>
          </a:xfrm>
        </p:spPr>
        <p:txBody>
          <a:bodyPr anchor="b"/>
          <a:lstStyle>
            <a:lvl1pPr marL="0" indent="0">
              <a:buNone/>
              <a:defRPr sz="2442" b="1"/>
            </a:lvl1pPr>
            <a:lvl2pPr marL="465216" indent="0">
              <a:buNone/>
              <a:defRPr sz="2035" b="1"/>
            </a:lvl2pPr>
            <a:lvl3pPr marL="930433" indent="0">
              <a:buNone/>
              <a:defRPr sz="1832" b="1"/>
            </a:lvl3pPr>
            <a:lvl4pPr marL="1395648" indent="0">
              <a:buNone/>
              <a:defRPr sz="1628" b="1"/>
            </a:lvl4pPr>
            <a:lvl5pPr marL="1860864" indent="0">
              <a:buNone/>
              <a:defRPr sz="1628" b="1"/>
            </a:lvl5pPr>
            <a:lvl6pPr marL="2326081" indent="0">
              <a:buNone/>
              <a:defRPr sz="1628" b="1"/>
            </a:lvl6pPr>
            <a:lvl7pPr marL="2791297" indent="0">
              <a:buNone/>
              <a:defRPr sz="1628" b="1"/>
            </a:lvl7pPr>
            <a:lvl8pPr marL="3256513" indent="0">
              <a:buNone/>
              <a:defRPr sz="1628" b="1"/>
            </a:lvl8pPr>
            <a:lvl9pPr marL="3721730" indent="0">
              <a:buNone/>
              <a:defRPr sz="1628" b="1"/>
            </a:lvl9pPr>
          </a:lstStyle>
          <a:p>
            <a:pPr lvl="0"/>
            <a:r>
              <a:rPr kumimoji="1" lang="ja-JP" altLang="en-US"/>
              <a:t>マスター テキストの書式設定</a:t>
            </a:r>
          </a:p>
        </p:txBody>
      </p:sp>
      <p:sp>
        <p:nvSpPr>
          <p:cNvPr id="6" name="コンテンツ プレースホルダー 5"/>
          <p:cNvSpPr>
            <a:spLocks noGrp="1"/>
          </p:cNvSpPr>
          <p:nvPr>
            <p:ph sz="quarter" idx="4"/>
          </p:nvPr>
        </p:nvSpPr>
        <p:spPr>
          <a:xfrm>
            <a:off x="5431342" y="2397397"/>
            <a:ext cx="4725930" cy="4355563"/>
          </a:xfrm>
        </p:spPr>
        <p:txBody>
          <a:bodyPr/>
          <a:lstStyle>
            <a:lvl1pPr>
              <a:defRPr sz="2442"/>
            </a:lvl1pPr>
            <a:lvl2pPr>
              <a:defRPr sz="2035"/>
            </a:lvl2pPr>
            <a:lvl3pPr>
              <a:defRPr sz="1832"/>
            </a:lvl3pPr>
            <a:lvl4pPr>
              <a:defRPr sz="1628"/>
            </a:lvl4pPr>
            <a:lvl5pPr>
              <a:defRPr sz="1628"/>
            </a:lvl5pPr>
            <a:lvl6pPr>
              <a:defRPr sz="1628"/>
            </a:lvl6pPr>
            <a:lvl7pPr>
              <a:defRPr sz="1628"/>
            </a:lvl7pPr>
            <a:lvl8pPr>
              <a:defRPr sz="1628"/>
            </a:lvl8pPr>
            <a:lvl9pPr>
              <a:defRPr sz="1628"/>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ー 6"/>
          <p:cNvSpPr>
            <a:spLocks noGrp="1"/>
          </p:cNvSpPr>
          <p:nvPr>
            <p:ph type="dt" sz="half" idx="10"/>
          </p:nvPr>
        </p:nvSpPr>
        <p:spPr/>
        <p:txBody>
          <a:bodyPr/>
          <a:lstStyle/>
          <a:p>
            <a:endParaRPr kumimoji="1" lang="ja-JP" altLang="en-US"/>
          </a:p>
        </p:txBody>
      </p:sp>
      <p:sp>
        <p:nvSpPr>
          <p:cNvPr id="8" name="フッター プレースホルダー 7"/>
          <p:cNvSpPr>
            <a:spLocks noGrp="1"/>
          </p:cNvSpPr>
          <p:nvPr>
            <p:ph type="ftr" sz="quarter" idx="11"/>
          </p:nvPr>
        </p:nvSpPr>
        <p:spPr/>
        <p:txBody>
          <a:bodyPr/>
          <a:lstStyle/>
          <a:p>
            <a:endParaRPr kumimoji="1" lang="ja-JP" altLang="en-US"/>
          </a:p>
        </p:txBody>
      </p:sp>
      <p:sp>
        <p:nvSpPr>
          <p:cNvPr id="9" name="スライド番号プレースホルダー 8"/>
          <p:cNvSpPr>
            <a:spLocks noGrp="1"/>
          </p:cNvSpPr>
          <p:nvPr>
            <p:ph type="sldNum" sz="quarter" idx="12"/>
          </p:nvPr>
        </p:nvSpPr>
        <p:spPr/>
        <p:txBody>
          <a:bodyPr/>
          <a:lstStyle/>
          <a:p>
            <a:fld id="{607F8C46-7B0A-4529-A672-13C8389A2EA3}" type="slidenum">
              <a:rPr kumimoji="1" lang="ja-JP" altLang="en-US" smtClean="0"/>
              <a:t>‹#›</a:t>
            </a:fld>
            <a:endParaRPr kumimoji="1" lang="ja-JP" altLang="en-US"/>
          </a:p>
        </p:txBody>
      </p:sp>
    </p:spTree>
    <p:extLst>
      <p:ext uri="{BB962C8B-B14F-4D97-AF65-F5344CB8AC3E}">
        <p14:creationId xmlns:p14="http://schemas.microsoft.com/office/powerpoint/2010/main" val="3894656994"/>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showMasterSp="0"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日付プレースホルダー 2"/>
          <p:cNvSpPr>
            <a:spLocks noGrp="1"/>
          </p:cNvSpPr>
          <p:nvPr>
            <p:ph type="dt" sz="half" idx="10"/>
          </p:nvPr>
        </p:nvSpPr>
        <p:spPr/>
        <p:txBody>
          <a:bodyPr/>
          <a:lstStyle/>
          <a:p>
            <a:endParaRPr kumimoji="1" lang="ja-JP" altLang="en-US"/>
          </a:p>
        </p:txBody>
      </p:sp>
      <p:sp>
        <p:nvSpPr>
          <p:cNvPr id="4" name="フッター プレースホルダー 3"/>
          <p:cNvSpPr>
            <a:spLocks noGrp="1"/>
          </p:cNvSpPr>
          <p:nvPr>
            <p:ph type="ftr" sz="quarter" idx="11"/>
          </p:nvPr>
        </p:nvSpPr>
        <p:spPr/>
        <p:txBody>
          <a:bodyPr/>
          <a:lstStyle/>
          <a:p>
            <a:endParaRPr kumimoji="1" lang="ja-JP" altLang="en-US"/>
          </a:p>
        </p:txBody>
      </p:sp>
      <p:sp>
        <p:nvSpPr>
          <p:cNvPr id="5" name="スライド番号プレースホルダー 4"/>
          <p:cNvSpPr>
            <a:spLocks noGrp="1"/>
          </p:cNvSpPr>
          <p:nvPr>
            <p:ph type="sldNum" sz="quarter" idx="12"/>
          </p:nvPr>
        </p:nvSpPr>
        <p:spPr/>
        <p:txBody>
          <a:bodyPr/>
          <a:lstStyle/>
          <a:p>
            <a:fld id="{607F8C46-7B0A-4529-A672-13C8389A2EA3}" type="slidenum">
              <a:rPr kumimoji="1" lang="ja-JP" altLang="en-US" smtClean="0"/>
              <a:t>‹#›</a:t>
            </a:fld>
            <a:endParaRPr kumimoji="1" lang="ja-JP" altLang="en-US"/>
          </a:p>
        </p:txBody>
      </p:sp>
    </p:spTree>
    <p:extLst>
      <p:ext uri="{BB962C8B-B14F-4D97-AF65-F5344CB8AC3E}">
        <p14:creationId xmlns:p14="http://schemas.microsoft.com/office/powerpoint/2010/main" val="3489525901"/>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showMasterSp="0" type="blank" preserve="1">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p>
            <a:endParaRPr kumimoji="1" lang="ja-JP" altLang="en-US"/>
          </a:p>
        </p:txBody>
      </p:sp>
      <p:sp>
        <p:nvSpPr>
          <p:cNvPr id="3" name="フッター プレースホルダー 2"/>
          <p:cNvSpPr>
            <a:spLocks noGrp="1"/>
          </p:cNvSpPr>
          <p:nvPr>
            <p:ph type="ftr" sz="quarter" idx="11"/>
          </p:nvPr>
        </p:nvSpPr>
        <p:spPr/>
        <p:txBody>
          <a:bodyPr/>
          <a:lstStyle/>
          <a:p>
            <a:endParaRPr kumimoji="1" lang="ja-JP" altLang="en-US"/>
          </a:p>
        </p:txBody>
      </p:sp>
      <p:sp>
        <p:nvSpPr>
          <p:cNvPr id="4" name="スライド番号プレースホルダー 3"/>
          <p:cNvSpPr>
            <a:spLocks noGrp="1"/>
          </p:cNvSpPr>
          <p:nvPr>
            <p:ph type="sldNum" sz="quarter" idx="12"/>
          </p:nvPr>
        </p:nvSpPr>
        <p:spPr/>
        <p:txBody>
          <a:bodyPr/>
          <a:lstStyle/>
          <a:p>
            <a:fld id="{607F8C46-7B0A-4529-A672-13C8389A2EA3}" type="slidenum">
              <a:rPr kumimoji="1" lang="ja-JP" altLang="en-US" smtClean="0"/>
              <a:t>‹#›</a:t>
            </a:fld>
            <a:endParaRPr kumimoji="1" lang="ja-JP" altLang="en-US"/>
          </a:p>
        </p:txBody>
      </p:sp>
    </p:spTree>
    <p:extLst>
      <p:ext uri="{BB962C8B-B14F-4D97-AF65-F5344CB8AC3E}">
        <p14:creationId xmlns:p14="http://schemas.microsoft.com/office/powerpoint/2010/main" val="2379953195"/>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showMasterSp="0"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591" y="300987"/>
            <a:ext cx="3517533" cy="1280945"/>
          </a:xfrm>
        </p:spPr>
        <p:txBody>
          <a:bodyPr anchor="b"/>
          <a:lstStyle>
            <a:lvl1pPr algn="l">
              <a:defRPr sz="2035" b="1"/>
            </a:lvl1pPr>
          </a:lstStyle>
          <a:p>
            <a:r>
              <a:rPr kumimoji="1" lang="ja-JP" altLang="en-US"/>
              <a:t>マスター タイトルの書式設定</a:t>
            </a:r>
          </a:p>
        </p:txBody>
      </p:sp>
      <p:sp>
        <p:nvSpPr>
          <p:cNvPr id="3" name="コンテンツ プレースホルダー 2"/>
          <p:cNvSpPr>
            <a:spLocks noGrp="1"/>
          </p:cNvSpPr>
          <p:nvPr>
            <p:ph idx="1"/>
          </p:nvPr>
        </p:nvSpPr>
        <p:spPr>
          <a:xfrm>
            <a:off x="4180251" y="300991"/>
            <a:ext cx="5977020" cy="6451973"/>
          </a:xfrm>
        </p:spPr>
        <p:txBody>
          <a:bodyPr/>
          <a:lstStyle>
            <a:lvl1pPr>
              <a:defRPr sz="3256"/>
            </a:lvl1pPr>
            <a:lvl2pPr>
              <a:defRPr sz="2849"/>
            </a:lvl2pPr>
            <a:lvl3pPr>
              <a:defRPr sz="2442"/>
            </a:lvl3pPr>
            <a:lvl4pPr>
              <a:defRPr sz="2035"/>
            </a:lvl4pPr>
            <a:lvl5pPr>
              <a:defRPr sz="2035"/>
            </a:lvl5pPr>
            <a:lvl6pPr>
              <a:defRPr sz="2035"/>
            </a:lvl6pPr>
            <a:lvl7pPr>
              <a:defRPr sz="2035"/>
            </a:lvl7pPr>
            <a:lvl8pPr>
              <a:defRPr sz="2035"/>
            </a:lvl8pPr>
            <a:lvl9pPr>
              <a:defRPr sz="2035"/>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ー 3"/>
          <p:cNvSpPr>
            <a:spLocks noGrp="1"/>
          </p:cNvSpPr>
          <p:nvPr>
            <p:ph type="body" sz="half" idx="2"/>
          </p:nvPr>
        </p:nvSpPr>
        <p:spPr>
          <a:xfrm>
            <a:off x="534591" y="1581936"/>
            <a:ext cx="3517533" cy="5171028"/>
          </a:xfrm>
        </p:spPr>
        <p:txBody>
          <a:bodyPr/>
          <a:lstStyle>
            <a:lvl1pPr marL="0" indent="0">
              <a:buNone/>
              <a:defRPr sz="1424"/>
            </a:lvl1pPr>
            <a:lvl2pPr marL="465216" indent="0">
              <a:buNone/>
              <a:defRPr sz="1221"/>
            </a:lvl2pPr>
            <a:lvl3pPr marL="930433" indent="0">
              <a:buNone/>
              <a:defRPr sz="1017"/>
            </a:lvl3pPr>
            <a:lvl4pPr marL="1395648" indent="0">
              <a:buNone/>
              <a:defRPr sz="916"/>
            </a:lvl4pPr>
            <a:lvl5pPr marL="1860864" indent="0">
              <a:buNone/>
              <a:defRPr sz="916"/>
            </a:lvl5pPr>
            <a:lvl6pPr marL="2326081" indent="0">
              <a:buNone/>
              <a:defRPr sz="916"/>
            </a:lvl6pPr>
            <a:lvl7pPr marL="2791297" indent="0">
              <a:buNone/>
              <a:defRPr sz="916"/>
            </a:lvl7pPr>
            <a:lvl8pPr marL="3256513" indent="0">
              <a:buNone/>
              <a:defRPr sz="916"/>
            </a:lvl8pPr>
            <a:lvl9pPr marL="3721730" indent="0">
              <a:buNone/>
              <a:defRPr sz="916"/>
            </a:lvl9pPr>
          </a:lstStyle>
          <a:p>
            <a:pPr lvl="0"/>
            <a:r>
              <a:rPr kumimoji="1" lang="ja-JP" altLang="en-US"/>
              <a:t>マスター テキストの書式設定</a:t>
            </a:r>
          </a:p>
        </p:txBody>
      </p:sp>
      <p:sp>
        <p:nvSpPr>
          <p:cNvPr id="5" name="日付プレースホルダー 4"/>
          <p:cNvSpPr>
            <a:spLocks noGrp="1"/>
          </p:cNvSpPr>
          <p:nvPr>
            <p:ph type="dt" sz="half" idx="10"/>
          </p:nvPr>
        </p:nvSpPr>
        <p:spPr/>
        <p:txBody>
          <a:bodyPr/>
          <a:lstStyle/>
          <a:p>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607F8C46-7B0A-4529-A672-13C8389A2EA3}" type="slidenum">
              <a:rPr kumimoji="1" lang="ja-JP" altLang="en-US" smtClean="0"/>
              <a:t>‹#›</a:t>
            </a:fld>
            <a:endParaRPr kumimoji="1" lang="ja-JP" altLang="en-US"/>
          </a:p>
        </p:txBody>
      </p:sp>
    </p:spTree>
    <p:extLst>
      <p:ext uri="{BB962C8B-B14F-4D97-AF65-F5344CB8AC3E}">
        <p14:creationId xmlns:p14="http://schemas.microsoft.com/office/powerpoint/2010/main" val="3340115852"/>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showMasterSp="0"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670" y="5291772"/>
            <a:ext cx="6415088" cy="624724"/>
          </a:xfrm>
        </p:spPr>
        <p:txBody>
          <a:bodyPr anchor="b"/>
          <a:lstStyle>
            <a:lvl1pPr algn="l">
              <a:defRPr sz="2035" b="1"/>
            </a:lvl1pPr>
          </a:lstStyle>
          <a:p>
            <a:r>
              <a:rPr kumimoji="1" lang="ja-JP" altLang="en-US"/>
              <a:t>マスター タイトルの書式設定</a:t>
            </a:r>
          </a:p>
        </p:txBody>
      </p:sp>
      <p:sp>
        <p:nvSpPr>
          <p:cNvPr id="3" name="図プレースホルダー 2"/>
          <p:cNvSpPr>
            <a:spLocks noGrp="1"/>
          </p:cNvSpPr>
          <p:nvPr>
            <p:ph type="pic" idx="1"/>
          </p:nvPr>
        </p:nvSpPr>
        <p:spPr>
          <a:xfrm>
            <a:off x="2095670" y="675471"/>
            <a:ext cx="6415088" cy="4535805"/>
          </a:xfrm>
        </p:spPr>
        <p:txBody>
          <a:bodyPr/>
          <a:lstStyle>
            <a:lvl1pPr marL="0" indent="0">
              <a:buNone/>
              <a:defRPr sz="3256"/>
            </a:lvl1pPr>
            <a:lvl2pPr marL="465216" indent="0">
              <a:buNone/>
              <a:defRPr sz="2849"/>
            </a:lvl2pPr>
            <a:lvl3pPr marL="930433" indent="0">
              <a:buNone/>
              <a:defRPr sz="2442"/>
            </a:lvl3pPr>
            <a:lvl4pPr marL="1395648" indent="0">
              <a:buNone/>
              <a:defRPr sz="2035"/>
            </a:lvl4pPr>
            <a:lvl5pPr marL="1860864" indent="0">
              <a:buNone/>
              <a:defRPr sz="2035"/>
            </a:lvl5pPr>
            <a:lvl6pPr marL="2326081" indent="0">
              <a:buNone/>
              <a:defRPr sz="2035"/>
            </a:lvl6pPr>
            <a:lvl7pPr marL="2791297" indent="0">
              <a:buNone/>
              <a:defRPr sz="2035"/>
            </a:lvl7pPr>
            <a:lvl8pPr marL="3256513" indent="0">
              <a:buNone/>
              <a:defRPr sz="2035"/>
            </a:lvl8pPr>
            <a:lvl9pPr marL="3721730" indent="0">
              <a:buNone/>
              <a:defRPr sz="2035"/>
            </a:lvl9pPr>
          </a:lstStyle>
          <a:p>
            <a:endParaRPr kumimoji="1" lang="ja-JP" altLang="en-US"/>
          </a:p>
        </p:txBody>
      </p:sp>
      <p:sp>
        <p:nvSpPr>
          <p:cNvPr id="4" name="テキスト プレースホルダー 3"/>
          <p:cNvSpPr>
            <a:spLocks noGrp="1"/>
          </p:cNvSpPr>
          <p:nvPr>
            <p:ph type="body" sz="half" idx="2"/>
          </p:nvPr>
        </p:nvSpPr>
        <p:spPr>
          <a:xfrm>
            <a:off x="2095670" y="5916496"/>
            <a:ext cx="6415088" cy="887211"/>
          </a:xfrm>
        </p:spPr>
        <p:txBody>
          <a:bodyPr/>
          <a:lstStyle>
            <a:lvl1pPr marL="0" indent="0">
              <a:buNone/>
              <a:defRPr sz="1424"/>
            </a:lvl1pPr>
            <a:lvl2pPr marL="465216" indent="0">
              <a:buNone/>
              <a:defRPr sz="1221"/>
            </a:lvl2pPr>
            <a:lvl3pPr marL="930433" indent="0">
              <a:buNone/>
              <a:defRPr sz="1017"/>
            </a:lvl3pPr>
            <a:lvl4pPr marL="1395648" indent="0">
              <a:buNone/>
              <a:defRPr sz="916"/>
            </a:lvl4pPr>
            <a:lvl5pPr marL="1860864" indent="0">
              <a:buNone/>
              <a:defRPr sz="916"/>
            </a:lvl5pPr>
            <a:lvl6pPr marL="2326081" indent="0">
              <a:buNone/>
              <a:defRPr sz="916"/>
            </a:lvl6pPr>
            <a:lvl7pPr marL="2791297" indent="0">
              <a:buNone/>
              <a:defRPr sz="916"/>
            </a:lvl7pPr>
            <a:lvl8pPr marL="3256513" indent="0">
              <a:buNone/>
              <a:defRPr sz="916"/>
            </a:lvl8pPr>
            <a:lvl9pPr marL="3721730" indent="0">
              <a:buNone/>
              <a:defRPr sz="916"/>
            </a:lvl9pPr>
          </a:lstStyle>
          <a:p>
            <a:pPr lvl="0"/>
            <a:r>
              <a:rPr kumimoji="1" lang="ja-JP" altLang="en-US"/>
              <a:t>マスター テキストの書式設定</a:t>
            </a:r>
          </a:p>
        </p:txBody>
      </p:sp>
      <p:sp>
        <p:nvSpPr>
          <p:cNvPr id="5" name="日付プレースホルダー 4"/>
          <p:cNvSpPr>
            <a:spLocks noGrp="1"/>
          </p:cNvSpPr>
          <p:nvPr>
            <p:ph type="dt" sz="half" idx="10"/>
          </p:nvPr>
        </p:nvSpPr>
        <p:spPr/>
        <p:txBody>
          <a:bodyPr/>
          <a:lstStyle/>
          <a:p>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607F8C46-7B0A-4529-A672-13C8389A2EA3}" type="slidenum">
              <a:rPr kumimoji="1" lang="ja-JP" altLang="en-US" smtClean="0"/>
              <a:t>‹#›</a:t>
            </a:fld>
            <a:endParaRPr kumimoji="1" lang="ja-JP" altLang="en-US"/>
          </a:p>
        </p:txBody>
      </p:sp>
    </p:spTree>
    <p:extLst>
      <p:ext uri="{BB962C8B-B14F-4D97-AF65-F5344CB8AC3E}">
        <p14:creationId xmlns:p14="http://schemas.microsoft.com/office/powerpoint/2010/main" val="2625982316"/>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showMasterSp="0"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縦書きテキスト プレースホルダー 2"/>
          <p:cNvSpPr>
            <a:spLocks noGrp="1"/>
          </p:cNvSpPr>
          <p:nvPr>
            <p:ph type="body" orient="vert" idx="1"/>
          </p:nvPr>
        </p:nvSpPr>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607F8C46-7B0A-4529-A672-13C8389A2EA3}" type="slidenum">
              <a:rPr kumimoji="1" lang="ja-JP" altLang="en-US" smtClean="0"/>
              <a:t>‹#›</a:t>
            </a:fld>
            <a:endParaRPr kumimoji="1" lang="ja-JP" altLang="en-US"/>
          </a:p>
        </p:txBody>
      </p:sp>
    </p:spTree>
    <p:extLst>
      <p:ext uri="{BB962C8B-B14F-4D97-AF65-F5344CB8AC3E}">
        <p14:creationId xmlns:p14="http://schemas.microsoft.com/office/powerpoint/2010/main" val="510838033"/>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showMasterSp="0"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51564" y="302740"/>
            <a:ext cx="2405658" cy="6450223"/>
          </a:xfrm>
        </p:spPr>
        <p:txBody>
          <a:bodyPr vert="eaVert"/>
          <a:lstStyle/>
          <a:p>
            <a:r>
              <a:rPr kumimoji="1" lang="ja-JP" altLang="en-US"/>
              <a:t>マスター タイトルの書式設定</a:t>
            </a:r>
          </a:p>
        </p:txBody>
      </p:sp>
      <p:sp>
        <p:nvSpPr>
          <p:cNvPr id="3" name="縦書きテキスト プレースホルダー 2"/>
          <p:cNvSpPr>
            <a:spLocks noGrp="1"/>
          </p:cNvSpPr>
          <p:nvPr>
            <p:ph type="body" orient="vert" idx="1"/>
          </p:nvPr>
        </p:nvSpPr>
        <p:spPr>
          <a:xfrm>
            <a:off x="534639" y="302740"/>
            <a:ext cx="7038777" cy="6450223"/>
          </a:xfr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607F8C46-7B0A-4529-A672-13C8389A2EA3}" type="slidenum">
              <a:rPr kumimoji="1" lang="ja-JP" altLang="en-US" smtClean="0"/>
              <a:t>‹#›</a:t>
            </a:fld>
            <a:endParaRPr kumimoji="1" lang="ja-JP" altLang="en-US"/>
          </a:p>
        </p:txBody>
      </p:sp>
    </p:spTree>
    <p:extLst>
      <p:ext uri="{BB962C8B-B14F-4D97-AF65-F5344CB8AC3E}">
        <p14:creationId xmlns:p14="http://schemas.microsoft.com/office/powerpoint/2010/main" val="411926107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96.xml"/><Relationship Id="rId13" Type="http://schemas.openxmlformats.org/officeDocument/2006/relationships/theme" Target="../theme/theme10.xml"/><Relationship Id="rId3" Type="http://schemas.openxmlformats.org/officeDocument/2006/relationships/slideLayout" Target="../slideLayouts/slideLayout91.xml"/><Relationship Id="rId7" Type="http://schemas.openxmlformats.org/officeDocument/2006/relationships/slideLayout" Target="../slideLayouts/slideLayout95.xml"/><Relationship Id="rId12" Type="http://schemas.openxmlformats.org/officeDocument/2006/relationships/slideLayout" Target="../slideLayouts/slideLayout100.xml"/><Relationship Id="rId2" Type="http://schemas.openxmlformats.org/officeDocument/2006/relationships/slideLayout" Target="../slideLayouts/slideLayout90.xml"/><Relationship Id="rId1" Type="http://schemas.openxmlformats.org/officeDocument/2006/relationships/slideLayout" Target="../slideLayouts/slideLayout89.xml"/><Relationship Id="rId6" Type="http://schemas.openxmlformats.org/officeDocument/2006/relationships/slideLayout" Target="../slideLayouts/slideLayout94.xml"/><Relationship Id="rId11" Type="http://schemas.openxmlformats.org/officeDocument/2006/relationships/slideLayout" Target="../slideLayouts/slideLayout99.xml"/><Relationship Id="rId5" Type="http://schemas.openxmlformats.org/officeDocument/2006/relationships/slideLayout" Target="../slideLayouts/slideLayout93.xml"/><Relationship Id="rId10" Type="http://schemas.openxmlformats.org/officeDocument/2006/relationships/slideLayout" Target="../slideLayouts/slideLayout98.xml"/><Relationship Id="rId4" Type="http://schemas.openxmlformats.org/officeDocument/2006/relationships/slideLayout" Target="../slideLayouts/slideLayout92.xml"/><Relationship Id="rId9" Type="http://schemas.openxmlformats.org/officeDocument/2006/relationships/slideLayout" Target="../slideLayouts/slideLayout97.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08.xml"/><Relationship Id="rId13" Type="http://schemas.openxmlformats.org/officeDocument/2006/relationships/slideLayout" Target="../slideLayouts/slideLayout113.xml"/><Relationship Id="rId18" Type="http://schemas.openxmlformats.org/officeDocument/2006/relationships/theme" Target="../theme/theme11.xml"/><Relationship Id="rId3" Type="http://schemas.openxmlformats.org/officeDocument/2006/relationships/slideLayout" Target="../slideLayouts/slideLayout103.xml"/><Relationship Id="rId7" Type="http://schemas.openxmlformats.org/officeDocument/2006/relationships/slideLayout" Target="../slideLayouts/slideLayout107.xml"/><Relationship Id="rId12" Type="http://schemas.openxmlformats.org/officeDocument/2006/relationships/slideLayout" Target="../slideLayouts/slideLayout112.xml"/><Relationship Id="rId17" Type="http://schemas.openxmlformats.org/officeDocument/2006/relationships/slideLayout" Target="../slideLayouts/slideLayout117.xml"/><Relationship Id="rId2" Type="http://schemas.openxmlformats.org/officeDocument/2006/relationships/slideLayout" Target="../slideLayouts/slideLayout102.xml"/><Relationship Id="rId16" Type="http://schemas.openxmlformats.org/officeDocument/2006/relationships/slideLayout" Target="../slideLayouts/slideLayout116.xml"/><Relationship Id="rId1" Type="http://schemas.openxmlformats.org/officeDocument/2006/relationships/slideLayout" Target="../slideLayouts/slideLayout101.xml"/><Relationship Id="rId6" Type="http://schemas.openxmlformats.org/officeDocument/2006/relationships/slideLayout" Target="../slideLayouts/slideLayout106.xml"/><Relationship Id="rId11" Type="http://schemas.openxmlformats.org/officeDocument/2006/relationships/slideLayout" Target="../slideLayouts/slideLayout111.xml"/><Relationship Id="rId5" Type="http://schemas.openxmlformats.org/officeDocument/2006/relationships/slideLayout" Target="../slideLayouts/slideLayout105.xml"/><Relationship Id="rId15" Type="http://schemas.openxmlformats.org/officeDocument/2006/relationships/slideLayout" Target="../slideLayouts/slideLayout115.xml"/><Relationship Id="rId10" Type="http://schemas.openxmlformats.org/officeDocument/2006/relationships/slideLayout" Target="../slideLayouts/slideLayout110.xml"/><Relationship Id="rId4" Type="http://schemas.openxmlformats.org/officeDocument/2006/relationships/slideLayout" Target="../slideLayouts/slideLayout104.xml"/><Relationship Id="rId9" Type="http://schemas.openxmlformats.org/officeDocument/2006/relationships/slideLayout" Target="../slideLayouts/slideLayout109.xml"/><Relationship Id="rId14" Type="http://schemas.openxmlformats.org/officeDocument/2006/relationships/slideLayout" Target="../slideLayouts/slideLayout114.xml"/></Relationships>
</file>

<file path=ppt/slideMasters/_rels/slideMaster12.xml.rels><?xml version="1.0" encoding="UTF-8" standalone="yes"?>
<Relationships xmlns="http://schemas.openxmlformats.org/package/2006/relationships"><Relationship Id="rId3" Type="http://schemas.openxmlformats.org/officeDocument/2006/relationships/slideLayout" Target="../slideLayouts/slideLayout120.xml"/><Relationship Id="rId2" Type="http://schemas.openxmlformats.org/officeDocument/2006/relationships/slideLayout" Target="../slideLayouts/slideLayout119.xml"/><Relationship Id="rId1" Type="http://schemas.openxmlformats.org/officeDocument/2006/relationships/slideLayout" Target="../slideLayouts/slideLayout118.xml"/><Relationship Id="rId6" Type="http://schemas.openxmlformats.org/officeDocument/2006/relationships/theme" Target="../theme/theme12.xml"/><Relationship Id="rId5" Type="http://schemas.openxmlformats.org/officeDocument/2006/relationships/slideLayout" Target="../slideLayouts/slideLayout122.xml"/><Relationship Id="rId4" Type="http://schemas.openxmlformats.org/officeDocument/2006/relationships/slideLayout" Target="../slideLayouts/slideLayout121.xml"/></Relationships>
</file>

<file path=ppt/slideMasters/_rels/slideMaster13.xml.rels><?xml version="1.0" encoding="UTF-8" standalone="yes"?>
<Relationships xmlns="http://schemas.openxmlformats.org/package/2006/relationships"><Relationship Id="rId8" Type="http://schemas.openxmlformats.org/officeDocument/2006/relationships/slideLayout" Target="../slideLayouts/slideLayout130.xml"/><Relationship Id="rId13" Type="http://schemas.openxmlformats.org/officeDocument/2006/relationships/slideLayout" Target="../slideLayouts/slideLayout135.xml"/><Relationship Id="rId3" Type="http://schemas.openxmlformats.org/officeDocument/2006/relationships/slideLayout" Target="../slideLayouts/slideLayout125.xml"/><Relationship Id="rId7" Type="http://schemas.openxmlformats.org/officeDocument/2006/relationships/slideLayout" Target="../slideLayouts/slideLayout129.xml"/><Relationship Id="rId12" Type="http://schemas.openxmlformats.org/officeDocument/2006/relationships/slideLayout" Target="../slideLayouts/slideLayout134.xml"/><Relationship Id="rId17" Type="http://schemas.openxmlformats.org/officeDocument/2006/relationships/theme" Target="../theme/theme13.xml"/><Relationship Id="rId2" Type="http://schemas.openxmlformats.org/officeDocument/2006/relationships/slideLayout" Target="../slideLayouts/slideLayout124.xml"/><Relationship Id="rId16" Type="http://schemas.openxmlformats.org/officeDocument/2006/relationships/slideLayout" Target="../slideLayouts/slideLayout138.xml"/><Relationship Id="rId1" Type="http://schemas.openxmlformats.org/officeDocument/2006/relationships/slideLayout" Target="../slideLayouts/slideLayout123.xml"/><Relationship Id="rId6" Type="http://schemas.openxmlformats.org/officeDocument/2006/relationships/slideLayout" Target="../slideLayouts/slideLayout128.xml"/><Relationship Id="rId11" Type="http://schemas.openxmlformats.org/officeDocument/2006/relationships/slideLayout" Target="../slideLayouts/slideLayout133.xml"/><Relationship Id="rId5" Type="http://schemas.openxmlformats.org/officeDocument/2006/relationships/slideLayout" Target="../slideLayouts/slideLayout127.xml"/><Relationship Id="rId15" Type="http://schemas.openxmlformats.org/officeDocument/2006/relationships/slideLayout" Target="../slideLayouts/slideLayout137.xml"/><Relationship Id="rId10" Type="http://schemas.openxmlformats.org/officeDocument/2006/relationships/slideLayout" Target="../slideLayouts/slideLayout132.xml"/><Relationship Id="rId4" Type="http://schemas.openxmlformats.org/officeDocument/2006/relationships/slideLayout" Target="../slideLayouts/slideLayout126.xml"/><Relationship Id="rId9" Type="http://schemas.openxmlformats.org/officeDocument/2006/relationships/slideLayout" Target="../slideLayouts/slideLayout131.xml"/><Relationship Id="rId14" Type="http://schemas.openxmlformats.org/officeDocument/2006/relationships/slideLayout" Target="../slideLayouts/slideLayout136.xml"/></Relationships>
</file>

<file path=ppt/slideMasters/_rels/slideMaster14.xml.rels><?xml version="1.0" encoding="UTF-8" standalone="yes"?>
<Relationships xmlns="http://schemas.openxmlformats.org/package/2006/relationships"><Relationship Id="rId8" Type="http://schemas.openxmlformats.org/officeDocument/2006/relationships/slideLayout" Target="../slideLayouts/slideLayout146.xml"/><Relationship Id="rId3" Type="http://schemas.openxmlformats.org/officeDocument/2006/relationships/slideLayout" Target="../slideLayouts/slideLayout141.xml"/><Relationship Id="rId7" Type="http://schemas.openxmlformats.org/officeDocument/2006/relationships/slideLayout" Target="../slideLayouts/slideLayout145.xml"/><Relationship Id="rId12" Type="http://schemas.openxmlformats.org/officeDocument/2006/relationships/theme" Target="../theme/theme14.xml"/><Relationship Id="rId2" Type="http://schemas.openxmlformats.org/officeDocument/2006/relationships/slideLayout" Target="../slideLayouts/slideLayout140.xml"/><Relationship Id="rId1" Type="http://schemas.openxmlformats.org/officeDocument/2006/relationships/slideLayout" Target="../slideLayouts/slideLayout139.xml"/><Relationship Id="rId6" Type="http://schemas.openxmlformats.org/officeDocument/2006/relationships/slideLayout" Target="../slideLayouts/slideLayout144.xml"/><Relationship Id="rId11" Type="http://schemas.openxmlformats.org/officeDocument/2006/relationships/slideLayout" Target="../slideLayouts/slideLayout149.xml"/><Relationship Id="rId5" Type="http://schemas.openxmlformats.org/officeDocument/2006/relationships/slideLayout" Target="../slideLayouts/slideLayout143.xml"/><Relationship Id="rId10" Type="http://schemas.openxmlformats.org/officeDocument/2006/relationships/slideLayout" Target="../slideLayouts/slideLayout148.xml"/><Relationship Id="rId4" Type="http://schemas.openxmlformats.org/officeDocument/2006/relationships/slideLayout" Target="../slideLayouts/slideLayout142.xml"/><Relationship Id="rId9" Type="http://schemas.openxmlformats.org/officeDocument/2006/relationships/slideLayout" Target="../slideLayouts/slideLayout147.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2.xml"/><Relationship Id="rId3" Type="http://schemas.openxmlformats.org/officeDocument/2006/relationships/slideLayout" Target="../slideLayouts/slideLayout7.xml"/><Relationship Id="rId7" Type="http://schemas.openxmlformats.org/officeDocument/2006/relationships/slideLayout" Target="../slideLayouts/slideLayout11.xml"/><Relationship Id="rId12" Type="http://schemas.openxmlformats.org/officeDocument/2006/relationships/theme" Target="../theme/theme2.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slideLayout" Target="../slideLayouts/slideLayout10.xml"/><Relationship Id="rId11" Type="http://schemas.openxmlformats.org/officeDocument/2006/relationships/slideLayout" Target="../slideLayouts/slideLayout15.xml"/><Relationship Id="rId5" Type="http://schemas.openxmlformats.org/officeDocument/2006/relationships/slideLayout" Target="../slideLayouts/slideLayout9.xml"/><Relationship Id="rId10" Type="http://schemas.openxmlformats.org/officeDocument/2006/relationships/slideLayout" Target="../slideLayouts/slideLayout14.xml"/><Relationship Id="rId4" Type="http://schemas.openxmlformats.org/officeDocument/2006/relationships/slideLayout" Target="../slideLayouts/slideLayout8.xml"/><Relationship Id="rId9" Type="http://schemas.openxmlformats.org/officeDocument/2006/relationships/slideLayout" Target="../slideLayouts/slideLayout13.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3.xml"/><Relationship Id="rId3" Type="http://schemas.openxmlformats.org/officeDocument/2006/relationships/slideLayout" Target="../slideLayouts/slideLayout18.xml"/><Relationship Id="rId7" Type="http://schemas.openxmlformats.org/officeDocument/2006/relationships/slideLayout" Target="../slideLayouts/slideLayout22.xml"/><Relationship Id="rId2" Type="http://schemas.openxmlformats.org/officeDocument/2006/relationships/slideLayout" Target="../slideLayouts/slideLayout17.xml"/><Relationship Id="rId1" Type="http://schemas.openxmlformats.org/officeDocument/2006/relationships/slideLayout" Target="../slideLayouts/slideLayout16.xml"/><Relationship Id="rId6" Type="http://schemas.openxmlformats.org/officeDocument/2006/relationships/slideLayout" Target="../slideLayouts/slideLayout21.xml"/><Relationship Id="rId5" Type="http://schemas.openxmlformats.org/officeDocument/2006/relationships/slideLayout" Target="../slideLayouts/slideLayout20.xml"/><Relationship Id="rId10" Type="http://schemas.openxmlformats.org/officeDocument/2006/relationships/theme" Target="../theme/theme3.xml"/><Relationship Id="rId4" Type="http://schemas.openxmlformats.org/officeDocument/2006/relationships/slideLayout" Target="../slideLayouts/slideLayout19.xml"/><Relationship Id="rId9" Type="http://schemas.openxmlformats.org/officeDocument/2006/relationships/slideLayout" Target="../slideLayouts/slideLayout24.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2.xml"/><Relationship Id="rId3" Type="http://schemas.openxmlformats.org/officeDocument/2006/relationships/slideLayout" Target="../slideLayouts/slideLayout27.xml"/><Relationship Id="rId7" Type="http://schemas.openxmlformats.org/officeDocument/2006/relationships/slideLayout" Target="../slideLayouts/slideLayout31.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5" Type="http://schemas.openxmlformats.org/officeDocument/2006/relationships/slideLayout" Target="../slideLayouts/slideLayout29.xml"/><Relationship Id="rId4" Type="http://schemas.openxmlformats.org/officeDocument/2006/relationships/slideLayout" Target="../slideLayouts/slideLayout28.xml"/><Relationship Id="rId9"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40.xml"/><Relationship Id="rId13" Type="http://schemas.openxmlformats.org/officeDocument/2006/relationships/slideLayout" Target="../slideLayouts/slideLayout45.xml"/><Relationship Id="rId3" Type="http://schemas.openxmlformats.org/officeDocument/2006/relationships/slideLayout" Target="../slideLayouts/slideLayout35.xml"/><Relationship Id="rId7" Type="http://schemas.openxmlformats.org/officeDocument/2006/relationships/slideLayout" Target="../slideLayouts/slideLayout39.xml"/><Relationship Id="rId12" Type="http://schemas.openxmlformats.org/officeDocument/2006/relationships/slideLayout" Target="../slideLayouts/slideLayout44.xml"/><Relationship Id="rId2" Type="http://schemas.openxmlformats.org/officeDocument/2006/relationships/slideLayout" Target="../slideLayouts/slideLayout34.xml"/><Relationship Id="rId1" Type="http://schemas.openxmlformats.org/officeDocument/2006/relationships/slideLayout" Target="../slideLayouts/slideLayout33.xml"/><Relationship Id="rId6" Type="http://schemas.openxmlformats.org/officeDocument/2006/relationships/slideLayout" Target="../slideLayouts/slideLayout38.xml"/><Relationship Id="rId11" Type="http://schemas.openxmlformats.org/officeDocument/2006/relationships/slideLayout" Target="../slideLayouts/slideLayout43.xml"/><Relationship Id="rId5" Type="http://schemas.openxmlformats.org/officeDocument/2006/relationships/slideLayout" Target="../slideLayouts/slideLayout37.xml"/><Relationship Id="rId15" Type="http://schemas.openxmlformats.org/officeDocument/2006/relationships/theme" Target="../theme/theme5.xml"/><Relationship Id="rId10" Type="http://schemas.openxmlformats.org/officeDocument/2006/relationships/slideLayout" Target="../slideLayouts/slideLayout42.xml"/><Relationship Id="rId4" Type="http://schemas.openxmlformats.org/officeDocument/2006/relationships/slideLayout" Target="../slideLayouts/slideLayout36.xml"/><Relationship Id="rId9" Type="http://schemas.openxmlformats.org/officeDocument/2006/relationships/slideLayout" Target="../slideLayouts/slideLayout41.xml"/><Relationship Id="rId14" Type="http://schemas.openxmlformats.org/officeDocument/2006/relationships/slideLayout" Target="../slideLayouts/slideLayout46.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54.xml"/><Relationship Id="rId13" Type="http://schemas.openxmlformats.org/officeDocument/2006/relationships/slideLayout" Target="../slideLayouts/slideLayout59.xml"/><Relationship Id="rId3" Type="http://schemas.openxmlformats.org/officeDocument/2006/relationships/slideLayout" Target="../slideLayouts/slideLayout49.xml"/><Relationship Id="rId7" Type="http://schemas.openxmlformats.org/officeDocument/2006/relationships/slideLayout" Target="../slideLayouts/slideLayout53.xml"/><Relationship Id="rId12" Type="http://schemas.openxmlformats.org/officeDocument/2006/relationships/slideLayout" Target="../slideLayouts/slideLayout58.xml"/><Relationship Id="rId17" Type="http://schemas.openxmlformats.org/officeDocument/2006/relationships/theme" Target="../theme/theme6.xml"/><Relationship Id="rId2" Type="http://schemas.openxmlformats.org/officeDocument/2006/relationships/slideLayout" Target="../slideLayouts/slideLayout48.xml"/><Relationship Id="rId16" Type="http://schemas.openxmlformats.org/officeDocument/2006/relationships/slideLayout" Target="../slideLayouts/slideLayout62.xml"/><Relationship Id="rId1" Type="http://schemas.openxmlformats.org/officeDocument/2006/relationships/slideLayout" Target="../slideLayouts/slideLayout47.xml"/><Relationship Id="rId6" Type="http://schemas.openxmlformats.org/officeDocument/2006/relationships/slideLayout" Target="../slideLayouts/slideLayout52.xml"/><Relationship Id="rId11" Type="http://schemas.openxmlformats.org/officeDocument/2006/relationships/slideLayout" Target="../slideLayouts/slideLayout57.xml"/><Relationship Id="rId5" Type="http://schemas.openxmlformats.org/officeDocument/2006/relationships/slideLayout" Target="../slideLayouts/slideLayout51.xml"/><Relationship Id="rId15" Type="http://schemas.openxmlformats.org/officeDocument/2006/relationships/slideLayout" Target="../slideLayouts/slideLayout61.xml"/><Relationship Id="rId10" Type="http://schemas.openxmlformats.org/officeDocument/2006/relationships/slideLayout" Target="../slideLayouts/slideLayout56.xml"/><Relationship Id="rId4" Type="http://schemas.openxmlformats.org/officeDocument/2006/relationships/slideLayout" Target="../slideLayouts/slideLayout50.xml"/><Relationship Id="rId9" Type="http://schemas.openxmlformats.org/officeDocument/2006/relationships/slideLayout" Target="../slideLayouts/slideLayout55.xml"/><Relationship Id="rId14" Type="http://schemas.openxmlformats.org/officeDocument/2006/relationships/slideLayout" Target="../slideLayouts/slideLayout60.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0.xml"/><Relationship Id="rId3" Type="http://schemas.openxmlformats.org/officeDocument/2006/relationships/slideLayout" Target="../slideLayouts/slideLayout65.xml"/><Relationship Id="rId7" Type="http://schemas.openxmlformats.org/officeDocument/2006/relationships/slideLayout" Target="../slideLayouts/slideLayout69.xml"/><Relationship Id="rId2" Type="http://schemas.openxmlformats.org/officeDocument/2006/relationships/slideLayout" Target="../slideLayouts/slideLayout64.xml"/><Relationship Id="rId1" Type="http://schemas.openxmlformats.org/officeDocument/2006/relationships/slideLayout" Target="../slideLayouts/slideLayout63.xml"/><Relationship Id="rId6" Type="http://schemas.openxmlformats.org/officeDocument/2006/relationships/slideLayout" Target="../slideLayouts/slideLayout68.xml"/><Relationship Id="rId5" Type="http://schemas.openxmlformats.org/officeDocument/2006/relationships/slideLayout" Target="../slideLayouts/slideLayout67.xml"/><Relationship Id="rId4" Type="http://schemas.openxmlformats.org/officeDocument/2006/relationships/slideLayout" Target="../slideLayouts/slideLayout66.xml"/><Relationship Id="rId9" Type="http://schemas.openxmlformats.org/officeDocument/2006/relationships/theme" Target="../theme/theme7.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78.xml"/><Relationship Id="rId13" Type="http://schemas.openxmlformats.org/officeDocument/2006/relationships/slideLayout" Target="../slideLayouts/slideLayout83.xml"/><Relationship Id="rId3" Type="http://schemas.openxmlformats.org/officeDocument/2006/relationships/slideLayout" Target="../slideLayouts/slideLayout73.xml"/><Relationship Id="rId7" Type="http://schemas.openxmlformats.org/officeDocument/2006/relationships/slideLayout" Target="../slideLayouts/slideLayout77.xml"/><Relationship Id="rId12" Type="http://schemas.openxmlformats.org/officeDocument/2006/relationships/slideLayout" Target="../slideLayouts/slideLayout82.xml"/><Relationship Id="rId2" Type="http://schemas.openxmlformats.org/officeDocument/2006/relationships/slideLayout" Target="../slideLayouts/slideLayout72.xml"/><Relationship Id="rId1" Type="http://schemas.openxmlformats.org/officeDocument/2006/relationships/slideLayout" Target="../slideLayouts/slideLayout71.xml"/><Relationship Id="rId6" Type="http://schemas.openxmlformats.org/officeDocument/2006/relationships/slideLayout" Target="../slideLayouts/slideLayout76.xml"/><Relationship Id="rId11" Type="http://schemas.openxmlformats.org/officeDocument/2006/relationships/slideLayout" Target="../slideLayouts/slideLayout81.xml"/><Relationship Id="rId5" Type="http://schemas.openxmlformats.org/officeDocument/2006/relationships/slideLayout" Target="../slideLayouts/slideLayout75.xml"/><Relationship Id="rId10" Type="http://schemas.openxmlformats.org/officeDocument/2006/relationships/slideLayout" Target="../slideLayouts/slideLayout80.xml"/><Relationship Id="rId4" Type="http://schemas.openxmlformats.org/officeDocument/2006/relationships/slideLayout" Target="../slideLayouts/slideLayout74.xml"/><Relationship Id="rId9" Type="http://schemas.openxmlformats.org/officeDocument/2006/relationships/slideLayout" Target="../slideLayouts/slideLayout79.xml"/><Relationship Id="rId14" Type="http://schemas.openxmlformats.org/officeDocument/2006/relationships/theme" Target="../theme/theme8.xml"/></Relationships>
</file>

<file path=ppt/slideMasters/_rels/slideMaster9.xml.rels><?xml version="1.0" encoding="UTF-8" standalone="yes"?>
<Relationships xmlns="http://schemas.openxmlformats.org/package/2006/relationships"><Relationship Id="rId3" Type="http://schemas.openxmlformats.org/officeDocument/2006/relationships/slideLayout" Target="../slideLayouts/slideLayout86.xml"/><Relationship Id="rId2" Type="http://schemas.openxmlformats.org/officeDocument/2006/relationships/slideLayout" Target="../slideLayouts/slideLayout85.xml"/><Relationship Id="rId1" Type="http://schemas.openxmlformats.org/officeDocument/2006/relationships/slideLayout" Target="../slideLayouts/slideLayout84.xml"/><Relationship Id="rId6" Type="http://schemas.openxmlformats.org/officeDocument/2006/relationships/theme" Target="../theme/theme9.xml"/><Relationship Id="rId5" Type="http://schemas.openxmlformats.org/officeDocument/2006/relationships/slideLayout" Target="../slideLayouts/slideLayout88.xml"/><Relationship Id="rId4" Type="http://schemas.openxmlformats.org/officeDocument/2006/relationships/slideLayout" Target="../slideLayouts/slideLayout8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タイトル プレースホルダー 1">
            <a:extLst>
              <a:ext uri="{FF2B5EF4-FFF2-40B4-BE49-F238E27FC236}">
                <a16:creationId xmlns:a16="http://schemas.microsoft.com/office/drawing/2014/main" id="{25FDEA65-25D8-4EF6-A944-824679886C4E}"/>
              </a:ext>
            </a:extLst>
          </p:cNvPr>
          <p:cNvSpPr>
            <a:spLocks noGrp="1"/>
          </p:cNvSpPr>
          <p:nvPr>
            <p:ph type="title"/>
          </p:nvPr>
        </p:nvSpPr>
        <p:spPr>
          <a:xfrm>
            <a:off x="735062" y="402484"/>
            <a:ext cx="9221689" cy="1461188"/>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F2B96B2F-A5BD-4FBD-B942-2F351DF953DA}"/>
              </a:ext>
            </a:extLst>
          </p:cNvPr>
          <p:cNvSpPr>
            <a:spLocks noGrp="1"/>
          </p:cNvSpPr>
          <p:nvPr>
            <p:ph type="body" idx="1"/>
          </p:nvPr>
        </p:nvSpPr>
        <p:spPr>
          <a:xfrm>
            <a:off x="735062" y="2012414"/>
            <a:ext cx="9221689" cy="4796544"/>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16F3CD36-5F07-467E-B302-1E0B3CD7B45D}"/>
              </a:ext>
            </a:extLst>
          </p:cNvPr>
          <p:cNvSpPr>
            <a:spLocks noGrp="1"/>
          </p:cNvSpPr>
          <p:nvPr>
            <p:ph type="dt" sz="half" idx="2"/>
          </p:nvPr>
        </p:nvSpPr>
        <p:spPr>
          <a:xfrm>
            <a:off x="735062" y="7006700"/>
            <a:ext cx="2405658" cy="402483"/>
          </a:xfrm>
          <a:prstGeom prst="rect">
            <a:avLst/>
          </a:prstGeom>
        </p:spPr>
        <p:txBody>
          <a:bodyPr vert="horz" lIns="91440" tIns="45720" rIns="91440" bIns="45720" rtlCol="0" anchor="ctr"/>
          <a:lstStyle>
            <a:lvl1pPr algn="l">
              <a:defRPr sz="992">
                <a:solidFill>
                  <a:schemeClr val="tx1">
                    <a:tint val="75000"/>
                  </a:schemeClr>
                </a:solidFill>
              </a:defRPr>
            </a:lvl1pPr>
          </a:lstStyle>
          <a:p>
            <a:pPr defTabSz="1007943"/>
            <a:endParaRPr lang="ja-JP" altLang="en-US">
              <a:solidFill>
                <a:prstClr val="black">
                  <a:tint val="75000"/>
                </a:prstClr>
              </a:solidFill>
            </a:endParaRPr>
          </a:p>
        </p:txBody>
      </p:sp>
      <p:sp>
        <p:nvSpPr>
          <p:cNvPr id="5" name="フッター プレースホルダー 4">
            <a:extLst>
              <a:ext uri="{FF2B5EF4-FFF2-40B4-BE49-F238E27FC236}">
                <a16:creationId xmlns:a16="http://schemas.microsoft.com/office/drawing/2014/main" id="{0173E381-CD2F-41CD-B24B-FB34AB9E4CB0}"/>
              </a:ext>
            </a:extLst>
          </p:cNvPr>
          <p:cNvSpPr>
            <a:spLocks noGrp="1"/>
          </p:cNvSpPr>
          <p:nvPr>
            <p:ph type="ftr" sz="quarter" idx="3"/>
          </p:nvPr>
        </p:nvSpPr>
        <p:spPr>
          <a:xfrm>
            <a:off x="3541663" y="7006700"/>
            <a:ext cx="3608487" cy="402483"/>
          </a:xfrm>
          <a:prstGeom prst="rect">
            <a:avLst/>
          </a:prstGeom>
        </p:spPr>
        <p:txBody>
          <a:bodyPr vert="horz" lIns="91440" tIns="45720" rIns="91440" bIns="45720" rtlCol="0" anchor="ctr"/>
          <a:lstStyle>
            <a:lvl1pPr algn="ctr">
              <a:defRPr sz="992">
                <a:solidFill>
                  <a:schemeClr val="tx1">
                    <a:tint val="75000"/>
                  </a:schemeClr>
                </a:solidFill>
              </a:defRPr>
            </a:lvl1pPr>
          </a:lstStyle>
          <a:p>
            <a:pPr defTabSz="1007943"/>
            <a:endParaRPr lang="ja-JP" altLang="en-US">
              <a:solidFill>
                <a:prstClr val="black">
                  <a:tint val="75000"/>
                </a:prstClr>
              </a:solidFill>
            </a:endParaRPr>
          </a:p>
        </p:txBody>
      </p:sp>
      <p:sp>
        <p:nvSpPr>
          <p:cNvPr id="6" name="スライド番号プレースホルダー 5">
            <a:extLst>
              <a:ext uri="{FF2B5EF4-FFF2-40B4-BE49-F238E27FC236}">
                <a16:creationId xmlns:a16="http://schemas.microsoft.com/office/drawing/2014/main" id="{9735E213-0D7F-4EEC-9EB9-696FB11E1669}"/>
              </a:ext>
            </a:extLst>
          </p:cNvPr>
          <p:cNvSpPr>
            <a:spLocks noGrp="1"/>
          </p:cNvSpPr>
          <p:nvPr>
            <p:ph type="sldNum" sz="quarter" idx="4"/>
          </p:nvPr>
        </p:nvSpPr>
        <p:spPr>
          <a:xfrm>
            <a:off x="7551093" y="7006700"/>
            <a:ext cx="2405658" cy="402483"/>
          </a:xfrm>
          <a:prstGeom prst="rect">
            <a:avLst/>
          </a:prstGeom>
        </p:spPr>
        <p:txBody>
          <a:bodyPr vert="horz" lIns="91440" tIns="45720" rIns="91440" bIns="45720" rtlCol="0" anchor="ctr"/>
          <a:lstStyle>
            <a:lvl1pPr algn="r">
              <a:defRPr sz="992">
                <a:solidFill>
                  <a:schemeClr val="tx1">
                    <a:tint val="75000"/>
                  </a:schemeClr>
                </a:solidFill>
              </a:defRPr>
            </a:lvl1pPr>
          </a:lstStyle>
          <a:p>
            <a:pPr defTabSz="1007943"/>
            <a:fld id="{C8868FED-AC05-4DC6-AC79-55344409CC37}" type="slidenum">
              <a:rPr lang="ja-JP" altLang="en-US" smtClean="0">
                <a:solidFill>
                  <a:prstClr val="black">
                    <a:tint val="75000"/>
                  </a:prstClr>
                </a:solidFill>
              </a:rPr>
              <a:pPr defTabSz="1007943"/>
              <a:t>‹#›</a:t>
            </a:fld>
            <a:endParaRPr lang="ja-JP" altLang="en-US">
              <a:solidFill>
                <a:prstClr val="black">
                  <a:tint val="75000"/>
                </a:prstClr>
              </a:solidFill>
            </a:endParaRPr>
          </a:p>
        </p:txBody>
      </p:sp>
    </p:spTree>
    <p:extLst>
      <p:ext uri="{BB962C8B-B14F-4D97-AF65-F5344CB8AC3E}">
        <p14:creationId xmlns:p14="http://schemas.microsoft.com/office/powerpoint/2010/main" val="2120414303"/>
      </p:ext>
    </p:extLst>
  </p:cSld>
  <p:clrMap bg1="lt1" tx1="dk1" bg2="lt2" tx2="dk2" accent1="accent1" accent2="accent2" accent3="accent3" accent4="accent4" accent5="accent5" accent6="accent6" hlink="hlink" folHlink="folHlink"/>
  <p:sldLayoutIdLst>
    <p:sldLayoutId id="2147483790" r:id="rId1"/>
    <p:sldLayoutId id="2147483791" r:id="rId2"/>
    <p:sldLayoutId id="2147483809" r:id="rId3"/>
    <p:sldLayoutId id="2147483811" r:id="rId4"/>
  </p:sldLayoutIdLst>
  <p:hf hdr="0" ftr="0" dt="0"/>
  <p:txStyles>
    <p:titleStyle>
      <a:lvl1pPr algn="l" defTabSz="755957" rtl="0" eaLnBrk="1" latinLnBrk="0" hangingPunct="1">
        <a:lnSpc>
          <a:spcPct val="90000"/>
        </a:lnSpc>
        <a:spcBef>
          <a:spcPct val="0"/>
        </a:spcBef>
        <a:buNone/>
        <a:defRPr kumimoji="1" sz="3638" kern="1200">
          <a:solidFill>
            <a:schemeClr val="tx1"/>
          </a:solidFill>
          <a:latin typeface="+mj-lt"/>
          <a:ea typeface="+mj-ea"/>
          <a:cs typeface="+mj-cs"/>
        </a:defRPr>
      </a:lvl1pPr>
    </p:titleStyle>
    <p:bodyStyle>
      <a:lvl1pPr marL="188989" indent="-188989" algn="l" defTabSz="755957" rtl="0" eaLnBrk="1" latinLnBrk="0" hangingPunct="1">
        <a:lnSpc>
          <a:spcPct val="90000"/>
        </a:lnSpc>
        <a:spcBef>
          <a:spcPts val="827"/>
        </a:spcBef>
        <a:buFont typeface="Arial" panose="020B0604020202020204" pitchFamily="34" charset="0"/>
        <a:buChar char="•"/>
        <a:defRPr kumimoji="1" sz="2315" kern="1200">
          <a:solidFill>
            <a:schemeClr val="tx1"/>
          </a:solidFill>
          <a:latin typeface="+mn-lt"/>
          <a:ea typeface="+mn-ea"/>
          <a:cs typeface="+mn-cs"/>
        </a:defRPr>
      </a:lvl1pPr>
      <a:lvl2pPr marL="566968" indent="-188989" algn="l" defTabSz="755957" rtl="0" eaLnBrk="1" latinLnBrk="0" hangingPunct="1">
        <a:lnSpc>
          <a:spcPct val="90000"/>
        </a:lnSpc>
        <a:spcBef>
          <a:spcPts val="413"/>
        </a:spcBef>
        <a:buFont typeface="Arial" panose="020B0604020202020204" pitchFamily="34" charset="0"/>
        <a:buChar char="•"/>
        <a:defRPr kumimoji="1" sz="1984" kern="1200">
          <a:solidFill>
            <a:schemeClr val="tx1"/>
          </a:solidFill>
          <a:latin typeface="+mn-lt"/>
          <a:ea typeface="+mn-ea"/>
          <a:cs typeface="+mn-cs"/>
        </a:defRPr>
      </a:lvl2pPr>
      <a:lvl3pPr marL="944947" indent="-188989" algn="l" defTabSz="755957" rtl="0" eaLnBrk="1" latinLnBrk="0" hangingPunct="1">
        <a:lnSpc>
          <a:spcPct val="90000"/>
        </a:lnSpc>
        <a:spcBef>
          <a:spcPts val="413"/>
        </a:spcBef>
        <a:buFont typeface="Arial" panose="020B0604020202020204" pitchFamily="34" charset="0"/>
        <a:buChar char="•"/>
        <a:defRPr kumimoji="1" sz="1653" kern="1200">
          <a:solidFill>
            <a:schemeClr val="tx1"/>
          </a:solidFill>
          <a:latin typeface="+mn-lt"/>
          <a:ea typeface="+mn-ea"/>
          <a:cs typeface="+mn-cs"/>
        </a:defRPr>
      </a:lvl3pPr>
      <a:lvl4pPr marL="1322925" indent="-188989" algn="l" defTabSz="755957" rtl="0" eaLnBrk="1" latinLnBrk="0" hangingPunct="1">
        <a:lnSpc>
          <a:spcPct val="90000"/>
        </a:lnSpc>
        <a:spcBef>
          <a:spcPts val="413"/>
        </a:spcBef>
        <a:buFont typeface="Arial" panose="020B0604020202020204" pitchFamily="34" charset="0"/>
        <a:buChar char="•"/>
        <a:defRPr kumimoji="1" sz="1488" kern="1200">
          <a:solidFill>
            <a:schemeClr val="tx1"/>
          </a:solidFill>
          <a:latin typeface="+mn-lt"/>
          <a:ea typeface="+mn-ea"/>
          <a:cs typeface="+mn-cs"/>
        </a:defRPr>
      </a:lvl4pPr>
      <a:lvl5pPr marL="1700904" indent="-188989" algn="l" defTabSz="755957" rtl="0" eaLnBrk="1" latinLnBrk="0" hangingPunct="1">
        <a:lnSpc>
          <a:spcPct val="90000"/>
        </a:lnSpc>
        <a:spcBef>
          <a:spcPts val="413"/>
        </a:spcBef>
        <a:buFont typeface="Arial" panose="020B0604020202020204" pitchFamily="34" charset="0"/>
        <a:buChar char="•"/>
        <a:defRPr kumimoji="1" sz="1488" kern="1200">
          <a:solidFill>
            <a:schemeClr val="tx1"/>
          </a:solidFill>
          <a:latin typeface="+mn-lt"/>
          <a:ea typeface="+mn-ea"/>
          <a:cs typeface="+mn-cs"/>
        </a:defRPr>
      </a:lvl5pPr>
      <a:lvl6pPr marL="2078883" indent="-188989" algn="l" defTabSz="755957" rtl="0" eaLnBrk="1" latinLnBrk="0" hangingPunct="1">
        <a:lnSpc>
          <a:spcPct val="90000"/>
        </a:lnSpc>
        <a:spcBef>
          <a:spcPts val="413"/>
        </a:spcBef>
        <a:buFont typeface="Arial" panose="020B0604020202020204" pitchFamily="34" charset="0"/>
        <a:buChar char="•"/>
        <a:defRPr kumimoji="1" sz="1488" kern="1200">
          <a:solidFill>
            <a:schemeClr val="tx1"/>
          </a:solidFill>
          <a:latin typeface="+mn-lt"/>
          <a:ea typeface="+mn-ea"/>
          <a:cs typeface="+mn-cs"/>
        </a:defRPr>
      </a:lvl6pPr>
      <a:lvl7pPr marL="2456861" indent="-188989" algn="l" defTabSz="755957" rtl="0" eaLnBrk="1" latinLnBrk="0" hangingPunct="1">
        <a:lnSpc>
          <a:spcPct val="90000"/>
        </a:lnSpc>
        <a:spcBef>
          <a:spcPts val="413"/>
        </a:spcBef>
        <a:buFont typeface="Arial" panose="020B0604020202020204" pitchFamily="34" charset="0"/>
        <a:buChar char="•"/>
        <a:defRPr kumimoji="1" sz="1488" kern="1200">
          <a:solidFill>
            <a:schemeClr val="tx1"/>
          </a:solidFill>
          <a:latin typeface="+mn-lt"/>
          <a:ea typeface="+mn-ea"/>
          <a:cs typeface="+mn-cs"/>
        </a:defRPr>
      </a:lvl7pPr>
      <a:lvl8pPr marL="2834840" indent="-188989" algn="l" defTabSz="755957" rtl="0" eaLnBrk="1" latinLnBrk="0" hangingPunct="1">
        <a:lnSpc>
          <a:spcPct val="90000"/>
        </a:lnSpc>
        <a:spcBef>
          <a:spcPts val="413"/>
        </a:spcBef>
        <a:buFont typeface="Arial" panose="020B0604020202020204" pitchFamily="34" charset="0"/>
        <a:buChar char="•"/>
        <a:defRPr kumimoji="1" sz="1488" kern="1200">
          <a:solidFill>
            <a:schemeClr val="tx1"/>
          </a:solidFill>
          <a:latin typeface="+mn-lt"/>
          <a:ea typeface="+mn-ea"/>
          <a:cs typeface="+mn-cs"/>
        </a:defRPr>
      </a:lvl8pPr>
      <a:lvl9pPr marL="3212819" indent="-188989" algn="l" defTabSz="755957" rtl="0" eaLnBrk="1" latinLnBrk="0" hangingPunct="1">
        <a:lnSpc>
          <a:spcPct val="90000"/>
        </a:lnSpc>
        <a:spcBef>
          <a:spcPts val="413"/>
        </a:spcBef>
        <a:buFont typeface="Arial" panose="020B0604020202020204" pitchFamily="34" charset="0"/>
        <a:buChar char="•"/>
        <a:defRPr kumimoji="1" sz="1488" kern="1200">
          <a:solidFill>
            <a:schemeClr val="tx1"/>
          </a:solidFill>
          <a:latin typeface="+mn-lt"/>
          <a:ea typeface="+mn-ea"/>
          <a:cs typeface="+mn-cs"/>
        </a:defRPr>
      </a:lvl9pPr>
    </p:bodyStyle>
    <p:otherStyle>
      <a:defPPr>
        <a:defRPr lang="ja-JP"/>
      </a:defPPr>
      <a:lvl1pPr marL="0" algn="l" defTabSz="755957" rtl="0" eaLnBrk="1" latinLnBrk="0" hangingPunct="1">
        <a:defRPr kumimoji="1" sz="1488" kern="1200">
          <a:solidFill>
            <a:schemeClr val="tx1"/>
          </a:solidFill>
          <a:latin typeface="+mn-lt"/>
          <a:ea typeface="+mn-ea"/>
          <a:cs typeface="+mn-cs"/>
        </a:defRPr>
      </a:lvl1pPr>
      <a:lvl2pPr marL="377979" algn="l" defTabSz="755957" rtl="0" eaLnBrk="1" latinLnBrk="0" hangingPunct="1">
        <a:defRPr kumimoji="1" sz="1488" kern="1200">
          <a:solidFill>
            <a:schemeClr val="tx1"/>
          </a:solidFill>
          <a:latin typeface="+mn-lt"/>
          <a:ea typeface="+mn-ea"/>
          <a:cs typeface="+mn-cs"/>
        </a:defRPr>
      </a:lvl2pPr>
      <a:lvl3pPr marL="755957" algn="l" defTabSz="755957" rtl="0" eaLnBrk="1" latinLnBrk="0" hangingPunct="1">
        <a:defRPr kumimoji="1" sz="1488" kern="1200">
          <a:solidFill>
            <a:schemeClr val="tx1"/>
          </a:solidFill>
          <a:latin typeface="+mn-lt"/>
          <a:ea typeface="+mn-ea"/>
          <a:cs typeface="+mn-cs"/>
        </a:defRPr>
      </a:lvl3pPr>
      <a:lvl4pPr marL="1133936" algn="l" defTabSz="755957" rtl="0" eaLnBrk="1" latinLnBrk="0" hangingPunct="1">
        <a:defRPr kumimoji="1" sz="1488" kern="1200">
          <a:solidFill>
            <a:schemeClr val="tx1"/>
          </a:solidFill>
          <a:latin typeface="+mn-lt"/>
          <a:ea typeface="+mn-ea"/>
          <a:cs typeface="+mn-cs"/>
        </a:defRPr>
      </a:lvl4pPr>
      <a:lvl5pPr marL="1511915" algn="l" defTabSz="755957" rtl="0" eaLnBrk="1" latinLnBrk="0" hangingPunct="1">
        <a:defRPr kumimoji="1" sz="1488" kern="1200">
          <a:solidFill>
            <a:schemeClr val="tx1"/>
          </a:solidFill>
          <a:latin typeface="+mn-lt"/>
          <a:ea typeface="+mn-ea"/>
          <a:cs typeface="+mn-cs"/>
        </a:defRPr>
      </a:lvl5pPr>
      <a:lvl6pPr marL="1889893" algn="l" defTabSz="755957" rtl="0" eaLnBrk="1" latinLnBrk="0" hangingPunct="1">
        <a:defRPr kumimoji="1" sz="1488" kern="1200">
          <a:solidFill>
            <a:schemeClr val="tx1"/>
          </a:solidFill>
          <a:latin typeface="+mn-lt"/>
          <a:ea typeface="+mn-ea"/>
          <a:cs typeface="+mn-cs"/>
        </a:defRPr>
      </a:lvl6pPr>
      <a:lvl7pPr marL="2267872" algn="l" defTabSz="755957" rtl="0" eaLnBrk="1" latinLnBrk="0" hangingPunct="1">
        <a:defRPr kumimoji="1" sz="1488" kern="1200">
          <a:solidFill>
            <a:schemeClr val="tx1"/>
          </a:solidFill>
          <a:latin typeface="+mn-lt"/>
          <a:ea typeface="+mn-ea"/>
          <a:cs typeface="+mn-cs"/>
        </a:defRPr>
      </a:lvl7pPr>
      <a:lvl8pPr marL="2645851" algn="l" defTabSz="755957" rtl="0" eaLnBrk="1" latinLnBrk="0" hangingPunct="1">
        <a:defRPr kumimoji="1" sz="1488" kern="1200">
          <a:solidFill>
            <a:schemeClr val="tx1"/>
          </a:solidFill>
          <a:latin typeface="+mn-lt"/>
          <a:ea typeface="+mn-ea"/>
          <a:cs typeface="+mn-cs"/>
        </a:defRPr>
      </a:lvl8pPr>
      <a:lvl9pPr marL="3023829" algn="l" defTabSz="755957" rtl="0" eaLnBrk="1" latinLnBrk="0" hangingPunct="1">
        <a:defRPr kumimoji="1" sz="1488"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534592" y="302737"/>
            <a:ext cx="9622632" cy="1259946"/>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3" name="テキスト プレースホルダー 2"/>
          <p:cNvSpPr>
            <a:spLocks noGrp="1"/>
          </p:cNvSpPr>
          <p:nvPr>
            <p:ph type="body" idx="1"/>
          </p:nvPr>
        </p:nvSpPr>
        <p:spPr>
          <a:xfrm>
            <a:off x="534592" y="1763930"/>
            <a:ext cx="9622632" cy="4989036"/>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2"/>
          </p:nvPr>
        </p:nvSpPr>
        <p:spPr>
          <a:xfrm>
            <a:off x="534590" y="7006829"/>
            <a:ext cx="2494756" cy="402483"/>
          </a:xfrm>
          <a:prstGeom prst="rect">
            <a:avLst/>
          </a:prstGeom>
        </p:spPr>
        <p:txBody>
          <a:bodyPr vert="horz" lIns="91440" tIns="45720" rIns="91440" bIns="45720" rtlCol="0" anchor="ctr"/>
          <a:lstStyle>
            <a:lvl1pPr algn="l">
              <a:defRPr sz="1221">
                <a:solidFill>
                  <a:schemeClr val="tx1">
                    <a:tint val="75000"/>
                  </a:schemeClr>
                </a:solidFill>
              </a:defRPr>
            </a:lvl1pPr>
          </a:lstStyle>
          <a:p>
            <a:endParaRPr kumimoji="1" lang="ja-JP" altLang="en-US"/>
          </a:p>
        </p:txBody>
      </p:sp>
      <p:sp>
        <p:nvSpPr>
          <p:cNvPr id="5" name="フッター プレースホルダー 4"/>
          <p:cNvSpPr>
            <a:spLocks noGrp="1"/>
          </p:cNvSpPr>
          <p:nvPr>
            <p:ph type="ftr" sz="quarter" idx="3"/>
          </p:nvPr>
        </p:nvSpPr>
        <p:spPr>
          <a:xfrm>
            <a:off x="3653084" y="7006829"/>
            <a:ext cx="3385741" cy="402483"/>
          </a:xfrm>
          <a:prstGeom prst="rect">
            <a:avLst/>
          </a:prstGeom>
        </p:spPr>
        <p:txBody>
          <a:bodyPr vert="horz" lIns="91440" tIns="45720" rIns="91440" bIns="45720" rtlCol="0" anchor="ctr"/>
          <a:lstStyle>
            <a:lvl1pPr algn="ctr">
              <a:defRPr sz="1221">
                <a:solidFill>
                  <a:schemeClr val="tx1">
                    <a:tint val="75000"/>
                  </a:schemeClr>
                </a:solidFill>
              </a:defRPr>
            </a:lvl1pPr>
          </a:lstStyle>
          <a:p>
            <a:endParaRPr kumimoji="1" lang="ja-JP" altLang="en-US"/>
          </a:p>
        </p:txBody>
      </p:sp>
      <p:sp>
        <p:nvSpPr>
          <p:cNvPr id="6" name="スライド番号プレースホルダー 5"/>
          <p:cNvSpPr>
            <a:spLocks noGrp="1"/>
          </p:cNvSpPr>
          <p:nvPr>
            <p:ph type="sldNum" sz="quarter" idx="4"/>
          </p:nvPr>
        </p:nvSpPr>
        <p:spPr>
          <a:xfrm>
            <a:off x="8208600" y="7187509"/>
            <a:ext cx="2494756" cy="402483"/>
          </a:xfrm>
          <a:prstGeom prst="rect">
            <a:avLst/>
          </a:prstGeom>
        </p:spPr>
        <p:txBody>
          <a:bodyPr vert="horz" lIns="91440" tIns="45720" rIns="91440" bIns="45720" rtlCol="0" anchor="ctr"/>
          <a:lstStyle>
            <a:lvl1pPr algn="r">
              <a:defRPr sz="1221">
                <a:solidFill>
                  <a:schemeClr val="tx1">
                    <a:tint val="75000"/>
                  </a:schemeClr>
                </a:solidFill>
              </a:defRPr>
            </a:lvl1pPr>
          </a:lstStyle>
          <a:p>
            <a:fld id="{607F8C46-7B0A-4529-A672-13C8389A2EA3}" type="slidenum">
              <a:rPr kumimoji="1" lang="ja-JP" altLang="en-US" smtClean="0"/>
              <a:t>‹#›</a:t>
            </a:fld>
            <a:endParaRPr kumimoji="1" lang="ja-JP" altLang="en-US"/>
          </a:p>
        </p:txBody>
      </p:sp>
    </p:spTree>
    <p:extLst>
      <p:ext uri="{BB962C8B-B14F-4D97-AF65-F5344CB8AC3E}">
        <p14:creationId xmlns:p14="http://schemas.microsoft.com/office/powerpoint/2010/main" val="264404704"/>
      </p:ext>
    </p:extLst>
  </p:cSld>
  <p:clrMap bg1="lt1" tx1="dk1" bg2="lt2" tx2="dk2" accent1="accent1" accent2="accent2" accent3="accent3" accent4="accent4" accent5="accent5" accent6="accent6" hlink="hlink" folHlink="folHlink"/>
  <p:sldLayoutIdLst>
    <p:sldLayoutId id="2147483735" r:id="rId1"/>
    <p:sldLayoutId id="2147483736" r:id="rId2"/>
    <p:sldLayoutId id="2147483737" r:id="rId3"/>
    <p:sldLayoutId id="2147483738" r:id="rId4"/>
    <p:sldLayoutId id="2147483739" r:id="rId5"/>
    <p:sldLayoutId id="2147483740" r:id="rId6"/>
    <p:sldLayoutId id="2147483741" r:id="rId7"/>
    <p:sldLayoutId id="2147483742" r:id="rId8"/>
    <p:sldLayoutId id="2147483743" r:id="rId9"/>
    <p:sldLayoutId id="2147483744" r:id="rId10"/>
    <p:sldLayoutId id="2147483745" r:id="rId11"/>
    <p:sldLayoutId id="2147483746" r:id="rId12"/>
  </p:sldLayoutIdLst>
  <p:hf hdr="0" ftr="0" dt="0"/>
  <p:txStyles>
    <p:titleStyle>
      <a:lvl1pPr algn="ctr" defTabSz="930433" rtl="0" eaLnBrk="1" latinLnBrk="0" hangingPunct="1">
        <a:spcBef>
          <a:spcPct val="0"/>
        </a:spcBef>
        <a:buNone/>
        <a:defRPr kumimoji="1" sz="4478" kern="1200">
          <a:solidFill>
            <a:schemeClr val="tx1"/>
          </a:solidFill>
          <a:latin typeface="+mj-lt"/>
          <a:ea typeface="+mj-ea"/>
          <a:cs typeface="+mj-cs"/>
        </a:defRPr>
      </a:lvl1pPr>
    </p:titleStyle>
    <p:bodyStyle>
      <a:lvl1pPr marL="348912" indent="-348912" algn="l" defTabSz="930433" rtl="0" eaLnBrk="1" latinLnBrk="0" hangingPunct="1">
        <a:spcBef>
          <a:spcPct val="20000"/>
        </a:spcBef>
        <a:buFont typeface="Arial" panose="020B0604020202020204" pitchFamily="34" charset="0"/>
        <a:buChar char="•"/>
        <a:defRPr kumimoji="1" sz="3256" kern="1200">
          <a:solidFill>
            <a:schemeClr val="tx1"/>
          </a:solidFill>
          <a:latin typeface="+mn-lt"/>
          <a:ea typeface="+mn-ea"/>
          <a:cs typeface="+mn-cs"/>
        </a:defRPr>
      </a:lvl1pPr>
      <a:lvl2pPr marL="755976" indent="-290760" algn="l" defTabSz="930433" rtl="0" eaLnBrk="1" latinLnBrk="0" hangingPunct="1">
        <a:spcBef>
          <a:spcPct val="20000"/>
        </a:spcBef>
        <a:buFont typeface="Arial" panose="020B0604020202020204" pitchFamily="34" charset="0"/>
        <a:buChar char="–"/>
        <a:defRPr kumimoji="1" sz="2849" kern="1200">
          <a:solidFill>
            <a:schemeClr val="tx1"/>
          </a:solidFill>
          <a:latin typeface="+mn-lt"/>
          <a:ea typeface="+mn-ea"/>
          <a:cs typeface="+mn-cs"/>
        </a:defRPr>
      </a:lvl2pPr>
      <a:lvl3pPr marL="1163040" indent="-232608" algn="l" defTabSz="930433" rtl="0" eaLnBrk="1" latinLnBrk="0" hangingPunct="1">
        <a:spcBef>
          <a:spcPct val="20000"/>
        </a:spcBef>
        <a:buFont typeface="Arial" panose="020B0604020202020204" pitchFamily="34" charset="0"/>
        <a:buChar char="•"/>
        <a:defRPr kumimoji="1" sz="2442" kern="1200">
          <a:solidFill>
            <a:schemeClr val="tx1"/>
          </a:solidFill>
          <a:latin typeface="+mn-lt"/>
          <a:ea typeface="+mn-ea"/>
          <a:cs typeface="+mn-cs"/>
        </a:defRPr>
      </a:lvl3pPr>
      <a:lvl4pPr marL="1628257" indent="-232608" algn="l" defTabSz="930433" rtl="0" eaLnBrk="1" latinLnBrk="0" hangingPunct="1">
        <a:spcBef>
          <a:spcPct val="20000"/>
        </a:spcBef>
        <a:buFont typeface="Arial" panose="020B0604020202020204" pitchFamily="34" charset="0"/>
        <a:buChar char="–"/>
        <a:defRPr kumimoji="1" sz="2035" kern="1200">
          <a:solidFill>
            <a:schemeClr val="tx1"/>
          </a:solidFill>
          <a:latin typeface="+mn-lt"/>
          <a:ea typeface="+mn-ea"/>
          <a:cs typeface="+mn-cs"/>
        </a:defRPr>
      </a:lvl4pPr>
      <a:lvl5pPr marL="2093473" indent="-232608" algn="l" defTabSz="930433" rtl="0" eaLnBrk="1" latinLnBrk="0" hangingPunct="1">
        <a:spcBef>
          <a:spcPct val="20000"/>
        </a:spcBef>
        <a:buFont typeface="Arial" panose="020B0604020202020204" pitchFamily="34" charset="0"/>
        <a:buChar char="»"/>
        <a:defRPr kumimoji="1" sz="2035" kern="1200">
          <a:solidFill>
            <a:schemeClr val="tx1"/>
          </a:solidFill>
          <a:latin typeface="+mn-lt"/>
          <a:ea typeface="+mn-ea"/>
          <a:cs typeface="+mn-cs"/>
        </a:defRPr>
      </a:lvl5pPr>
      <a:lvl6pPr marL="2558689" indent="-232608" algn="l" defTabSz="930433" rtl="0" eaLnBrk="1" latinLnBrk="0" hangingPunct="1">
        <a:spcBef>
          <a:spcPct val="20000"/>
        </a:spcBef>
        <a:buFont typeface="Arial" panose="020B0604020202020204" pitchFamily="34" charset="0"/>
        <a:buChar char="•"/>
        <a:defRPr kumimoji="1" sz="2035" kern="1200">
          <a:solidFill>
            <a:schemeClr val="tx1"/>
          </a:solidFill>
          <a:latin typeface="+mn-lt"/>
          <a:ea typeface="+mn-ea"/>
          <a:cs typeface="+mn-cs"/>
        </a:defRPr>
      </a:lvl6pPr>
      <a:lvl7pPr marL="3023905" indent="-232608" algn="l" defTabSz="930433" rtl="0" eaLnBrk="1" latinLnBrk="0" hangingPunct="1">
        <a:spcBef>
          <a:spcPct val="20000"/>
        </a:spcBef>
        <a:buFont typeface="Arial" panose="020B0604020202020204" pitchFamily="34" charset="0"/>
        <a:buChar char="•"/>
        <a:defRPr kumimoji="1" sz="2035" kern="1200">
          <a:solidFill>
            <a:schemeClr val="tx1"/>
          </a:solidFill>
          <a:latin typeface="+mn-lt"/>
          <a:ea typeface="+mn-ea"/>
          <a:cs typeface="+mn-cs"/>
        </a:defRPr>
      </a:lvl7pPr>
      <a:lvl8pPr marL="3489121" indent="-232608" algn="l" defTabSz="930433" rtl="0" eaLnBrk="1" latinLnBrk="0" hangingPunct="1">
        <a:spcBef>
          <a:spcPct val="20000"/>
        </a:spcBef>
        <a:buFont typeface="Arial" panose="020B0604020202020204" pitchFamily="34" charset="0"/>
        <a:buChar char="•"/>
        <a:defRPr kumimoji="1" sz="2035" kern="1200">
          <a:solidFill>
            <a:schemeClr val="tx1"/>
          </a:solidFill>
          <a:latin typeface="+mn-lt"/>
          <a:ea typeface="+mn-ea"/>
          <a:cs typeface="+mn-cs"/>
        </a:defRPr>
      </a:lvl8pPr>
      <a:lvl9pPr marL="3954337" indent="-232608" algn="l" defTabSz="930433" rtl="0" eaLnBrk="1" latinLnBrk="0" hangingPunct="1">
        <a:spcBef>
          <a:spcPct val="20000"/>
        </a:spcBef>
        <a:buFont typeface="Arial" panose="020B0604020202020204" pitchFamily="34" charset="0"/>
        <a:buChar char="•"/>
        <a:defRPr kumimoji="1" sz="2035" kern="1200">
          <a:solidFill>
            <a:schemeClr val="tx1"/>
          </a:solidFill>
          <a:latin typeface="+mn-lt"/>
          <a:ea typeface="+mn-ea"/>
          <a:cs typeface="+mn-cs"/>
        </a:defRPr>
      </a:lvl9pPr>
    </p:bodyStyle>
    <p:otherStyle>
      <a:defPPr>
        <a:defRPr lang="ja-JP"/>
      </a:defPPr>
      <a:lvl1pPr marL="0" algn="l" defTabSz="930433" rtl="0" eaLnBrk="1" latinLnBrk="0" hangingPunct="1">
        <a:defRPr kumimoji="1" sz="1832" kern="1200">
          <a:solidFill>
            <a:schemeClr val="tx1"/>
          </a:solidFill>
          <a:latin typeface="+mn-lt"/>
          <a:ea typeface="+mn-ea"/>
          <a:cs typeface="+mn-cs"/>
        </a:defRPr>
      </a:lvl1pPr>
      <a:lvl2pPr marL="465216" algn="l" defTabSz="930433" rtl="0" eaLnBrk="1" latinLnBrk="0" hangingPunct="1">
        <a:defRPr kumimoji="1" sz="1832" kern="1200">
          <a:solidFill>
            <a:schemeClr val="tx1"/>
          </a:solidFill>
          <a:latin typeface="+mn-lt"/>
          <a:ea typeface="+mn-ea"/>
          <a:cs typeface="+mn-cs"/>
        </a:defRPr>
      </a:lvl2pPr>
      <a:lvl3pPr marL="930433" algn="l" defTabSz="930433" rtl="0" eaLnBrk="1" latinLnBrk="0" hangingPunct="1">
        <a:defRPr kumimoji="1" sz="1832" kern="1200">
          <a:solidFill>
            <a:schemeClr val="tx1"/>
          </a:solidFill>
          <a:latin typeface="+mn-lt"/>
          <a:ea typeface="+mn-ea"/>
          <a:cs typeface="+mn-cs"/>
        </a:defRPr>
      </a:lvl3pPr>
      <a:lvl4pPr marL="1395648" algn="l" defTabSz="930433" rtl="0" eaLnBrk="1" latinLnBrk="0" hangingPunct="1">
        <a:defRPr kumimoji="1" sz="1832" kern="1200">
          <a:solidFill>
            <a:schemeClr val="tx1"/>
          </a:solidFill>
          <a:latin typeface="+mn-lt"/>
          <a:ea typeface="+mn-ea"/>
          <a:cs typeface="+mn-cs"/>
        </a:defRPr>
      </a:lvl4pPr>
      <a:lvl5pPr marL="1860864" algn="l" defTabSz="930433" rtl="0" eaLnBrk="1" latinLnBrk="0" hangingPunct="1">
        <a:defRPr kumimoji="1" sz="1832" kern="1200">
          <a:solidFill>
            <a:schemeClr val="tx1"/>
          </a:solidFill>
          <a:latin typeface="+mn-lt"/>
          <a:ea typeface="+mn-ea"/>
          <a:cs typeface="+mn-cs"/>
        </a:defRPr>
      </a:lvl5pPr>
      <a:lvl6pPr marL="2326081" algn="l" defTabSz="930433" rtl="0" eaLnBrk="1" latinLnBrk="0" hangingPunct="1">
        <a:defRPr kumimoji="1" sz="1832" kern="1200">
          <a:solidFill>
            <a:schemeClr val="tx1"/>
          </a:solidFill>
          <a:latin typeface="+mn-lt"/>
          <a:ea typeface="+mn-ea"/>
          <a:cs typeface="+mn-cs"/>
        </a:defRPr>
      </a:lvl6pPr>
      <a:lvl7pPr marL="2791297" algn="l" defTabSz="930433" rtl="0" eaLnBrk="1" latinLnBrk="0" hangingPunct="1">
        <a:defRPr kumimoji="1" sz="1832" kern="1200">
          <a:solidFill>
            <a:schemeClr val="tx1"/>
          </a:solidFill>
          <a:latin typeface="+mn-lt"/>
          <a:ea typeface="+mn-ea"/>
          <a:cs typeface="+mn-cs"/>
        </a:defRPr>
      </a:lvl7pPr>
      <a:lvl8pPr marL="3256513" algn="l" defTabSz="930433" rtl="0" eaLnBrk="1" latinLnBrk="0" hangingPunct="1">
        <a:defRPr kumimoji="1" sz="1832" kern="1200">
          <a:solidFill>
            <a:schemeClr val="tx1"/>
          </a:solidFill>
          <a:latin typeface="+mn-lt"/>
          <a:ea typeface="+mn-ea"/>
          <a:cs typeface="+mn-cs"/>
        </a:defRPr>
      </a:lvl8pPr>
      <a:lvl9pPr marL="3721730" algn="l" defTabSz="930433" rtl="0" eaLnBrk="1" latinLnBrk="0" hangingPunct="1">
        <a:defRPr kumimoji="1" sz="1832"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pSp>
        <p:nvGrpSpPr>
          <p:cNvPr id="2" name="グループ化 1">
            <a:extLst>
              <a:ext uri="{FF2B5EF4-FFF2-40B4-BE49-F238E27FC236}">
                <a16:creationId xmlns:a16="http://schemas.microsoft.com/office/drawing/2014/main" id="{3A91721A-3382-431C-8B68-27C1CFB9E62E}"/>
              </a:ext>
            </a:extLst>
          </p:cNvPr>
          <p:cNvGrpSpPr/>
          <p:nvPr userDrawn="1"/>
        </p:nvGrpSpPr>
        <p:grpSpPr>
          <a:xfrm>
            <a:off x="161772" y="1042609"/>
            <a:ext cx="10368269" cy="6337679"/>
            <a:chOff x="177800" y="1042608"/>
            <a:chExt cx="10368269" cy="6337679"/>
          </a:xfrm>
        </p:grpSpPr>
        <p:grpSp>
          <p:nvGrpSpPr>
            <p:cNvPr id="3" name="グループ化 2">
              <a:extLst>
                <a:ext uri="{FF2B5EF4-FFF2-40B4-BE49-F238E27FC236}">
                  <a16:creationId xmlns:a16="http://schemas.microsoft.com/office/drawing/2014/main" id="{4BFD48F3-14B9-49AE-A1D1-DE5151258DCE}"/>
                </a:ext>
              </a:extLst>
            </p:cNvPr>
            <p:cNvGrpSpPr/>
            <p:nvPr userDrawn="1"/>
          </p:nvGrpSpPr>
          <p:grpSpPr>
            <a:xfrm>
              <a:off x="178075" y="1044950"/>
              <a:ext cx="10367994" cy="6335337"/>
              <a:chOff x="178074" y="1044950"/>
              <a:chExt cx="10656433" cy="6335337"/>
            </a:xfrm>
          </p:grpSpPr>
          <p:sp>
            <p:nvSpPr>
              <p:cNvPr id="78" name="Line 4">
                <a:extLst>
                  <a:ext uri="{FF2B5EF4-FFF2-40B4-BE49-F238E27FC236}">
                    <a16:creationId xmlns:a16="http://schemas.microsoft.com/office/drawing/2014/main" id="{D826A6A1-E7E4-43E8-8468-E8C860C51E10}"/>
                  </a:ext>
                </a:extLst>
              </p:cNvPr>
              <p:cNvSpPr>
                <a:spLocks noChangeShapeType="1"/>
              </p:cNvSpPr>
              <p:nvPr userDrawn="1"/>
            </p:nvSpPr>
            <p:spPr bwMode="auto">
              <a:xfrm>
                <a:off x="178074" y="7092256"/>
                <a:ext cx="10656433"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79" name="Line 4">
                <a:extLst>
                  <a:ext uri="{FF2B5EF4-FFF2-40B4-BE49-F238E27FC236}">
                    <a16:creationId xmlns:a16="http://schemas.microsoft.com/office/drawing/2014/main" id="{57F0DA1D-52D9-4F60-AFF6-8877566167A1}"/>
                  </a:ext>
                </a:extLst>
              </p:cNvPr>
              <p:cNvSpPr>
                <a:spLocks noChangeShapeType="1"/>
              </p:cNvSpPr>
              <p:nvPr userDrawn="1"/>
            </p:nvSpPr>
            <p:spPr bwMode="auto">
              <a:xfrm>
                <a:off x="178074" y="7236256"/>
                <a:ext cx="10656433"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80" name="Line 4">
                <a:extLst>
                  <a:ext uri="{FF2B5EF4-FFF2-40B4-BE49-F238E27FC236}">
                    <a16:creationId xmlns:a16="http://schemas.microsoft.com/office/drawing/2014/main" id="{9E980EDF-B6AB-4B0C-A980-495536119834}"/>
                  </a:ext>
                </a:extLst>
              </p:cNvPr>
              <p:cNvSpPr>
                <a:spLocks noChangeShapeType="1"/>
              </p:cNvSpPr>
              <p:nvPr userDrawn="1"/>
            </p:nvSpPr>
            <p:spPr bwMode="auto">
              <a:xfrm>
                <a:off x="178074" y="6661527"/>
                <a:ext cx="10656433"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81" name="Line 5">
                <a:extLst>
                  <a:ext uri="{FF2B5EF4-FFF2-40B4-BE49-F238E27FC236}">
                    <a16:creationId xmlns:a16="http://schemas.microsoft.com/office/drawing/2014/main" id="{36E35AEA-8BC5-4852-9481-7958B3061CC9}"/>
                  </a:ext>
                </a:extLst>
              </p:cNvPr>
              <p:cNvSpPr>
                <a:spLocks noChangeShapeType="1"/>
              </p:cNvSpPr>
              <p:nvPr userDrawn="1"/>
            </p:nvSpPr>
            <p:spPr bwMode="auto">
              <a:xfrm>
                <a:off x="178074" y="6517065"/>
                <a:ext cx="10656433"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82" name="Line 6">
                <a:extLst>
                  <a:ext uri="{FF2B5EF4-FFF2-40B4-BE49-F238E27FC236}">
                    <a16:creationId xmlns:a16="http://schemas.microsoft.com/office/drawing/2014/main" id="{89C1479F-6CF5-403F-951E-D6CB9755730F}"/>
                  </a:ext>
                </a:extLst>
              </p:cNvPr>
              <p:cNvSpPr>
                <a:spLocks noChangeShapeType="1"/>
              </p:cNvSpPr>
              <p:nvPr userDrawn="1"/>
            </p:nvSpPr>
            <p:spPr bwMode="auto">
              <a:xfrm>
                <a:off x="178074" y="6372602"/>
                <a:ext cx="10656433"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83" name="Line 7">
                <a:extLst>
                  <a:ext uri="{FF2B5EF4-FFF2-40B4-BE49-F238E27FC236}">
                    <a16:creationId xmlns:a16="http://schemas.microsoft.com/office/drawing/2014/main" id="{7E684421-FA46-4F76-8DF3-44167123B394}"/>
                  </a:ext>
                </a:extLst>
              </p:cNvPr>
              <p:cNvSpPr>
                <a:spLocks noChangeShapeType="1"/>
              </p:cNvSpPr>
              <p:nvPr userDrawn="1"/>
            </p:nvSpPr>
            <p:spPr bwMode="auto">
              <a:xfrm>
                <a:off x="178074" y="6228140"/>
                <a:ext cx="10656433"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84" name="Line 8">
                <a:extLst>
                  <a:ext uri="{FF2B5EF4-FFF2-40B4-BE49-F238E27FC236}">
                    <a16:creationId xmlns:a16="http://schemas.microsoft.com/office/drawing/2014/main" id="{6ECE2685-095C-45C9-838A-65818D759485}"/>
                  </a:ext>
                </a:extLst>
              </p:cNvPr>
              <p:cNvSpPr>
                <a:spLocks noChangeShapeType="1"/>
              </p:cNvSpPr>
              <p:nvPr userDrawn="1"/>
            </p:nvSpPr>
            <p:spPr bwMode="auto">
              <a:xfrm>
                <a:off x="178074" y="6085265"/>
                <a:ext cx="10656433"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85" name="Line 9">
                <a:extLst>
                  <a:ext uri="{FF2B5EF4-FFF2-40B4-BE49-F238E27FC236}">
                    <a16:creationId xmlns:a16="http://schemas.microsoft.com/office/drawing/2014/main" id="{600ED12E-8037-4439-94BD-A834CF658819}"/>
                  </a:ext>
                </a:extLst>
              </p:cNvPr>
              <p:cNvSpPr>
                <a:spLocks noChangeShapeType="1"/>
              </p:cNvSpPr>
              <p:nvPr userDrawn="1"/>
            </p:nvSpPr>
            <p:spPr bwMode="auto">
              <a:xfrm>
                <a:off x="178074" y="5940802"/>
                <a:ext cx="10656433"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86" name="Line 10">
                <a:extLst>
                  <a:ext uri="{FF2B5EF4-FFF2-40B4-BE49-F238E27FC236}">
                    <a16:creationId xmlns:a16="http://schemas.microsoft.com/office/drawing/2014/main" id="{C50928EE-EDF1-4552-888F-3CCE27F96CEE}"/>
                  </a:ext>
                </a:extLst>
              </p:cNvPr>
              <p:cNvSpPr>
                <a:spLocks noChangeShapeType="1"/>
              </p:cNvSpPr>
              <p:nvPr userDrawn="1"/>
            </p:nvSpPr>
            <p:spPr bwMode="auto">
              <a:xfrm>
                <a:off x="178074" y="5796340"/>
                <a:ext cx="10656433"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87" name="Line 11">
                <a:extLst>
                  <a:ext uri="{FF2B5EF4-FFF2-40B4-BE49-F238E27FC236}">
                    <a16:creationId xmlns:a16="http://schemas.microsoft.com/office/drawing/2014/main" id="{75B9DE1C-6ADC-4B10-B04B-57C8C991F37E}"/>
                  </a:ext>
                </a:extLst>
              </p:cNvPr>
              <p:cNvSpPr>
                <a:spLocks noChangeShapeType="1"/>
              </p:cNvSpPr>
              <p:nvPr userDrawn="1"/>
            </p:nvSpPr>
            <p:spPr bwMode="auto">
              <a:xfrm>
                <a:off x="178074" y="5653465"/>
                <a:ext cx="10656433"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88" name="Line 12">
                <a:extLst>
                  <a:ext uri="{FF2B5EF4-FFF2-40B4-BE49-F238E27FC236}">
                    <a16:creationId xmlns:a16="http://schemas.microsoft.com/office/drawing/2014/main" id="{A23F7616-6766-47AB-B3EF-0B5FD415EF09}"/>
                  </a:ext>
                </a:extLst>
              </p:cNvPr>
              <p:cNvSpPr>
                <a:spLocks noChangeShapeType="1"/>
              </p:cNvSpPr>
              <p:nvPr userDrawn="1"/>
            </p:nvSpPr>
            <p:spPr bwMode="auto">
              <a:xfrm>
                <a:off x="178074" y="5509002"/>
                <a:ext cx="10656433"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89" name="Line 13">
                <a:extLst>
                  <a:ext uri="{FF2B5EF4-FFF2-40B4-BE49-F238E27FC236}">
                    <a16:creationId xmlns:a16="http://schemas.microsoft.com/office/drawing/2014/main" id="{021D185C-1AAE-429B-8621-1099C040362C}"/>
                  </a:ext>
                </a:extLst>
              </p:cNvPr>
              <p:cNvSpPr>
                <a:spLocks noChangeShapeType="1"/>
              </p:cNvSpPr>
              <p:nvPr userDrawn="1"/>
            </p:nvSpPr>
            <p:spPr bwMode="auto">
              <a:xfrm>
                <a:off x="178074" y="5364540"/>
                <a:ext cx="10656433"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90" name="Line 14">
                <a:extLst>
                  <a:ext uri="{FF2B5EF4-FFF2-40B4-BE49-F238E27FC236}">
                    <a16:creationId xmlns:a16="http://schemas.microsoft.com/office/drawing/2014/main" id="{09703D58-1DDF-4B6E-BE8C-D9DB7B26F446}"/>
                  </a:ext>
                </a:extLst>
              </p:cNvPr>
              <p:cNvSpPr>
                <a:spLocks noChangeShapeType="1"/>
              </p:cNvSpPr>
              <p:nvPr userDrawn="1"/>
            </p:nvSpPr>
            <p:spPr bwMode="auto">
              <a:xfrm>
                <a:off x="178074" y="5220077"/>
                <a:ext cx="10656433"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91" name="Line 15">
                <a:extLst>
                  <a:ext uri="{FF2B5EF4-FFF2-40B4-BE49-F238E27FC236}">
                    <a16:creationId xmlns:a16="http://schemas.microsoft.com/office/drawing/2014/main" id="{0A99046C-7D76-490A-88DE-41D62CAAB2D3}"/>
                  </a:ext>
                </a:extLst>
              </p:cNvPr>
              <p:cNvSpPr>
                <a:spLocks noChangeShapeType="1"/>
              </p:cNvSpPr>
              <p:nvPr userDrawn="1"/>
            </p:nvSpPr>
            <p:spPr bwMode="auto">
              <a:xfrm>
                <a:off x="178074" y="5077202"/>
                <a:ext cx="10656433"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92" name="Line 16">
                <a:extLst>
                  <a:ext uri="{FF2B5EF4-FFF2-40B4-BE49-F238E27FC236}">
                    <a16:creationId xmlns:a16="http://schemas.microsoft.com/office/drawing/2014/main" id="{59BBACC5-635F-4604-B162-146A153A24BB}"/>
                  </a:ext>
                </a:extLst>
              </p:cNvPr>
              <p:cNvSpPr>
                <a:spLocks noChangeShapeType="1"/>
              </p:cNvSpPr>
              <p:nvPr userDrawn="1"/>
            </p:nvSpPr>
            <p:spPr bwMode="auto">
              <a:xfrm>
                <a:off x="178074" y="4932740"/>
                <a:ext cx="10656433"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93" name="Line 17">
                <a:extLst>
                  <a:ext uri="{FF2B5EF4-FFF2-40B4-BE49-F238E27FC236}">
                    <a16:creationId xmlns:a16="http://schemas.microsoft.com/office/drawing/2014/main" id="{9FB4A3F6-32A1-4976-8A08-D1DAD172D3A1}"/>
                  </a:ext>
                </a:extLst>
              </p:cNvPr>
              <p:cNvSpPr>
                <a:spLocks noChangeShapeType="1"/>
              </p:cNvSpPr>
              <p:nvPr userDrawn="1"/>
            </p:nvSpPr>
            <p:spPr bwMode="auto">
              <a:xfrm>
                <a:off x="178074" y="4788277"/>
                <a:ext cx="10656433"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94" name="Line 18">
                <a:extLst>
                  <a:ext uri="{FF2B5EF4-FFF2-40B4-BE49-F238E27FC236}">
                    <a16:creationId xmlns:a16="http://schemas.microsoft.com/office/drawing/2014/main" id="{908F9892-CF7B-484A-A087-A99993AE4574}"/>
                  </a:ext>
                </a:extLst>
              </p:cNvPr>
              <p:cNvSpPr>
                <a:spLocks noChangeShapeType="1"/>
              </p:cNvSpPr>
              <p:nvPr userDrawn="1"/>
            </p:nvSpPr>
            <p:spPr bwMode="auto">
              <a:xfrm>
                <a:off x="178074" y="4643815"/>
                <a:ext cx="10656433"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95" name="Line 19">
                <a:extLst>
                  <a:ext uri="{FF2B5EF4-FFF2-40B4-BE49-F238E27FC236}">
                    <a16:creationId xmlns:a16="http://schemas.microsoft.com/office/drawing/2014/main" id="{8870D894-1D46-4193-A356-3B3B47BC911F}"/>
                  </a:ext>
                </a:extLst>
              </p:cNvPr>
              <p:cNvSpPr>
                <a:spLocks noChangeShapeType="1"/>
              </p:cNvSpPr>
              <p:nvPr userDrawn="1"/>
            </p:nvSpPr>
            <p:spPr bwMode="auto">
              <a:xfrm>
                <a:off x="178074" y="4500940"/>
                <a:ext cx="10656433"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96" name="Line 20">
                <a:extLst>
                  <a:ext uri="{FF2B5EF4-FFF2-40B4-BE49-F238E27FC236}">
                    <a16:creationId xmlns:a16="http://schemas.microsoft.com/office/drawing/2014/main" id="{E62FE32C-C1AA-4D40-946C-A2C857DF1D2C}"/>
                  </a:ext>
                </a:extLst>
              </p:cNvPr>
              <p:cNvSpPr>
                <a:spLocks noChangeShapeType="1"/>
              </p:cNvSpPr>
              <p:nvPr userDrawn="1"/>
            </p:nvSpPr>
            <p:spPr bwMode="auto">
              <a:xfrm>
                <a:off x="178074" y="4356477"/>
                <a:ext cx="10656433"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97" name="Line 21">
                <a:extLst>
                  <a:ext uri="{FF2B5EF4-FFF2-40B4-BE49-F238E27FC236}">
                    <a16:creationId xmlns:a16="http://schemas.microsoft.com/office/drawing/2014/main" id="{A41DF6BE-EF66-4E04-9235-822F95384006}"/>
                  </a:ext>
                </a:extLst>
              </p:cNvPr>
              <p:cNvSpPr>
                <a:spLocks noChangeShapeType="1"/>
              </p:cNvSpPr>
              <p:nvPr userDrawn="1"/>
            </p:nvSpPr>
            <p:spPr bwMode="auto">
              <a:xfrm>
                <a:off x="178074" y="4212015"/>
                <a:ext cx="10656433"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98" name="Line 22">
                <a:extLst>
                  <a:ext uri="{FF2B5EF4-FFF2-40B4-BE49-F238E27FC236}">
                    <a16:creationId xmlns:a16="http://schemas.microsoft.com/office/drawing/2014/main" id="{04515879-DFE5-4F8A-B76C-705440CA75BA}"/>
                  </a:ext>
                </a:extLst>
              </p:cNvPr>
              <p:cNvSpPr>
                <a:spLocks noChangeShapeType="1"/>
              </p:cNvSpPr>
              <p:nvPr userDrawn="1"/>
            </p:nvSpPr>
            <p:spPr bwMode="auto">
              <a:xfrm>
                <a:off x="178074" y="3924677"/>
                <a:ext cx="10656433"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99" name="Line 23">
                <a:extLst>
                  <a:ext uri="{FF2B5EF4-FFF2-40B4-BE49-F238E27FC236}">
                    <a16:creationId xmlns:a16="http://schemas.microsoft.com/office/drawing/2014/main" id="{0952AF1D-8248-4B31-B111-ACD4257CBB02}"/>
                  </a:ext>
                </a:extLst>
              </p:cNvPr>
              <p:cNvSpPr>
                <a:spLocks noChangeShapeType="1"/>
              </p:cNvSpPr>
              <p:nvPr userDrawn="1"/>
            </p:nvSpPr>
            <p:spPr bwMode="auto">
              <a:xfrm>
                <a:off x="178074" y="3780215"/>
                <a:ext cx="10656433"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100" name="Line 24">
                <a:extLst>
                  <a:ext uri="{FF2B5EF4-FFF2-40B4-BE49-F238E27FC236}">
                    <a16:creationId xmlns:a16="http://schemas.microsoft.com/office/drawing/2014/main" id="{5DF19807-4FC9-4DCA-8DBB-DA4B436820F2}"/>
                  </a:ext>
                </a:extLst>
              </p:cNvPr>
              <p:cNvSpPr>
                <a:spLocks noChangeShapeType="1"/>
              </p:cNvSpPr>
              <p:nvPr userDrawn="1"/>
            </p:nvSpPr>
            <p:spPr bwMode="auto">
              <a:xfrm>
                <a:off x="178074" y="3635752"/>
                <a:ext cx="10656433"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101" name="Line 25">
                <a:extLst>
                  <a:ext uri="{FF2B5EF4-FFF2-40B4-BE49-F238E27FC236}">
                    <a16:creationId xmlns:a16="http://schemas.microsoft.com/office/drawing/2014/main" id="{3B491BFB-F3D6-4AE7-A3AB-529175A1FC52}"/>
                  </a:ext>
                </a:extLst>
              </p:cNvPr>
              <p:cNvSpPr>
                <a:spLocks noChangeShapeType="1"/>
              </p:cNvSpPr>
              <p:nvPr userDrawn="1"/>
            </p:nvSpPr>
            <p:spPr bwMode="auto">
              <a:xfrm>
                <a:off x="178074" y="3492877"/>
                <a:ext cx="10656433"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102" name="Line 26">
                <a:extLst>
                  <a:ext uri="{FF2B5EF4-FFF2-40B4-BE49-F238E27FC236}">
                    <a16:creationId xmlns:a16="http://schemas.microsoft.com/office/drawing/2014/main" id="{F13ED150-3A1D-42A7-9E86-E99A6B5238F8}"/>
                  </a:ext>
                </a:extLst>
              </p:cNvPr>
              <p:cNvSpPr>
                <a:spLocks noChangeShapeType="1"/>
              </p:cNvSpPr>
              <p:nvPr userDrawn="1"/>
            </p:nvSpPr>
            <p:spPr bwMode="auto">
              <a:xfrm>
                <a:off x="178074" y="3348415"/>
                <a:ext cx="10656433"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103" name="Line 27">
                <a:extLst>
                  <a:ext uri="{FF2B5EF4-FFF2-40B4-BE49-F238E27FC236}">
                    <a16:creationId xmlns:a16="http://schemas.microsoft.com/office/drawing/2014/main" id="{EC8E0ABF-A65A-4B61-8B39-1DB126D7CE48}"/>
                  </a:ext>
                </a:extLst>
              </p:cNvPr>
              <p:cNvSpPr>
                <a:spLocks noChangeShapeType="1"/>
              </p:cNvSpPr>
              <p:nvPr userDrawn="1"/>
            </p:nvSpPr>
            <p:spPr bwMode="auto">
              <a:xfrm>
                <a:off x="178074" y="3203952"/>
                <a:ext cx="10656433"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104" name="Line 28">
                <a:extLst>
                  <a:ext uri="{FF2B5EF4-FFF2-40B4-BE49-F238E27FC236}">
                    <a16:creationId xmlns:a16="http://schemas.microsoft.com/office/drawing/2014/main" id="{5B0E93A0-803C-43D4-922B-174A4DD30EAF}"/>
                  </a:ext>
                </a:extLst>
              </p:cNvPr>
              <p:cNvSpPr>
                <a:spLocks noChangeShapeType="1"/>
              </p:cNvSpPr>
              <p:nvPr userDrawn="1"/>
            </p:nvSpPr>
            <p:spPr bwMode="auto">
              <a:xfrm>
                <a:off x="178074" y="3061077"/>
                <a:ext cx="10656433"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105" name="Line 29">
                <a:extLst>
                  <a:ext uri="{FF2B5EF4-FFF2-40B4-BE49-F238E27FC236}">
                    <a16:creationId xmlns:a16="http://schemas.microsoft.com/office/drawing/2014/main" id="{D3F014D9-1393-4D00-9A6D-9E0E19D15C5C}"/>
                  </a:ext>
                </a:extLst>
              </p:cNvPr>
              <p:cNvSpPr>
                <a:spLocks noChangeShapeType="1"/>
              </p:cNvSpPr>
              <p:nvPr userDrawn="1"/>
            </p:nvSpPr>
            <p:spPr bwMode="auto">
              <a:xfrm>
                <a:off x="178074" y="2916615"/>
                <a:ext cx="10656433"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106" name="Line 30">
                <a:extLst>
                  <a:ext uri="{FF2B5EF4-FFF2-40B4-BE49-F238E27FC236}">
                    <a16:creationId xmlns:a16="http://schemas.microsoft.com/office/drawing/2014/main" id="{414030D1-E2E5-4E55-8024-2D453BC4802C}"/>
                  </a:ext>
                </a:extLst>
              </p:cNvPr>
              <p:cNvSpPr>
                <a:spLocks noChangeShapeType="1"/>
              </p:cNvSpPr>
              <p:nvPr userDrawn="1"/>
            </p:nvSpPr>
            <p:spPr bwMode="auto">
              <a:xfrm>
                <a:off x="178074" y="2772152"/>
                <a:ext cx="10656433"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107" name="Line 31">
                <a:extLst>
                  <a:ext uri="{FF2B5EF4-FFF2-40B4-BE49-F238E27FC236}">
                    <a16:creationId xmlns:a16="http://schemas.microsoft.com/office/drawing/2014/main" id="{FDB3FA4B-DE95-483C-A755-22E878FB2E2B}"/>
                  </a:ext>
                </a:extLst>
              </p:cNvPr>
              <p:cNvSpPr>
                <a:spLocks noChangeShapeType="1"/>
              </p:cNvSpPr>
              <p:nvPr userDrawn="1"/>
            </p:nvSpPr>
            <p:spPr bwMode="auto">
              <a:xfrm>
                <a:off x="178074" y="2627690"/>
                <a:ext cx="10656433"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108" name="Line 32">
                <a:extLst>
                  <a:ext uri="{FF2B5EF4-FFF2-40B4-BE49-F238E27FC236}">
                    <a16:creationId xmlns:a16="http://schemas.microsoft.com/office/drawing/2014/main" id="{35206945-08AE-4534-AE16-F2B17244D230}"/>
                  </a:ext>
                </a:extLst>
              </p:cNvPr>
              <p:cNvSpPr>
                <a:spLocks noChangeShapeType="1"/>
              </p:cNvSpPr>
              <p:nvPr userDrawn="1"/>
            </p:nvSpPr>
            <p:spPr bwMode="auto">
              <a:xfrm>
                <a:off x="178074" y="2484815"/>
                <a:ext cx="10656433"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109" name="Line 33">
                <a:extLst>
                  <a:ext uri="{FF2B5EF4-FFF2-40B4-BE49-F238E27FC236}">
                    <a16:creationId xmlns:a16="http://schemas.microsoft.com/office/drawing/2014/main" id="{27C86116-2335-4015-8AAC-D3331F924635}"/>
                  </a:ext>
                </a:extLst>
              </p:cNvPr>
              <p:cNvSpPr>
                <a:spLocks noChangeShapeType="1"/>
              </p:cNvSpPr>
              <p:nvPr userDrawn="1"/>
            </p:nvSpPr>
            <p:spPr bwMode="auto">
              <a:xfrm>
                <a:off x="178074" y="2340352"/>
                <a:ext cx="10656433"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110" name="Line 34">
                <a:extLst>
                  <a:ext uri="{FF2B5EF4-FFF2-40B4-BE49-F238E27FC236}">
                    <a16:creationId xmlns:a16="http://schemas.microsoft.com/office/drawing/2014/main" id="{3BF6F914-6E1F-4EB0-8F80-051002B517C6}"/>
                  </a:ext>
                </a:extLst>
              </p:cNvPr>
              <p:cNvSpPr>
                <a:spLocks noChangeShapeType="1"/>
              </p:cNvSpPr>
              <p:nvPr userDrawn="1"/>
            </p:nvSpPr>
            <p:spPr bwMode="auto">
              <a:xfrm>
                <a:off x="178074" y="2195890"/>
                <a:ext cx="10656433"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111" name="Line 35">
                <a:extLst>
                  <a:ext uri="{FF2B5EF4-FFF2-40B4-BE49-F238E27FC236}">
                    <a16:creationId xmlns:a16="http://schemas.microsoft.com/office/drawing/2014/main" id="{04D2FA21-70F9-4DA5-A0FC-C0E92E3FE52E}"/>
                  </a:ext>
                </a:extLst>
              </p:cNvPr>
              <p:cNvSpPr>
                <a:spLocks noChangeShapeType="1"/>
              </p:cNvSpPr>
              <p:nvPr userDrawn="1"/>
            </p:nvSpPr>
            <p:spPr bwMode="auto">
              <a:xfrm>
                <a:off x="178074" y="2051427"/>
                <a:ext cx="10656433"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112" name="Line 36">
                <a:extLst>
                  <a:ext uri="{FF2B5EF4-FFF2-40B4-BE49-F238E27FC236}">
                    <a16:creationId xmlns:a16="http://schemas.microsoft.com/office/drawing/2014/main" id="{F58D4FB5-90F3-4530-8AF9-1A1ED0B03627}"/>
                  </a:ext>
                </a:extLst>
              </p:cNvPr>
              <p:cNvSpPr>
                <a:spLocks noChangeShapeType="1"/>
              </p:cNvSpPr>
              <p:nvPr userDrawn="1"/>
            </p:nvSpPr>
            <p:spPr bwMode="auto">
              <a:xfrm>
                <a:off x="178074" y="1908552"/>
                <a:ext cx="10656433"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113" name="Line 37">
                <a:extLst>
                  <a:ext uri="{FF2B5EF4-FFF2-40B4-BE49-F238E27FC236}">
                    <a16:creationId xmlns:a16="http://schemas.microsoft.com/office/drawing/2014/main" id="{46EF435C-533B-4F36-A45C-DED4C9DA1769}"/>
                  </a:ext>
                </a:extLst>
              </p:cNvPr>
              <p:cNvSpPr>
                <a:spLocks noChangeShapeType="1"/>
              </p:cNvSpPr>
              <p:nvPr userDrawn="1"/>
            </p:nvSpPr>
            <p:spPr bwMode="auto">
              <a:xfrm>
                <a:off x="178074" y="1764090"/>
                <a:ext cx="10656433"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114" name="Line 38">
                <a:extLst>
                  <a:ext uri="{FF2B5EF4-FFF2-40B4-BE49-F238E27FC236}">
                    <a16:creationId xmlns:a16="http://schemas.microsoft.com/office/drawing/2014/main" id="{7260D7FA-0243-4149-92F2-9A2E3D3D639A}"/>
                  </a:ext>
                </a:extLst>
              </p:cNvPr>
              <p:cNvSpPr>
                <a:spLocks noChangeShapeType="1"/>
              </p:cNvSpPr>
              <p:nvPr userDrawn="1"/>
            </p:nvSpPr>
            <p:spPr bwMode="auto">
              <a:xfrm>
                <a:off x="178074" y="1619627"/>
                <a:ext cx="10656433"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115" name="Line 39">
                <a:extLst>
                  <a:ext uri="{FF2B5EF4-FFF2-40B4-BE49-F238E27FC236}">
                    <a16:creationId xmlns:a16="http://schemas.microsoft.com/office/drawing/2014/main" id="{E17B36A0-958F-443F-9FD7-D5530C92BC70}"/>
                  </a:ext>
                </a:extLst>
              </p:cNvPr>
              <p:cNvSpPr>
                <a:spLocks noChangeShapeType="1"/>
              </p:cNvSpPr>
              <p:nvPr userDrawn="1"/>
            </p:nvSpPr>
            <p:spPr bwMode="auto">
              <a:xfrm>
                <a:off x="178074" y="1476752"/>
                <a:ext cx="10656433"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116" name="Line 102">
                <a:extLst>
                  <a:ext uri="{FF2B5EF4-FFF2-40B4-BE49-F238E27FC236}">
                    <a16:creationId xmlns:a16="http://schemas.microsoft.com/office/drawing/2014/main" id="{351063C8-67B1-4656-BE04-74F237AAE0DC}"/>
                  </a:ext>
                </a:extLst>
              </p:cNvPr>
              <p:cNvSpPr>
                <a:spLocks noChangeShapeType="1"/>
              </p:cNvSpPr>
              <p:nvPr userDrawn="1"/>
            </p:nvSpPr>
            <p:spPr bwMode="auto">
              <a:xfrm>
                <a:off x="178074" y="4069139"/>
                <a:ext cx="10656433"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117" name="Line 4">
                <a:extLst>
                  <a:ext uri="{FF2B5EF4-FFF2-40B4-BE49-F238E27FC236}">
                    <a16:creationId xmlns:a16="http://schemas.microsoft.com/office/drawing/2014/main" id="{A46FAAE6-29DC-4506-AD6F-E0CFB6E0E485}"/>
                  </a:ext>
                </a:extLst>
              </p:cNvPr>
              <p:cNvSpPr>
                <a:spLocks noChangeShapeType="1"/>
              </p:cNvSpPr>
              <p:nvPr userDrawn="1"/>
            </p:nvSpPr>
            <p:spPr bwMode="auto">
              <a:xfrm>
                <a:off x="178074" y="6804864"/>
                <a:ext cx="10656433"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118" name="Line 4">
                <a:extLst>
                  <a:ext uri="{FF2B5EF4-FFF2-40B4-BE49-F238E27FC236}">
                    <a16:creationId xmlns:a16="http://schemas.microsoft.com/office/drawing/2014/main" id="{BDB1BE34-748E-475F-92C8-62D418402AEE}"/>
                  </a:ext>
                </a:extLst>
              </p:cNvPr>
              <p:cNvSpPr>
                <a:spLocks noChangeShapeType="1"/>
              </p:cNvSpPr>
              <p:nvPr userDrawn="1"/>
            </p:nvSpPr>
            <p:spPr bwMode="auto">
              <a:xfrm>
                <a:off x="178074" y="6948864"/>
                <a:ext cx="10656433"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119" name="Line 39">
                <a:extLst>
                  <a:ext uri="{FF2B5EF4-FFF2-40B4-BE49-F238E27FC236}">
                    <a16:creationId xmlns:a16="http://schemas.microsoft.com/office/drawing/2014/main" id="{B8FC7F79-F5A5-4158-8740-748E3241FF8F}"/>
                  </a:ext>
                </a:extLst>
              </p:cNvPr>
              <p:cNvSpPr>
                <a:spLocks noChangeShapeType="1"/>
              </p:cNvSpPr>
              <p:nvPr userDrawn="1"/>
            </p:nvSpPr>
            <p:spPr bwMode="auto">
              <a:xfrm>
                <a:off x="178074" y="1332288"/>
                <a:ext cx="10656433"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120" name="Line 4">
                <a:extLst>
                  <a:ext uri="{FF2B5EF4-FFF2-40B4-BE49-F238E27FC236}">
                    <a16:creationId xmlns:a16="http://schemas.microsoft.com/office/drawing/2014/main" id="{04F44B2B-BA78-4509-9C32-74EDCFF90D98}"/>
                  </a:ext>
                </a:extLst>
              </p:cNvPr>
              <p:cNvSpPr>
                <a:spLocks noChangeShapeType="1"/>
              </p:cNvSpPr>
              <p:nvPr userDrawn="1"/>
            </p:nvSpPr>
            <p:spPr bwMode="auto">
              <a:xfrm>
                <a:off x="178074" y="7380287"/>
                <a:ext cx="10656433"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121" name="Line 34">
                <a:extLst>
                  <a:ext uri="{FF2B5EF4-FFF2-40B4-BE49-F238E27FC236}">
                    <a16:creationId xmlns:a16="http://schemas.microsoft.com/office/drawing/2014/main" id="{5E5B63E7-A874-41DF-80CD-384ECF0D0ECD}"/>
                  </a:ext>
                </a:extLst>
              </p:cNvPr>
              <p:cNvSpPr>
                <a:spLocks noChangeShapeType="1"/>
              </p:cNvSpPr>
              <p:nvPr userDrawn="1"/>
            </p:nvSpPr>
            <p:spPr bwMode="auto">
              <a:xfrm>
                <a:off x="178074" y="1332288"/>
                <a:ext cx="10656433"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122" name="Line 35">
                <a:extLst>
                  <a:ext uri="{FF2B5EF4-FFF2-40B4-BE49-F238E27FC236}">
                    <a16:creationId xmlns:a16="http://schemas.microsoft.com/office/drawing/2014/main" id="{09956D0B-D2BD-494C-9E10-AC5791E6B997}"/>
                  </a:ext>
                </a:extLst>
              </p:cNvPr>
              <p:cNvSpPr>
                <a:spLocks noChangeShapeType="1"/>
              </p:cNvSpPr>
              <p:nvPr userDrawn="1"/>
            </p:nvSpPr>
            <p:spPr bwMode="auto">
              <a:xfrm>
                <a:off x="178074" y="1187825"/>
                <a:ext cx="10656433"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123" name="Line 36">
                <a:extLst>
                  <a:ext uri="{FF2B5EF4-FFF2-40B4-BE49-F238E27FC236}">
                    <a16:creationId xmlns:a16="http://schemas.microsoft.com/office/drawing/2014/main" id="{FDCF63A4-9AE6-42F3-B831-26054F80B908}"/>
                  </a:ext>
                </a:extLst>
              </p:cNvPr>
              <p:cNvSpPr>
                <a:spLocks noChangeShapeType="1"/>
              </p:cNvSpPr>
              <p:nvPr userDrawn="1"/>
            </p:nvSpPr>
            <p:spPr bwMode="auto">
              <a:xfrm>
                <a:off x="178074" y="1044950"/>
                <a:ext cx="10656433"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grpSp>
        <p:grpSp>
          <p:nvGrpSpPr>
            <p:cNvPr id="4" name="グループ化 3">
              <a:extLst>
                <a:ext uri="{FF2B5EF4-FFF2-40B4-BE49-F238E27FC236}">
                  <a16:creationId xmlns:a16="http://schemas.microsoft.com/office/drawing/2014/main" id="{7563BD28-1209-42D1-9D77-592742544D69}"/>
                </a:ext>
              </a:extLst>
            </p:cNvPr>
            <p:cNvGrpSpPr/>
            <p:nvPr userDrawn="1"/>
          </p:nvGrpSpPr>
          <p:grpSpPr>
            <a:xfrm>
              <a:off x="177800" y="1042608"/>
              <a:ext cx="10368268" cy="6337679"/>
              <a:chOff x="177800" y="613150"/>
              <a:chExt cx="10368268" cy="6767138"/>
            </a:xfrm>
          </p:grpSpPr>
          <p:sp>
            <p:nvSpPr>
              <p:cNvPr id="5" name="Line 41">
                <a:extLst>
                  <a:ext uri="{FF2B5EF4-FFF2-40B4-BE49-F238E27FC236}">
                    <a16:creationId xmlns:a16="http://schemas.microsoft.com/office/drawing/2014/main" id="{B3C22C89-D315-4DE2-A2CE-1772E3524552}"/>
                  </a:ext>
                </a:extLst>
              </p:cNvPr>
              <p:cNvSpPr>
                <a:spLocks noChangeShapeType="1"/>
              </p:cNvSpPr>
              <p:nvPr userDrawn="1"/>
            </p:nvSpPr>
            <p:spPr bwMode="auto">
              <a:xfrm>
                <a:off x="1329728"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6" name="Line 42">
                <a:extLst>
                  <a:ext uri="{FF2B5EF4-FFF2-40B4-BE49-F238E27FC236}">
                    <a16:creationId xmlns:a16="http://schemas.microsoft.com/office/drawing/2014/main" id="{B6B37B61-127F-43BC-8980-FDDC4E2D4884}"/>
                  </a:ext>
                </a:extLst>
              </p:cNvPr>
              <p:cNvSpPr>
                <a:spLocks noChangeShapeType="1"/>
              </p:cNvSpPr>
              <p:nvPr userDrawn="1"/>
            </p:nvSpPr>
            <p:spPr bwMode="auto">
              <a:xfrm>
                <a:off x="1473719"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7" name="Line 43">
                <a:extLst>
                  <a:ext uri="{FF2B5EF4-FFF2-40B4-BE49-F238E27FC236}">
                    <a16:creationId xmlns:a16="http://schemas.microsoft.com/office/drawing/2014/main" id="{814E20DB-764C-424E-81E2-70243941EA7A}"/>
                  </a:ext>
                </a:extLst>
              </p:cNvPr>
              <p:cNvSpPr>
                <a:spLocks noChangeShapeType="1"/>
              </p:cNvSpPr>
              <p:nvPr userDrawn="1"/>
            </p:nvSpPr>
            <p:spPr bwMode="auto">
              <a:xfrm>
                <a:off x="1617710"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8" name="Line 44">
                <a:extLst>
                  <a:ext uri="{FF2B5EF4-FFF2-40B4-BE49-F238E27FC236}">
                    <a16:creationId xmlns:a16="http://schemas.microsoft.com/office/drawing/2014/main" id="{FCABC8BD-5A98-49C6-B473-81F079E35153}"/>
                  </a:ext>
                </a:extLst>
              </p:cNvPr>
              <p:cNvSpPr>
                <a:spLocks noChangeShapeType="1"/>
              </p:cNvSpPr>
              <p:nvPr userDrawn="1"/>
            </p:nvSpPr>
            <p:spPr bwMode="auto">
              <a:xfrm>
                <a:off x="1761701"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9" name="Line 45">
                <a:extLst>
                  <a:ext uri="{FF2B5EF4-FFF2-40B4-BE49-F238E27FC236}">
                    <a16:creationId xmlns:a16="http://schemas.microsoft.com/office/drawing/2014/main" id="{1A60A482-CAE7-4B32-B147-65B54D505B66}"/>
                  </a:ext>
                </a:extLst>
              </p:cNvPr>
              <p:cNvSpPr>
                <a:spLocks noChangeShapeType="1"/>
              </p:cNvSpPr>
              <p:nvPr userDrawn="1"/>
            </p:nvSpPr>
            <p:spPr bwMode="auto">
              <a:xfrm>
                <a:off x="1905692"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10" name="Line 46">
                <a:extLst>
                  <a:ext uri="{FF2B5EF4-FFF2-40B4-BE49-F238E27FC236}">
                    <a16:creationId xmlns:a16="http://schemas.microsoft.com/office/drawing/2014/main" id="{EFDE9D29-C267-4456-BF4C-3E31CC996007}"/>
                  </a:ext>
                </a:extLst>
              </p:cNvPr>
              <p:cNvSpPr>
                <a:spLocks noChangeShapeType="1"/>
              </p:cNvSpPr>
              <p:nvPr userDrawn="1"/>
            </p:nvSpPr>
            <p:spPr bwMode="auto">
              <a:xfrm>
                <a:off x="2049683"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11" name="Line 47">
                <a:extLst>
                  <a:ext uri="{FF2B5EF4-FFF2-40B4-BE49-F238E27FC236}">
                    <a16:creationId xmlns:a16="http://schemas.microsoft.com/office/drawing/2014/main" id="{491A06B6-733C-4C7D-A019-438D4782E29D}"/>
                  </a:ext>
                </a:extLst>
              </p:cNvPr>
              <p:cNvSpPr>
                <a:spLocks noChangeShapeType="1"/>
              </p:cNvSpPr>
              <p:nvPr userDrawn="1"/>
            </p:nvSpPr>
            <p:spPr bwMode="auto">
              <a:xfrm>
                <a:off x="2193674"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12" name="Line 48">
                <a:extLst>
                  <a:ext uri="{FF2B5EF4-FFF2-40B4-BE49-F238E27FC236}">
                    <a16:creationId xmlns:a16="http://schemas.microsoft.com/office/drawing/2014/main" id="{1A2FF589-8AE7-4B04-A3CF-707EC50F0E4D}"/>
                  </a:ext>
                </a:extLst>
              </p:cNvPr>
              <p:cNvSpPr>
                <a:spLocks noChangeShapeType="1"/>
              </p:cNvSpPr>
              <p:nvPr userDrawn="1"/>
            </p:nvSpPr>
            <p:spPr bwMode="auto">
              <a:xfrm>
                <a:off x="2337665"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13" name="Line 49">
                <a:extLst>
                  <a:ext uri="{FF2B5EF4-FFF2-40B4-BE49-F238E27FC236}">
                    <a16:creationId xmlns:a16="http://schemas.microsoft.com/office/drawing/2014/main" id="{220BD835-09F7-42BC-8A59-760F67C3BA30}"/>
                  </a:ext>
                </a:extLst>
              </p:cNvPr>
              <p:cNvSpPr>
                <a:spLocks noChangeShapeType="1"/>
              </p:cNvSpPr>
              <p:nvPr userDrawn="1"/>
            </p:nvSpPr>
            <p:spPr bwMode="auto">
              <a:xfrm>
                <a:off x="2481656"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14" name="Line 50">
                <a:extLst>
                  <a:ext uri="{FF2B5EF4-FFF2-40B4-BE49-F238E27FC236}">
                    <a16:creationId xmlns:a16="http://schemas.microsoft.com/office/drawing/2014/main" id="{80C9531A-D351-4FB0-810D-0B60B9AE5DA3}"/>
                  </a:ext>
                </a:extLst>
              </p:cNvPr>
              <p:cNvSpPr>
                <a:spLocks noChangeShapeType="1"/>
              </p:cNvSpPr>
              <p:nvPr userDrawn="1"/>
            </p:nvSpPr>
            <p:spPr bwMode="auto">
              <a:xfrm>
                <a:off x="2625647"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15" name="Line 51">
                <a:extLst>
                  <a:ext uri="{FF2B5EF4-FFF2-40B4-BE49-F238E27FC236}">
                    <a16:creationId xmlns:a16="http://schemas.microsoft.com/office/drawing/2014/main" id="{B8E8462B-F715-42E6-9C65-36FFE4337D4E}"/>
                  </a:ext>
                </a:extLst>
              </p:cNvPr>
              <p:cNvSpPr>
                <a:spLocks noChangeShapeType="1"/>
              </p:cNvSpPr>
              <p:nvPr userDrawn="1"/>
            </p:nvSpPr>
            <p:spPr bwMode="auto">
              <a:xfrm>
                <a:off x="2769638"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16" name="Line 52">
                <a:extLst>
                  <a:ext uri="{FF2B5EF4-FFF2-40B4-BE49-F238E27FC236}">
                    <a16:creationId xmlns:a16="http://schemas.microsoft.com/office/drawing/2014/main" id="{D8F1D8BF-9549-4DB4-8539-54E7306FE4B2}"/>
                  </a:ext>
                </a:extLst>
              </p:cNvPr>
              <p:cNvSpPr>
                <a:spLocks noChangeShapeType="1"/>
              </p:cNvSpPr>
              <p:nvPr userDrawn="1"/>
            </p:nvSpPr>
            <p:spPr bwMode="auto">
              <a:xfrm>
                <a:off x="2913629"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17" name="Line 53">
                <a:extLst>
                  <a:ext uri="{FF2B5EF4-FFF2-40B4-BE49-F238E27FC236}">
                    <a16:creationId xmlns:a16="http://schemas.microsoft.com/office/drawing/2014/main" id="{21A8334C-E16F-4C67-A640-48814127DE18}"/>
                  </a:ext>
                </a:extLst>
              </p:cNvPr>
              <p:cNvSpPr>
                <a:spLocks noChangeShapeType="1"/>
              </p:cNvSpPr>
              <p:nvPr userDrawn="1"/>
            </p:nvSpPr>
            <p:spPr bwMode="auto">
              <a:xfrm>
                <a:off x="3057620"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18" name="Line 54">
                <a:extLst>
                  <a:ext uri="{FF2B5EF4-FFF2-40B4-BE49-F238E27FC236}">
                    <a16:creationId xmlns:a16="http://schemas.microsoft.com/office/drawing/2014/main" id="{87645081-3E3E-46BC-930C-6315E36C5EB3}"/>
                  </a:ext>
                </a:extLst>
              </p:cNvPr>
              <p:cNvSpPr>
                <a:spLocks noChangeShapeType="1"/>
              </p:cNvSpPr>
              <p:nvPr userDrawn="1"/>
            </p:nvSpPr>
            <p:spPr bwMode="auto">
              <a:xfrm>
                <a:off x="3201611"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19" name="Line 55">
                <a:extLst>
                  <a:ext uri="{FF2B5EF4-FFF2-40B4-BE49-F238E27FC236}">
                    <a16:creationId xmlns:a16="http://schemas.microsoft.com/office/drawing/2014/main" id="{A4BEC564-851D-4F58-80F1-6A0185EDAFE7}"/>
                  </a:ext>
                </a:extLst>
              </p:cNvPr>
              <p:cNvSpPr>
                <a:spLocks noChangeShapeType="1"/>
              </p:cNvSpPr>
              <p:nvPr userDrawn="1"/>
            </p:nvSpPr>
            <p:spPr bwMode="auto">
              <a:xfrm>
                <a:off x="3345602"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20" name="Line 56">
                <a:extLst>
                  <a:ext uri="{FF2B5EF4-FFF2-40B4-BE49-F238E27FC236}">
                    <a16:creationId xmlns:a16="http://schemas.microsoft.com/office/drawing/2014/main" id="{432A9BBC-9761-4CF7-8E8B-58C807DB482F}"/>
                  </a:ext>
                </a:extLst>
              </p:cNvPr>
              <p:cNvSpPr>
                <a:spLocks noChangeShapeType="1"/>
              </p:cNvSpPr>
              <p:nvPr userDrawn="1"/>
            </p:nvSpPr>
            <p:spPr bwMode="auto">
              <a:xfrm>
                <a:off x="3489593"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21" name="Line 57">
                <a:extLst>
                  <a:ext uri="{FF2B5EF4-FFF2-40B4-BE49-F238E27FC236}">
                    <a16:creationId xmlns:a16="http://schemas.microsoft.com/office/drawing/2014/main" id="{20A6B1C2-9D27-470D-A085-87FA71EAB4A1}"/>
                  </a:ext>
                </a:extLst>
              </p:cNvPr>
              <p:cNvSpPr>
                <a:spLocks noChangeShapeType="1"/>
              </p:cNvSpPr>
              <p:nvPr userDrawn="1"/>
            </p:nvSpPr>
            <p:spPr bwMode="auto">
              <a:xfrm>
                <a:off x="3633584"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22" name="Line 58">
                <a:extLst>
                  <a:ext uri="{FF2B5EF4-FFF2-40B4-BE49-F238E27FC236}">
                    <a16:creationId xmlns:a16="http://schemas.microsoft.com/office/drawing/2014/main" id="{F23207BF-AF0B-4F40-8B7A-C3F38848C909}"/>
                  </a:ext>
                </a:extLst>
              </p:cNvPr>
              <p:cNvSpPr>
                <a:spLocks noChangeShapeType="1"/>
              </p:cNvSpPr>
              <p:nvPr userDrawn="1"/>
            </p:nvSpPr>
            <p:spPr bwMode="auto">
              <a:xfrm>
                <a:off x="3777575"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23" name="Line 59">
                <a:extLst>
                  <a:ext uri="{FF2B5EF4-FFF2-40B4-BE49-F238E27FC236}">
                    <a16:creationId xmlns:a16="http://schemas.microsoft.com/office/drawing/2014/main" id="{26C53B7A-6B78-45F3-81B8-0C4A985F930E}"/>
                  </a:ext>
                </a:extLst>
              </p:cNvPr>
              <p:cNvSpPr>
                <a:spLocks noChangeShapeType="1"/>
              </p:cNvSpPr>
              <p:nvPr userDrawn="1"/>
            </p:nvSpPr>
            <p:spPr bwMode="auto">
              <a:xfrm>
                <a:off x="3921566"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24" name="Line 60">
                <a:extLst>
                  <a:ext uri="{FF2B5EF4-FFF2-40B4-BE49-F238E27FC236}">
                    <a16:creationId xmlns:a16="http://schemas.microsoft.com/office/drawing/2014/main" id="{EFE47F1C-76D7-41CA-9659-2A5E4423D6B4}"/>
                  </a:ext>
                </a:extLst>
              </p:cNvPr>
              <p:cNvSpPr>
                <a:spLocks noChangeShapeType="1"/>
              </p:cNvSpPr>
              <p:nvPr userDrawn="1"/>
            </p:nvSpPr>
            <p:spPr bwMode="auto">
              <a:xfrm>
                <a:off x="4065557"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25" name="Line 61">
                <a:extLst>
                  <a:ext uri="{FF2B5EF4-FFF2-40B4-BE49-F238E27FC236}">
                    <a16:creationId xmlns:a16="http://schemas.microsoft.com/office/drawing/2014/main" id="{64457307-026F-493B-ABF6-07B942375561}"/>
                  </a:ext>
                </a:extLst>
              </p:cNvPr>
              <p:cNvSpPr>
                <a:spLocks noChangeShapeType="1"/>
              </p:cNvSpPr>
              <p:nvPr userDrawn="1"/>
            </p:nvSpPr>
            <p:spPr bwMode="auto">
              <a:xfrm>
                <a:off x="4209548"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26" name="Line 62">
                <a:extLst>
                  <a:ext uri="{FF2B5EF4-FFF2-40B4-BE49-F238E27FC236}">
                    <a16:creationId xmlns:a16="http://schemas.microsoft.com/office/drawing/2014/main" id="{030B4BD7-7599-44B1-8074-D5431EC3F5EB}"/>
                  </a:ext>
                </a:extLst>
              </p:cNvPr>
              <p:cNvSpPr>
                <a:spLocks noChangeShapeType="1"/>
              </p:cNvSpPr>
              <p:nvPr userDrawn="1"/>
            </p:nvSpPr>
            <p:spPr bwMode="auto">
              <a:xfrm>
                <a:off x="4353539"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27" name="Line 63">
                <a:extLst>
                  <a:ext uri="{FF2B5EF4-FFF2-40B4-BE49-F238E27FC236}">
                    <a16:creationId xmlns:a16="http://schemas.microsoft.com/office/drawing/2014/main" id="{4595D81E-7D18-4885-B662-9E134883C21E}"/>
                  </a:ext>
                </a:extLst>
              </p:cNvPr>
              <p:cNvSpPr>
                <a:spLocks noChangeShapeType="1"/>
              </p:cNvSpPr>
              <p:nvPr userDrawn="1"/>
            </p:nvSpPr>
            <p:spPr bwMode="auto">
              <a:xfrm>
                <a:off x="4497530"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28" name="Line 64">
                <a:extLst>
                  <a:ext uri="{FF2B5EF4-FFF2-40B4-BE49-F238E27FC236}">
                    <a16:creationId xmlns:a16="http://schemas.microsoft.com/office/drawing/2014/main" id="{9D7EEAE3-EB7B-4CAB-8D29-74B01BF77DA7}"/>
                  </a:ext>
                </a:extLst>
              </p:cNvPr>
              <p:cNvSpPr>
                <a:spLocks noChangeShapeType="1"/>
              </p:cNvSpPr>
              <p:nvPr userDrawn="1"/>
            </p:nvSpPr>
            <p:spPr bwMode="auto">
              <a:xfrm>
                <a:off x="4641521"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29" name="Line 65">
                <a:extLst>
                  <a:ext uri="{FF2B5EF4-FFF2-40B4-BE49-F238E27FC236}">
                    <a16:creationId xmlns:a16="http://schemas.microsoft.com/office/drawing/2014/main" id="{0F246FB1-7AE4-4FC2-ADF0-AEC7C07561B7}"/>
                  </a:ext>
                </a:extLst>
              </p:cNvPr>
              <p:cNvSpPr>
                <a:spLocks noChangeShapeType="1"/>
              </p:cNvSpPr>
              <p:nvPr userDrawn="1"/>
            </p:nvSpPr>
            <p:spPr bwMode="auto">
              <a:xfrm>
                <a:off x="4785512"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30" name="Line 66">
                <a:extLst>
                  <a:ext uri="{FF2B5EF4-FFF2-40B4-BE49-F238E27FC236}">
                    <a16:creationId xmlns:a16="http://schemas.microsoft.com/office/drawing/2014/main" id="{F57F2CE7-B513-47B5-9D3D-A274C47CC757}"/>
                  </a:ext>
                </a:extLst>
              </p:cNvPr>
              <p:cNvSpPr>
                <a:spLocks noChangeShapeType="1"/>
              </p:cNvSpPr>
              <p:nvPr userDrawn="1"/>
            </p:nvSpPr>
            <p:spPr bwMode="auto">
              <a:xfrm>
                <a:off x="4929503"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31" name="Line 67">
                <a:extLst>
                  <a:ext uri="{FF2B5EF4-FFF2-40B4-BE49-F238E27FC236}">
                    <a16:creationId xmlns:a16="http://schemas.microsoft.com/office/drawing/2014/main" id="{9040D867-6020-46C6-8856-42B9EE18A29D}"/>
                  </a:ext>
                </a:extLst>
              </p:cNvPr>
              <p:cNvSpPr>
                <a:spLocks noChangeShapeType="1"/>
              </p:cNvSpPr>
              <p:nvPr userDrawn="1"/>
            </p:nvSpPr>
            <p:spPr bwMode="auto">
              <a:xfrm>
                <a:off x="5073494"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32" name="Line 68">
                <a:extLst>
                  <a:ext uri="{FF2B5EF4-FFF2-40B4-BE49-F238E27FC236}">
                    <a16:creationId xmlns:a16="http://schemas.microsoft.com/office/drawing/2014/main" id="{F353CD92-5CA1-4C0F-8661-E074AB491295}"/>
                  </a:ext>
                </a:extLst>
              </p:cNvPr>
              <p:cNvSpPr>
                <a:spLocks noChangeShapeType="1"/>
              </p:cNvSpPr>
              <p:nvPr userDrawn="1"/>
            </p:nvSpPr>
            <p:spPr bwMode="auto">
              <a:xfrm>
                <a:off x="5217485"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33" name="Line 69">
                <a:extLst>
                  <a:ext uri="{FF2B5EF4-FFF2-40B4-BE49-F238E27FC236}">
                    <a16:creationId xmlns:a16="http://schemas.microsoft.com/office/drawing/2014/main" id="{0D038A48-2468-4083-ABDA-2013B92143E0}"/>
                  </a:ext>
                </a:extLst>
              </p:cNvPr>
              <p:cNvSpPr>
                <a:spLocks noChangeShapeType="1"/>
              </p:cNvSpPr>
              <p:nvPr userDrawn="1"/>
            </p:nvSpPr>
            <p:spPr bwMode="auto">
              <a:xfrm>
                <a:off x="5361476"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34" name="Line 70">
                <a:extLst>
                  <a:ext uri="{FF2B5EF4-FFF2-40B4-BE49-F238E27FC236}">
                    <a16:creationId xmlns:a16="http://schemas.microsoft.com/office/drawing/2014/main" id="{BAF64418-9CE6-467B-8BF0-9E2B368CB22E}"/>
                  </a:ext>
                </a:extLst>
              </p:cNvPr>
              <p:cNvSpPr>
                <a:spLocks noChangeShapeType="1"/>
              </p:cNvSpPr>
              <p:nvPr userDrawn="1"/>
            </p:nvSpPr>
            <p:spPr bwMode="auto">
              <a:xfrm>
                <a:off x="5649458"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35" name="Line 71">
                <a:extLst>
                  <a:ext uri="{FF2B5EF4-FFF2-40B4-BE49-F238E27FC236}">
                    <a16:creationId xmlns:a16="http://schemas.microsoft.com/office/drawing/2014/main" id="{B08E98E2-2275-4757-AF6A-CEA7367028EB}"/>
                  </a:ext>
                </a:extLst>
              </p:cNvPr>
              <p:cNvSpPr>
                <a:spLocks noChangeShapeType="1"/>
              </p:cNvSpPr>
              <p:nvPr userDrawn="1"/>
            </p:nvSpPr>
            <p:spPr bwMode="auto">
              <a:xfrm>
                <a:off x="5793449"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36" name="Line 72">
                <a:extLst>
                  <a:ext uri="{FF2B5EF4-FFF2-40B4-BE49-F238E27FC236}">
                    <a16:creationId xmlns:a16="http://schemas.microsoft.com/office/drawing/2014/main" id="{BAF0F2BB-8D3E-4967-B761-CA8A2E97D03B}"/>
                  </a:ext>
                </a:extLst>
              </p:cNvPr>
              <p:cNvSpPr>
                <a:spLocks noChangeShapeType="1"/>
              </p:cNvSpPr>
              <p:nvPr userDrawn="1"/>
            </p:nvSpPr>
            <p:spPr bwMode="auto">
              <a:xfrm>
                <a:off x="5937440"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37" name="Line 73">
                <a:extLst>
                  <a:ext uri="{FF2B5EF4-FFF2-40B4-BE49-F238E27FC236}">
                    <a16:creationId xmlns:a16="http://schemas.microsoft.com/office/drawing/2014/main" id="{723DDDCA-6CF4-4716-9D83-57D409851449}"/>
                  </a:ext>
                </a:extLst>
              </p:cNvPr>
              <p:cNvSpPr>
                <a:spLocks noChangeShapeType="1"/>
              </p:cNvSpPr>
              <p:nvPr userDrawn="1"/>
            </p:nvSpPr>
            <p:spPr bwMode="auto">
              <a:xfrm>
                <a:off x="6081431"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38" name="Line 74">
                <a:extLst>
                  <a:ext uri="{FF2B5EF4-FFF2-40B4-BE49-F238E27FC236}">
                    <a16:creationId xmlns:a16="http://schemas.microsoft.com/office/drawing/2014/main" id="{AAEFDC64-D696-421A-A86D-9EB4A4E11CA5}"/>
                  </a:ext>
                </a:extLst>
              </p:cNvPr>
              <p:cNvSpPr>
                <a:spLocks noChangeShapeType="1"/>
              </p:cNvSpPr>
              <p:nvPr userDrawn="1"/>
            </p:nvSpPr>
            <p:spPr bwMode="auto">
              <a:xfrm>
                <a:off x="6225422"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39" name="Line 75">
                <a:extLst>
                  <a:ext uri="{FF2B5EF4-FFF2-40B4-BE49-F238E27FC236}">
                    <a16:creationId xmlns:a16="http://schemas.microsoft.com/office/drawing/2014/main" id="{18106B5D-9A4D-4E6A-B509-CCFE36E6471B}"/>
                  </a:ext>
                </a:extLst>
              </p:cNvPr>
              <p:cNvSpPr>
                <a:spLocks noChangeShapeType="1"/>
              </p:cNvSpPr>
              <p:nvPr userDrawn="1"/>
            </p:nvSpPr>
            <p:spPr bwMode="auto">
              <a:xfrm>
                <a:off x="6369413"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40" name="Line 76">
                <a:extLst>
                  <a:ext uri="{FF2B5EF4-FFF2-40B4-BE49-F238E27FC236}">
                    <a16:creationId xmlns:a16="http://schemas.microsoft.com/office/drawing/2014/main" id="{BAFB4B40-3FCF-47E4-9472-C68AA657A83A}"/>
                  </a:ext>
                </a:extLst>
              </p:cNvPr>
              <p:cNvSpPr>
                <a:spLocks noChangeShapeType="1"/>
              </p:cNvSpPr>
              <p:nvPr userDrawn="1"/>
            </p:nvSpPr>
            <p:spPr bwMode="auto">
              <a:xfrm>
                <a:off x="6513404"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41" name="Line 77">
                <a:extLst>
                  <a:ext uri="{FF2B5EF4-FFF2-40B4-BE49-F238E27FC236}">
                    <a16:creationId xmlns:a16="http://schemas.microsoft.com/office/drawing/2014/main" id="{91AC1E62-A671-457A-B999-A9AD01C32097}"/>
                  </a:ext>
                </a:extLst>
              </p:cNvPr>
              <p:cNvSpPr>
                <a:spLocks noChangeShapeType="1"/>
              </p:cNvSpPr>
              <p:nvPr userDrawn="1"/>
            </p:nvSpPr>
            <p:spPr bwMode="auto">
              <a:xfrm>
                <a:off x="6657395"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42" name="Line 78">
                <a:extLst>
                  <a:ext uri="{FF2B5EF4-FFF2-40B4-BE49-F238E27FC236}">
                    <a16:creationId xmlns:a16="http://schemas.microsoft.com/office/drawing/2014/main" id="{EEE965B0-C6E6-4518-86CD-63D4B7EBA880}"/>
                  </a:ext>
                </a:extLst>
              </p:cNvPr>
              <p:cNvSpPr>
                <a:spLocks noChangeShapeType="1"/>
              </p:cNvSpPr>
              <p:nvPr userDrawn="1"/>
            </p:nvSpPr>
            <p:spPr bwMode="auto">
              <a:xfrm>
                <a:off x="6801386"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43" name="Line 79">
                <a:extLst>
                  <a:ext uri="{FF2B5EF4-FFF2-40B4-BE49-F238E27FC236}">
                    <a16:creationId xmlns:a16="http://schemas.microsoft.com/office/drawing/2014/main" id="{24997377-0B31-44D1-B937-DB15718E3166}"/>
                  </a:ext>
                </a:extLst>
              </p:cNvPr>
              <p:cNvSpPr>
                <a:spLocks noChangeShapeType="1"/>
              </p:cNvSpPr>
              <p:nvPr userDrawn="1"/>
            </p:nvSpPr>
            <p:spPr bwMode="auto">
              <a:xfrm>
                <a:off x="6945377"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44" name="Line 80">
                <a:extLst>
                  <a:ext uri="{FF2B5EF4-FFF2-40B4-BE49-F238E27FC236}">
                    <a16:creationId xmlns:a16="http://schemas.microsoft.com/office/drawing/2014/main" id="{D9108AD2-FE21-4DFA-98C7-9987526429BF}"/>
                  </a:ext>
                </a:extLst>
              </p:cNvPr>
              <p:cNvSpPr>
                <a:spLocks noChangeShapeType="1"/>
              </p:cNvSpPr>
              <p:nvPr userDrawn="1"/>
            </p:nvSpPr>
            <p:spPr bwMode="auto">
              <a:xfrm>
                <a:off x="7089368"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45" name="Line 81">
                <a:extLst>
                  <a:ext uri="{FF2B5EF4-FFF2-40B4-BE49-F238E27FC236}">
                    <a16:creationId xmlns:a16="http://schemas.microsoft.com/office/drawing/2014/main" id="{1CA5C353-7840-45EE-863A-10C278F5A325}"/>
                  </a:ext>
                </a:extLst>
              </p:cNvPr>
              <p:cNvSpPr>
                <a:spLocks noChangeShapeType="1"/>
              </p:cNvSpPr>
              <p:nvPr userDrawn="1"/>
            </p:nvSpPr>
            <p:spPr bwMode="auto">
              <a:xfrm>
                <a:off x="7233359"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46" name="Line 82">
                <a:extLst>
                  <a:ext uri="{FF2B5EF4-FFF2-40B4-BE49-F238E27FC236}">
                    <a16:creationId xmlns:a16="http://schemas.microsoft.com/office/drawing/2014/main" id="{26AFC1F5-9DCD-49DE-9CC8-D9D4F6233EF8}"/>
                  </a:ext>
                </a:extLst>
              </p:cNvPr>
              <p:cNvSpPr>
                <a:spLocks noChangeShapeType="1"/>
              </p:cNvSpPr>
              <p:nvPr userDrawn="1"/>
            </p:nvSpPr>
            <p:spPr bwMode="auto">
              <a:xfrm>
                <a:off x="7377350"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47" name="Line 83">
                <a:extLst>
                  <a:ext uri="{FF2B5EF4-FFF2-40B4-BE49-F238E27FC236}">
                    <a16:creationId xmlns:a16="http://schemas.microsoft.com/office/drawing/2014/main" id="{14B32CED-A602-42D5-A3B1-8FF2269F4501}"/>
                  </a:ext>
                </a:extLst>
              </p:cNvPr>
              <p:cNvSpPr>
                <a:spLocks noChangeShapeType="1"/>
              </p:cNvSpPr>
              <p:nvPr userDrawn="1"/>
            </p:nvSpPr>
            <p:spPr bwMode="auto">
              <a:xfrm>
                <a:off x="7521341"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48" name="Line 84">
                <a:extLst>
                  <a:ext uri="{FF2B5EF4-FFF2-40B4-BE49-F238E27FC236}">
                    <a16:creationId xmlns:a16="http://schemas.microsoft.com/office/drawing/2014/main" id="{8898D64B-560A-4FE6-A65E-5FDEE2787597}"/>
                  </a:ext>
                </a:extLst>
              </p:cNvPr>
              <p:cNvSpPr>
                <a:spLocks noChangeShapeType="1"/>
              </p:cNvSpPr>
              <p:nvPr userDrawn="1"/>
            </p:nvSpPr>
            <p:spPr bwMode="auto">
              <a:xfrm>
                <a:off x="7665332"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49" name="Line 85">
                <a:extLst>
                  <a:ext uri="{FF2B5EF4-FFF2-40B4-BE49-F238E27FC236}">
                    <a16:creationId xmlns:a16="http://schemas.microsoft.com/office/drawing/2014/main" id="{DE3EB8DA-494D-48D7-9D5A-041A02840615}"/>
                  </a:ext>
                </a:extLst>
              </p:cNvPr>
              <p:cNvSpPr>
                <a:spLocks noChangeShapeType="1"/>
              </p:cNvSpPr>
              <p:nvPr userDrawn="1"/>
            </p:nvSpPr>
            <p:spPr bwMode="auto">
              <a:xfrm>
                <a:off x="7809323"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50" name="Line 86">
                <a:extLst>
                  <a:ext uri="{FF2B5EF4-FFF2-40B4-BE49-F238E27FC236}">
                    <a16:creationId xmlns:a16="http://schemas.microsoft.com/office/drawing/2014/main" id="{090115F5-7C62-42C7-915F-569C75B502BF}"/>
                  </a:ext>
                </a:extLst>
              </p:cNvPr>
              <p:cNvSpPr>
                <a:spLocks noChangeShapeType="1"/>
              </p:cNvSpPr>
              <p:nvPr userDrawn="1"/>
            </p:nvSpPr>
            <p:spPr bwMode="auto">
              <a:xfrm>
                <a:off x="7953314"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51" name="Line 87">
                <a:extLst>
                  <a:ext uri="{FF2B5EF4-FFF2-40B4-BE49-F238E27FC236}">
                    <a16:creationId xmlns:a16="http://schemas.microsoft.com/office/drawing/2014/main" id="{07150042-95BE-4CDF-8FFB-4CB35B404708}"/>
                  </a:ext>
                </a:extLst>
              </p:cNvPr>
              <p:cNvSpPr>
                <a:spLocks noChangeShapeType="1"/>
              </p:cNvSpPr>
              <p:nvPr userDrawn="1"/>
            </p:nvSpPr>
            <p:spPr bwMode="auto">
              <a:xfrm>
                <a:off x="8097305"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52" name="Line 88">
                <a:extLst>
                  <a:ext uri="{FF2B5EF4-FFF2-40B4-BE49-F238E27FC236}">
                    <a16:creationId xmlns:a16="http://schemas.microsoft.com/office/drawing/2014/main" id="{4D5B66A5-264B-4795-ADBD-502ED4E9C0E0}"/>
                  </a:ext>
                </a:extLst>
              </p:cNvPr>
              <p:cNvSpPr>
                <a:spLocks noChangeShapeType="1"/>
              </p:cNvSpPr>
              <p:nvPr userDrawn="1"/>
            </p:nvSpPr>
            <p:spPr bwMode="auto">
              <a:xfrm>
                <a:off x="8241296"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53" name="Line 89">
                <a:extLst>
                  <a:ext uri="{FF2B5EF4-FFF2-40B4-BE49-F238E27FC236}">
                    <a16:creationId xmlns:a16="http://schemas.microsoft.com/office/drawing/2014/main" id="{24BF882A-B84D-4511-B50C-111B07E51870}"/>
                  </a:ext>
                </a:extLst>
              </p:cNvPr>
              <p:cNvSpPr>
                <a:spLocks noChangeShapeType="1"/>
              </p:cNvSpPr>
              <p:nvPr userDrawn="1"/>
            </p:nvSpPr>
            <p:spPr bwMode="auto">
              <a:xfrm>
                <a:off x="8385287"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54" name="Line 90">
                <a:extLst>
                  <a:ext uri="{FF2B5EF4-FFF2-40B4-BE49-F238E27FC236}">
                    <a16:creationId xmlns:a16="http://schemas.microsoft.com/office/drawing/2014/main" id="{E5B34C9D-6C85-473E-B998-6581E2216D0E}"/>
                  </a:ext>
                </a:extLst>
              </p:cNvPr>
              <p:cNvSpPr>
                <a:spLocks noChangeShapeType="1"/>
              </p:cNvSpPr>
              <p:nvPr userDrawn="1"/>
            </p:nvSpPr>
            <p:spPr bwMode="auto">
              <a:xfrm>
                <a:off x="8529278"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55" name="Line 91">
                <a:extLst>
                  <a:ext uri="{FF2B5EF4-FFF2-40B4-BE49-F238E27FC236}">
                    <a16:creationId xmlns:a16="http://schemas.microsoft.com/office/drawing/2014/main" id="{44595B99-1CD9-464F-88A0-268D2EA0DDAF}"/>
                  </a:ext>
                </a:extLst>
              </p:cNvPr>
              <p:cNvSpPr>
                <a:spLocks noChangeShapeType="1"/>
              </p:cNvSpPr>
              <p:nvPr userDrawn="1"/>
            </p:nvSpPr>
            <p:spPr bwMode="auto">
              <a:xfrm>
                <a:off x="8673269"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56" name="Line 92">
                <a:extLst>
                  <a:ext uri="{FF2B5EF4-FFF2-40B4-BE49-F238E27FC236}">
                    <a16:creationId xmlns:a16="http://schemas.microsoft.com/office/drawing/2014/main" id="{EF9327C4-BC85-4DF3-9D0C-DF77C23C79C2}"/>
                  </a:ext>
                </a:extLst>
              </p:cNvPr>
              <p:cNvSpPr>
                <a:spLocks noChangeShapeType="1"/>
              </p:cNvSpPr>
              <p:nvPr userDrawn="1"/>
            </p:nvSpPr>
            <p:spPr bwMode="auto">
              <a:xfrm>
                <a:off x="8817260"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57" name="Line 93">
                <a:extLst>
                  <a:ext uri="{FF2B5EF4-FFF2-40B4-BE49-F238E27FC236}">
                    <a16:creationId xmlns:a16="http://schemas.microsoft.com/office/drawing/2014/main" id="{C52B8491-D39D-4464-9861-2C3197ED8FB1}"/>
                  </a:ext>
                </a:extLst>
              </p:cNvPr>
              <p:cNvSpPr>
                <a:spLocks noChangeShapeType="1"/>
              </p:cNvSpPr>
              <p:nvPr userDrawn="1"/>
            </p:nvSpPr>
            <p:spPr bwMode="auto">
              <a:xfrm>
                <a:off x="8961251"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58" name="Line 94">
                <a:extLst>
                  <a:ext uri="{FF2B5EF4-FFF2-40B4-BE49-F238E27FC236}">
                    <a16:creationId xmlns:a16="http://schemas.microsoft.com/office/drawing/2014/main" id="{F3C1B3B6-065E-4FA1-924E-4932FA75F3EC}"/>
                  </a:ext>
                </a:extLst>
              </p:cNvPr>
              <p:cNvSpPr>
                <a:spLocks noChangeShapeType="1"/>
              </p:cNvSpPr>
              <p:nvPr userDrawn="1"/>
            </p:nvSpPr>
            <p:spPr bwMode="auto">
              <a:xfrm>
                <a:off x="9105242"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59" name="Line 95">
                <a:extLst>
                  <a:ext uri="{FF2B5EF4-FFF2-40B4-BE49-F238E27FC236}">
                    <a16:creationId xmlns:a16="http://schemas.microsoft.com/office/drawing/2014/main" id="{30A7F764-5474-4681-ADEE-195CCB1CDA90}"/>
                  </a:ext>
                </a:extLst>
              </p:cNvPr>
              <p:cNvSpPr>
                <a:spLocks noChangeShapeType="1"/>
              </p:cNvSpPr>
              <p:nvPr userDrawn="1"/>
            </p:nvSpPr>
            <p:spPr bwMode="auto">
              <a:xfrm>
                <a:off x="9249233"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60" name="Line 96">
                <a:extLst>
                  <a:ext uri="{FF2B5EF4-FFF2-40B4-BE49-F238E27FC236}">
                    <a16:creationId xmlns:a16="http://schemas.microsoft.com/office/drawing/2014/main" id="{3B41F62B-F78D-4258-B192-ED82846047B7}"/>
                  </a:ext>
                </a:extLst>
              </p:cNvPr>
              <p:cNvSpPr>
                <a:spLocks noChangeShapeType="1"/>
              </p:cNvSpPr>
              <p:nvPr userDrawn="1"/>
            </p:nvSpPr>
            <p:spPr bwMode="auto">
              <a:xfrm>
                <a:off x="9393224"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61" name="Line 97">
                <a:extLst>
                  <a:ext uri="{FF2B5EF4-FFF2-40B4-BE49-F238E27FC236}">
                    <a16:creationId xmlns:a16="http://schemas.microsoft.com/office/drawing/2014/main" id="{2DC9E165-C10D-4D83-9EF1-A5082CA9ACAE}"/>
                  </a:ext>
                </a:extLst>
              </p:cNvPr>
              <p:cNvSpPr>
                <a:spLocks noChangeShapeType="1"/>
              </p:cNvSpPr>
              <p:nvPr userDrawn="1"/>
            </p:nvSpPr>
            <p:spPr bwMode="auto">
              <a:xfrm>
                <a:off x="9537215"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62" name="Line 98">
                <a:extLst>
                  <a:ext uri="{FF2B5EF4-FFF2-40B4-BE49-F238E27FC236}">
                    <a16:creationId xmlns:a16="http://schemas.microsoft.com/office/drawing/2014/main" id="{4C420AD3-BC41-430F-A995-2E86A183D761}"/>
                  </a:ext>
                </a:extLst>
              </p:cNvPr>
              <p:cNvSpPr>
                <a:spLocks noChangeShapeType="1"/>
              </p:cNvSpPr>
              <p:nvPr userDrawn="1"/>
            </p:nvSpPr>
            <p:spPr bwMode="auto">
              <a:xfrm>
                <a:off x="9681206"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63" name="Line 99">
                <a:extLst>
                  <a:ext uri="{FF2B5EF4-FFF2-40B4-BE49-F238E27FC236}">
                    <a16:creationId xmlns:a16="http://schemas.microsoft.com/office/drawing/2014/main" id="{7D129CCC-152F-4AB2-AE1B-A27D9C38917B}"/>
                  </a:ext>
                </a:extLst>
              </p:cNvPr>
              <p:cNvSpPr>
                <a:spLocks noChangeShapeType="1"/>
              </p:cNvSpPr>
              <p:nvPr userDrawn="1"/>
            </p:nvSpPr>
            <p:spPr bwMode="auto">
              <a:xfrm>
                <a:off x="1185737"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64" name="Line 100">
                <a:extLst>
                  <a:ext uri="{FF2B5EF4-FFF2-40B4-BE49-F238E27FC236}">
                    <a16:creationId xmlns:a16="http://schemas.microsoft.com/office/drawing/2014/main" id="{6BA0EE88-775D-4DED-AAA9-0F84326588B0}"/>
                  </a:ext>
                </a:extLst>
              </p:cNvPr>
              <p:cNvSpPr>
                <a:spLocks noChangeShapeType="1"/>
              </p:cNvSpPr>
              <p:nvPr userDrawn="1"/>
            </p:nvSpPr>
            <p:spPr bwMode="auto">
              <a:xfrm>
                <a:off x="9825197"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65" name="Line 103">
                <a:extLst>
                  <a:ext uri="{FF2B5EF4-FFF2-40B4-BE49-F238E27FC236}">
                    <a16:creationId xmlns:a16="http://schemas.microsoft.com/office/drawing/2014/main" id="{1B7CC1FA-EF48-429B-800A-C666B45F97D7}"/>
                  </a:ext>
                </a:extLst>
              </p:cNvPr>
              <p:cNvSpPr>
                <a:spLocks noChangeShapeType="1"/>
              </p:cNvSpPr>
              <p:nvPr userDrawn="1"/>
            </p:nvSpPr>
            <p:spPr bwMode="auto">
              <a:xfrm>
                <a:off x="5505467" y="613151"/>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66" name="Line 99">
                <a:extLst>
                  <a:ext uri="{FF2B5EF4-FFF2-40B4-BE49-F238E27FC236}">
                    <a16:creationId xmlns:a16="http://schemas.microsoft.com/office/drawing/2014/main" id="{C39D7A7B-875D-43E7-AA15-D0D41D5A20AC}"/>
                  </a:ext>
                </a:extLst>
              </p:cNvPr>
              <p:cNvSpPr>
                <a:spLocks noChangeShapeType="1"/>
              </p:cNvSpPr>
              <p:nvPr userDrawn="1"/>
            </p:nvSpPr>
            <p:spPr bwMode="auto">
              <a:xfrm>
                <a:off x="1041746"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67" name="Line 99">
                <a:extLst>
                  <a:ext uri="{FF2B5EF4-FFF2-40B4-BE49-F238E27FC236}">
                    <a16:creationId xmlns:a16="http://schemas.microsoft.com/office/drawing/2014/main" id="{4A221A8F-AA8C-429F-99F2-D9ACCFDE2C97}"/>
                  </a:ext>
                </a:extLst>
              </p:cNvPr>
              <p:cNvSpPr>
                <a:spLocks noChangeShapeType="1"/>
              </p:cNvSpPr>
              <p:nvPr userDrawn="1"/>
            </p:nvSpPr>
            <p:spPr bwMode="auto">
              <a:xfrm>
                <a:off x="897755"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68" name="Line 100">
                <a:extLst>
                  <a:ext uri="{FF2B5EF4-FFF2-40B4-BE49-F238E27FC236}">
                    <a16:creationId xmlns:a16="http://schemas.microsoft.com/office/drawing/2014/main" id="{1B79F200-A8BA-489D-9E77-C350590CE1E3}"/>
                  </a:ext>
                </a:extLst>
              </p:cNvPr>
              <p:cNvSpPr>
                <a:spLocks noChangeShapeType="1"/>
              </p:cNvSpPr>
              <p:nvPr userDrawn="1"/>
            </p:nvSpPr>
            <p:spPr bwMode="auto">
              <a:xfrm>
                <a:off x="9969199"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69" name="Line 99">
                <a:extLst>
                  <a:ext uri="{FF2B5EF4-FFF2-40B4-BE49-F238E27FC236}">
                    <a16:creationId xmlns:a16="http://schemas.microsoft.com/office/drawing/2014/main" id="{9A9BC62E-DEA8-496F-9E8B-1B999891A049}"/>
                  </a:ext>
                </a:extLst>
              </p:cNvPr>
              <p:cNvSpPr>
                <a:spLocks noChangeShapeType="1"/>
              </p:cNvSpPr>
              <p:nvPr userDrawn="1"/>
            </p:nvSpPr>
            <p:spPr bwMode="auto">
              <a:xfrm>
                <a:off x="321791"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70" name="Line 99">
                <a:extLst>
                  <a:ext uri="{FF2B5EF4-FFF2-40B4-BE49-F238E27FC236}">
                    <a16:creationId xmlns:a16="http://schemas.microsoft.com/office/drawing/2014/main" id="{BC335BF3-4274-4A7A-B852-B31B51C45ABF}"/>
                  </a:ext>
                </a:extLst>
              </p:cNvPr>
              <p:cNvSpPr>
                <a:spLocks noChangeShapeType="1"/>
              </p:cNvSpPr>
              <p:nvPr userDrawn="1"/>
            </p:nvSpPr>
            <p:spPr bwMode="auto">
              <a:xfrm>
                <a:off x="177800"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71" name="Line 99">
                <a:extLst>
                  <a:ext uri="{FF2B5EF4-FFF2-40B4-BE49-F238E27FC236}">
                    <a16:creationId xmlns:a16="http://schemas.microsoft.com/office/drawing/2014/main" id="{940DEF4C-4D14-40D8-A28C-36C47C1FFE43}"/>
                  </a:ext>
                </a:extLst>
              </p:cNvPr>
              <p:cNvSpPr>
                <a:spLocks noChangeShapeType="1"/>
              </p:cNvSpPr>
              <p:nvPr userDrawn="1"/>
            </p:nvSpPr>
            <p:spPr bwMode="auto">
              <a:xfrm>
                <a:off x="609773"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72" name="Line 99">
                <a:extLst>
                  <a:ext uri="{FF2B5EF4-FFF2-40B4-BE49-F238E27FC236}">
                    <a16:creationId xmlns:a16="http://schemas.microsoft.com/office/drawing/2014/main" id="{71D8B819-6FF4-4244-975C-DF2F219F8F3F}"/>
                  </a:ext>
                </a:extLst>
              </p:cNvPr>
              <p:cNvSpPr>
                <a:spLocks noChangeShapeType="1"/>
              </p:cNvSpPr>
              <p:nvPr userDrawn="1"/>
            </p:nvSpPr>
            <p:spPr bwMode="auto">
              <a:xfrm>
                <a:off x="465782"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73" name="Line 99">
                <a:extLst>
                  <a:ext uri="{FF2B5EF4-FFF2-40B4-BE49-F238E27FC236}">
                    <a16:creationId xmlns:a16="http://schemas.microsoft.com/office/drawing/2014/main" id="{29ADFD8F-4616-40E9-BE5A-9A5DDF4C845E}"/>
                  </a:ext>
                </a:extLst>
              </p:cNvPr>
              <p:cNvSpPr>
                <a:spLocks noChangeShapeType="1"/>
              </p:cNvSpPr>
              <p:nvPr userDrawn="1"/>
            </p:nvSpPr>
            <p:spPr bwMode="auto">
              <a:xfrm>
                <a:off x="753764"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74" name="Line 100">
                <a:extLst>
                  <a:ext uri="{FF2B5EF4-FFF2-40B4-BE49-F238E27FC236}">
                    <a16:creationId xmlns:a16="http://schemas.microsoft.com/office/drawing/2014/main" id="{C8F65069-8B3E-410E-BFB0-329AB5A58C49}"/>
                  </a:ext>
                </a:extLst>
              </p:cNvPr>
              <p:cNvSpPr>
                <a:spLocks noChangeShapeType="1"/>
              </p:cNvSpPr>
              <p:nvPr userDrawn="1"/>
            </p:nvSpPr>
            <p:spPr bwMode="auto">
              <a:xfrm>
                <a:off x="10113637"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75" name="Line 100">
                <a:extLst>
                  <a:ext uri="{FF2B5EF4-FFF2-40B4-BE49-F238E27FC236}">
                    <a16:creationId xmlns:a16="http://schemas.microsoft.com/office/drawing/2014/main" id="{3957CFDD-1A24-41AD-AC46-02B96736D4F9}"/>
                  </a:ext>
                </a:extLst>
              </p:cNvPr>
              <p:cNvSpPr>
                <a:spLocks noChangeShapeType="1"/>
              </p:cNvSpPr>
              <p:nvPr userDrawn="1"/>
            </p:nvSpPr>
            <p:spPr bwMode="auto">
              <a:xfrm>
                <a:off x="10258075"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76" name="Line 100">
                <a:extLst>
                  <a:ext uri="{FF2B5EF4-FFF2-40B4-BE49-F238E27FC236}">
                    <a16:creationId xmlns:a16="http://schemas.microsoft.com/office/drawing/2014/main" id="{A64D2D0B-0CD8-4B73-9AA1-49902EB1BFD3}"/>
                  </a:ext>
                </a:extLst>
              </p:cNvPr>
              <p:cNvSpPr>
                <a:spLocks noChangeShapeType="1"/>
              </p:cNvSpPr>
              <p:nvPr userDrawn="1"/>
            </p:nvSpPr>
            <p:spPr bwMode="auto">
              <a:xfrm>
                <a:off x="10402066"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77" name="Line 100">
                <a:extLst>
                  <a:ext uri="{FF2B5EF4-FFF2-40B4-BE49-F238E27FC236}">
                    <a16:creationId xmlns:a16="http://schemas.microsoft.com/office/drawing/2014/main" id="{6AB7AC07-4830-4DE3-B49F-37FAA2CE1C05}"/>
                  </a:ext>
                </a:extLst>
              </p:cNvPr>
              <p:cNvSpPr>
                <a:spLocks noChangeShapeType="1"/>
              </p:cNvSpPr>
              <p:nvPr userDrawn="1"/>
            </p:nvSpPr>
            <p:spPr bwMode="auto">
              <a:xfrm>
                <a:off x="10546068"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grpSp>
      </p:grpSp>
    </p:spTree>
    <p:extLst>
      <p:ext uri="{BB962C8B-B14F-4D97-AF65-F5344CB8AC3E}">
        <p14:creationId xmlns:p14="http://schemas.microsoft.com/office/powerpoint/2010/main" val="1604305541"/>
      </p:ext>
    </p:extLst>
  </p:cSld>
  <p:clrMap bg1="lt1" tx1="dk1" bg2="lt2" tx2="dk2" accent1="accent1" accent2="accent2" accent3="accent3" accent4="accent4" accent5="accent5" accent6="accent6" hlink="hlink" folHlink="folHlink"/>
  <p:sldLayoutIdLst>
    <p:sldLayoutId id="2147483762" r:id="rId1"/>
    <p:sldLayoutId id="2147483763" r:id="rId2"/>
    <p:sldLayoutId id="2147483764" r:id="rId3"/>
    <p:sldLayoutId id="2147483765" r:id="rId4"/>
    <p:sldLayoutId id="2147483766" r:id="rId5"/>
    <p:sldLayoutId id="2147483767" r:id="rId6"/>
    <p:sldLayoutId id="2147483768" r:id="rId7"/>
    <p:sldLayoutId id="2147483769" r:id="rId8"/>
    <p:sldLayoutId id="2147483770" r:id="rId9"/>
    <p:sldLayoutId id="2147483771" r:id="rId10"/>
    <p:sldLayoutId id="2147483772" r:id="rId11"/>
    <p:sldLayoutId id="2147483773" r:id="rId12"/>
    <p:sldLayoutId id="2147483774" r:id="rId13"/>
    <p:sldLayoutId id="2147483775" r:id="rId14"/>
    <p:sldLayoutId id="2147483776" r:id="rId15"/>
    <p:sldLayoutId id="2147483777" r:id="rId16"/>
    <p:sldLayoutId id="2147483778" r:id="rId17"/>
  </p:sldLayoutIdLst>
  <p:hf hdr="0" ftr="0" dt="0"/>
  <p:txStyles>
    <p:titleStyle>
      <a:lvl1pPr algn="ctr" defTabSz="1007943" rtl="0" eaLnBrk="1" latinLnBrk="0" hangingPunct="1">
        <a:lnSpc>
          <a:spcPct val="90000"/>
        </a:lnSpc>
        <a:spcBef>
          <a:spcPct val="0"/>
        </a:spcBef>
        <a:buNone/>
        <a:defRPr kumimoji="1" sz="4850" kern="1200">
          <a:solidFill>
            <a:schemeClr val="tx1"/>
          </a:solidFill>
          <a:latin typeface="+mj-lt"/>
          <a:ea typeface="+mj-ea"/>
          <a:cs typeface="+mj-cs"/>
        </a:defRPr>
      </a:lvl1pPr>
    </p:titleStyle>
    <p:bodyStyle>
      <a:lvl1pPr marL="0" indent="0" algn="ctr" defTabSz="1007943" rtl="0" eaLnBrk="1" latinLnBrk="0" hangingPunct="1">
        <a:lnSpc>
          <a:spcPct val="90000"/>
        </a:lnSpc>
        <a:spcBef>
          <a:spcPts val="1102"/>
        </a:spcBef>
        <a:buFontTx/>
        <a:buNone/>
        <a:defRPr kumimoji="1" sz="3086" kern="1200">
          <a:solidFill>
            <a:schemeClr val="tx1"/>
          </a:solidFill>
          <a:latin typeface="+mn-lt"/>
          <a:ea typeface="+mn-ea"/>
          <a:cs typeface="+mn-cs"/>
        </a:defRPr>
      </a:lvl1pPr>
      <a:lvl2pPr marL="0" indent="0" algn="l" defTabSz="1007943" rtl="0" eaLnBrk="1" latinLnBrk="0" hangingPunct="1">
        <a:lnSpc>
          <a:spcPct val="90000"/>
        </a:lnSpc>
        <a:spcBef>
          <a:spcPts val="551"/>
        </a:spcBef>
        <a:buFontTx/>
        <a:buNone/>
        <a:defRPr kumimoji="1" sz="2646" kern="1200">
          <a:solidFill>
            <a:schemeClr val="tx1"/>
          </a:solidFill>
          <a:latin typeface="+mn-lt"/>
          <a:ea typeface="+mn-ea"/>
          <a:cs typeface="+mn-cs"/>
        </a:defRPr>
      </a:lvl2pPr>
      <a:lvl3pPr marL="0" indent="0" algn="l" defTabSz="1007943" rtl="0" eaLnBrk="1" latinLnBrk="0" hangingPunct="1">
        <a:lnSpc>
          <a:spcPct val="90000"/>
        </a:lnSpc>
        <a:spcBef>
          <a:spcPts val="551"/>
        </a:spcBef>
        <a:buFontTx/>
        <a:buNone/>
        <a:defRPr kumimoji="1" sz="2205" kern="1200">
          <a:solidFill>
            <a:schemeClr val="tx1"/>
          </a:solidFill>
          <a:latin typeface="+mn-lt"/>
          <a:ea typeface="+mn-ea"/>
          <a:cs typeface="+mn-cs"/>
        </a:defRPr>
      </a:lvl3pPr>
      <a:lvl4pPr marL="0" indent="0" algn="l" defTabSz="1007943" rtl="0" eaLnBrk="1" latinLnBrk="0" hangingPunct="1">
        <a:lnSpc>
          <a:spcPct val="90000"/>
        </a:lnSpc>
        <a:spcBef>
          <a:spcPts val="551"/>
        </a:spcBef>
        <a:buFontTx/>
        <a:buNone/>
        <a:defRPr kumimoji="1" sz="1984" kern="1200">
          <a:solidFill>
            <a:schemeClr val="tx1"/>
          </a:solidFill>
          <a:latin typeface="+mn-lt"/>
          <a:ea typeface="+mn-ea"/>
          <a:cs typeface="+mn-cs"/>
        </a:defRPr>
      </a:lvl4pPr>
      <a:lvl5pPr marL="0" indent="0" algn="l" defTabSz="1007943" rtl="0" eaLnBrk="1" latinLnBrk="0" hangingPunct="1">
        <a:lnSpc>
          <a:spcPct val="90000"/>
        </a:lnSpc>
        <a:spcBef>
          <a:spcPts val="551"/>
        </a:spcBef>
        <a:buFontTx/>
        <a:buNone/>
        <a:defRPr kumimoji="1" sz="1984" kern="1200">
          <a:solidFill>
            <a:schemeClr val="tx1"/>
          </a:solidFill>
          <a:latin typeface="+mn-lt"/>
          <a:ea typeface="+mn-ea"/>
          <a:cs typeface="+mn-cs"/>
        </a:defRPr>
      </a:lvl5pPr>
      <a:lvl6pPr marL="2771844" indent="-251986" algn="l" defTabSz="1007943" rtl="0" eaLnBrk="1" latinLnBrk="0" hangingPunct="1">
        <a:lnSpc>
          <a:spcPct val="90000"/>
        </a:lnSpc>
        <a:spcBef>
          <a:spcPts val="551"/>
        </a:spcBef>
        <a:buFont typeface="Arial" panose="020B0604020202020204" pitchFamily="34" charset="0"/>
        <a:buChar char="•"/>
        <a:defRPr kumimoji="1" sz="1984" kern="1200">
          <a:solidFill>
            <a:schemeClr val="tx1"/>
          </a:solidFill>
          <a:latin typeface="+mn-lt"/>
          <a:ea typeface="+mn-ea"/>
          <a:cs typeface="+mn-cs"/>
        </a:defRPr>
      </a:lvl6pPr>
      <a:lvl7pPr marL="3275815" indent="-251986" algn="l" defTabSz="1007943" rtl="0" eaLnBrk="1" latinLnBrk="0" hangingPunct="1">
        <a:lnSpc>
          <a:spcPct val="90000"/>
        </a:lnSpc>
        <a:spcBef>
          <a:spcPts val="551"/>
        </a:spcBef>
        <a:buFont typeface="Arial" panose="020B0604020202020204" pitchFamily="34" charset="0"/>
        <a:buChar char="•"/>
        <a:defRPr kumimoji="1" sz="1984" kern="1200">
          <a:solidFill>
            <a:schemeClr val="tx1"/>
          </a:solidFill>
          <a:latin typeface="+mn-lt"/>
          <a:ea typeface="+mn-ea"/>
          <a:cs typeface="+mn-cs"/>
        </a:defRPr>
      </a:lvl7pPr>
      <a:lvl8pPr marL="3779787" indent="-251986" algn="l" defTabSz="1007943" rtl="0" eaLnBrk="1" latinLnBrk="0" hangingPunct="1">
        <a:lnSpc>
          <a:spcPct val="90000"/>
        </a:lnSpc>
        <a:spcBef>
          <a:spcPts val="551"/>
        </a:spcBef>
        <a:buFont typeface="Arial" panose="020B0604020202020204" pitchFamily="34" charset="0"/>
        <a:buChar char="•"/>
        <a:defRPr kumimoji="1" sz="1984" kern="1200">
          <a:solidFill>
            <a:schemeClr val="tx1"/>
          </a:solidFill>
          <a:latin typeface="+mn-lt"/>
          <a:ea typeface="+mn-ea"/>
          <a:cs typeface="+mn-cs"/>
        </a:defRPr>
      </a:lvl8pPr>
      <a:lvl9pPr marL="4283758" indent="-251986" algn="l" defTabSz="1007943" rtl="0" eaLnBrk="1" latinLnBrk="0" hangingPunct="1">
        <a:lnSpc>
          <a:spcPct val="90000"/>
        </a:lnSpc>
        <a:spcBef>
          <a:spcPts val="551"/>
        </a:spcBef>
        <a:buFont typeface="Arial" panose="020B0604020202020204" pitchFamily="34" charset="0"/>
        <a:buChar char="•"/>
        <a:defRPr kumimoji="1" sz="1984" kern="1200">
          <a:solidFill>
            <a:schemeClr val="tx1"/>
          </a:solidFill>
          <a:latin typeface="+mn-lt"/>
          <a:ea typeface="+mn-ea"/>
          <a:cs typeface="+mn-cs"/>
        </a:defRPr>
      </a:lvl9pPr>
    </p:bodyStyle>
    <p:otherStyle>
      <a:defPPr>
        <a:defRPr lang="ja-JP"/>
      </a:defPPr>
      <a:lvl1pPr marL="0" algn="l" defTabSz="1007943" rtl="0" eaLnBrk="1" latinLnBrk="0" hangingPunct="1">
        <a:defRPr kumimoji="1" sz="1984" kern="1200">
          <a:solidFill>
            <a:schemeClr val="tx1"/>
          </a:solidFill>
          <a:latin typeface="+mn-lt"/>
          <a:ea typeface="+mn-ea"/>
          <a:cs typeface="+mn-cs"/>
        </a:defRPr>
      </a:lvl1pPr>
      <a:lvl2pPr marL="503972" algn="l" defTabSz="1007943" rtl="0" eaLnBrk="1" latinLnBrk="0" hangingPunct="1">
        <a:defRPr kumimoji="1" sz="1984" kern="1200">
          <a:solidFill>
            <a:schemeClr val="tx1"/>
          </a:solidFill>
          <a:latin typeface="+mn-lt"/>
          <a:ea typeface="+mn-ea"/>
          <a:cs typeface="+mn-cs"/>
        </a:defRPr>
      </a:lvl2pPr>
      <a:lvl3pPr marL="1007943" algn="l" defTabSz="1007943" rtl="0" eaLnBrk="1" latinLnBrk="0" hangingPunct="1">
        <a:defRPr kumimoji="1" sz="1984" kern="1200">
          <a:solidFill>
            <a:schemeClr val="tx1"/>
          </a:solidFill>
          <a:latin typeface="+mn-lt"/>
          <a:ea typeface="+mn-ea"/>
          <a:cs typeface="+mn-cs"/>
        </a:defRPr>
      </a:lvl3pPr>
      <a:lvl4pPr marL="1511915" algn="l" defTabSz="1007943" rtl="0" eaLnBrk="1" latinLnBrk="0" hangingPunct="1">
        <a:defRPr kumimoji="1" sz="1984" kern="1200">
          <a:solidFill>
            <a:schemeClr val="tx1"/>
          </a:solidFill>
          <a:latin typeface="+mn-lt"/>
          <a:ea typeface="+mn-ea"/>
          <a:cs typeface="+mn-cs"/>
        </a:defRPr>
      </a:lvl4pPr>
      <a:lvl5pPr marL="2015886" algn="l" defTabSz="1007943" rtl="0" eaLnBrk="1" latinLnBrk="0" hangingPunct="1">
        <a:defRPr kumimoji="1" sz="1984" kern="1200">
          <a:solidFill>
            <a:schemeClr val="tx1"/>
          </a:solidFill>
          <a:latin typeface="+mn-lt"/>
          <a:ea typeface="+mn-ea"/>
          <a:cs typeface="+mn-cs"/>
        </a:defRPr>
      </a:lvl5pPr>
      <a:lvl6pPr marL="2519858" algn="l" defTabSz="1007943" rtl="0" eaLnBrk="1" latinLnBrk="0" hangingPunct="1">
        <a:defRPr kumimoji="1" sz="1984" kern="1200">
          <a:solidFill>
            <a:schemeClr val="tx1"/>
          </a:solidFill>
          <a:latin typeface="+mn-lt"/>
          <a:ea typeface="+mn-ea"/>
          <a:cs typeface="+mn-cs"/>
        </a:defRPr>
      </a:lvl6pPr>
      <a:lvl7pPr marL="3023829" algn="l" defTabSz="1007943" rtl="0" eaLnBrk="1" latinLnBrk="0" hangingPunct="1">
        <a:defRPr kumimoji="1" sz="1984" kern="1200">
          <a:solidFill>
            <a:schemeClr val="tx1"/>
          </a:solidFill>
          <a:latin typeface="+mn-lt"/>
          <a:ea typeface="+mn-ea"/>
          <a:cs typeface="+mn-cs"/>
        </a:defRPr>
      </a:lvl7pPr>
      <a:lvl8pPr marL="3527801" algn="l" defTabSz="1007943" rtl="0" eaLnBrk="1" latinLnBrk="0" hangingPunct="1">
        <a:defRPr kumimoji="1" sz="1984" kern="1200">
          <a:solidFill>
            <a:schemeClr val="tx1"/>
          </a:solidFill>
          <a:latin typeface="+mn-lt"/>
          <a:ea typeface="+mn-ea"/>
          <a:cs typeface="+mn-cs"/>
        </a:defRPr>
      </a:lvl8pPr>
      <a:lvl9pPr marL="4031772" algn="l" defTabSz="1007943" rtl="0" eaLnBrk="1" latinLnBrk="0" hangingPunct="1">
        <a:defRPr kumimoji="1" sz="1984"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367">
          <p15:clr>
            <a:srgbClr val="F26B43"/>
          </p15:clr>
        </p15:guide>
        <p15:guide id="2" orient="horz" pos="2381">
          <p15:clr>
            <a:srgbClr val="F26B43"/>
          </p15:clr>
        </p15:guide>
        <p15:guide id="3" orient="horz" pos="22">
          <p15:clr>
            <a:srgbClr val="F26B43"/>
          </p15:clr>
        </p15:guide>
        <p15:guide id="4" orient="horz" pos="4649">
          <p15:clr>
            <a:srgbClr val="F26B43"/>
          </p15:clr>
        </p15:guide>
        <p15:guide id="5" pos="6633">
          <p15:clr>
            <a:srgbClr val="F26B43"/>
          </p15:clr>
        </p15:guide>
        <p15:guide id="6" pos="102">
          <p15:clr>
            <a:srgbClr val="F26B43"/>
          </p15:clr>
        </p15:guide>
        <p15:guide id="7" orient="horz" pos="703">
          <p15:clr>
            <a:srgbClr val="F26B43"/>
          </p15:clr>
        </p15:guide>
      </p15:sldGuideLst>
    </p:ext>
  </p:extLst>
</p:sldMaster>
</file>

<file path=ppt/slideMasters/slideMaster1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タイトル プレースホルダー 1"/>
          <p:cNvSpPr>
            <a:spLocks noGrp="1"/>
          </p:cNvSpPr>
          <p:nvPr>
            <p:ph type="title"/>
          </p:nvPr>
        </p:nvSpPr>
        <p:spPr bwMode="auto">
          <a:xfrm>
            <a:off x="735062" y="402488"/>
            <a:ext cx="9221689" cy="1461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ja-JP" altLang="en-US"/>
              <a:t>マスター タイトルの書式設定</a:t>
            </a:r>
          </a:p>
        </p:txBody>
      </p:sp>
      <p:sp>
        <p:nvSpPr>
          <p:cNvPr id="1027" name="テキスト プレースホルダー 2"/>
          <p:cNvSpPr>
            <a:spLocks noGrp="1"/>
          </p:cNvSpPr>
          <p:nvPr>
            <p:ph type="body" idx="1"/>
          </p:nvPr>
        </p:nvSpPr>
        <p:spPr bwMode="auto">
          <a:xfrm>
            <a:off x="735062" y="2012414"/>
            <a:ext cx="9221689" cy="4796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ー 3"/>
          <p:cNvSpPr>
            <a:spLocks noGrp="1"/>
          </p:cNvSpPr>
          <p:nvPr>
            <p:ph type="dt" sz="half" idx="2"/>
          </p:nvPr>
        </p:nvSpPr>
        <p:spPr>
          <a:xfrm>
            <a:off x="735062" y="7006706"/>
            <a:ext cx="2405658" cy="402483"/>
          </a:xfrm>
          <a:prstGeom prst="rect">
            <a:avLst/>
          </a:prstGeom>
        </p:spPr>
        <p:txBody>
          <a:bodyPr vert="horz" lIns="91440" tIns="45720" rIns="91440" bIns="45720" rtlCol="0" anchor="ctr"/>
          <a:lstStyle>
            <a:lvl1pPr algn="l" eaLnBrk="1" fontAlgn="auto" hangingPunct="1">
              <a:spcBef>
                <a:spcPts val="0"/>
              </a:spcBef>
              <a:spcAft>
                <a:spcPts val="0"/>
              </a:spcAft>
              <a:defRPr sz="992">
                <a:solidFill>
                  <a:schemeClr val="tx1">
                    <a:tint val="75000"/>
                  </a:schemeClr>
                </a:solidFill>
                <a:latin typeface="+mn-lt"/>
                <a:ea typeface="+mn-ea"/>
              </a:defRPr>
            </a:lvl1pPr>
          </a:lstStyle>
          <a:p>
            <a:pPr>
              <a:defRPr/>
            </a:pPr>
            <a:endParaRPr lang="ja-JP" altLang="en-US">
              <a:solidFill>
                <a:prstClr val="black">
                  <a:tint val="75000"/>
                </a:prstClr>
              </a:solidFill>
            </a:endParaRPr>
          </a:p>
        </p:txBody>
      </p:sp>
      <p:sp>
        <p:nvSpPr>
          <p:cNvPr id="5" name="フッター プレースホルダー 4"/>
          <p:cNvSpPr>
            <a:spLocks noGrp="1"/>
          </p:cNvSpPr>
          <p:nvPr>
            <p:ph type="ftr" sz="quarter" idx="3"/>
          </p:nvPr>
        </p:nvSpPr>
        <p:spPr>
          <a:xfrm>
            <a:off x="3541663" y="7006706"/>
            <a:ext cx="3608487" cy="402483"/>
          </a:xfrm>
          <a:prstGeom prst="rect">
            <a:avLst/>
          </a:prstGeom>
        </p:spPr>
        <p:txBody>
          <a:bodyPr vert="horz" lIns="91440" tIns="45720" rIns="91440" bIns="45720" rtlCol="0" anchor="ctr"/>
          <a:lstStyle>
            <a:lvl1pPr algn="ctr" eaLnBrk="1" fontAlgn="auto" hangingPunct="1">
              <a:spcBef>
                <a:spcPts val="0"/>
              </a:spcBef>
              <a:spcAft>
                <a:spcPts val="0"/>
              </a:spcAft>
              <a:defRPr sz="992">
                <a:solidFill>
                  <a:schemeClr val="tx1">
                    <a:tint val="75000"/>
                  </a:schemeClr>
                </a:solidFill>
                <a:latin typeface="+mn-lt"/>
                <a:ea typeface="+mn-ea"/>
              </a:defRPr>
            </a:lvl1pPr>
          </a:lstStyle>
          <a:p>
            <a:pPr>
              <a:defRPr/>
            </a:pPr>
            <a:endParaRPr lang="ja-JP" altLang="en-US">
              <a:solidFill>
                <a:prstClr val="black">
                  <a:tint val="75000"/>
                </a:prstClr>
              </a:solidFill>
            </a:endParaRPr>
          </a:p>
        </p:txBody>
      </p:sp>
      <p:sp>
        <p:nvSpPr>
          <p:cNvPr id="6" name="スライド番号プレースホルダー 5"/>
          <p:cNvSpPr>
            <a:spLocks noGrp="1"/>
          </p:cNvSpPr>
          <p:nvPr>
            <p:ph type="sldNum" sz="quarter" idx="4"/>
          </p:nvPr>
        </p:nvSpPr>
        <p:spPr>
          <a:xfrm>
            <a:off x="7551093" y="7006706"/>
            <a:ext cx="2405658" cy="402483"/>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992">
                <a:solidFill>
                  <a:srgbClr val="898989"/>
                </a:solidFill>
              </a:defRPr>
            </a:lvl1pPr>
          </a:lstStyle>
          <a:p>
            <a:pPr fontAlgn="base">
              <a:spcBef>
                <a:spcPct val="0"/>
              </a:spcBef>
              <a:spcAft>
                <a:spcPct val="0"/>
              </a:spcAft>
              <a:defRPr/>
            </a:pPr>
            <a:fld id="{2F42C5CA-8C8A-4087-8E08-C83691B1F73A}" type="slidenum">
              <a:rPr lang="ja-JP" altLang="en-US" smtClean="0"/>
              <a:pPr fontAlgn="base">
                <a:spcBef>
                  <a:spcPct val="0"/>
                </a:spcBef>
                <a:spcAft>
                  <a:spcPct val="0"/>
                </a:spcAft>
                <a:defRPr/>
              </a:pPr>
              <a:t>‹#›</a:t>
            </a:fld>
            <a:endParaRPr lang="ja-JP" altLang="en-US"/>
          </a:p>
        </p:txBody>
      </p:sp>
    </p:spTree>
    <p:extLst>
      <p:ext uri="{BB962C8B-B14F-4D97-AF65-F5344CB8AC3E}">
        <p14:creationId xmlns:p14="http://schemas.microsoft.com/office/powerpoint/2010/main" val="3772738000"/>
      </p:ext>
    </p:extLst>
  </p:cSld>
  <p:clrMap bg1="lt1" tx1="dk1" bg2="lt2" tx2="dk2" accent1="accent1" accent2="accent2" accent3="accent3" accent4="accent4" accent5="accent5" accent6="accent6" hlink="hlink" folHlink="folHlink"/>
  <p:sldLayoutIdLst>
    <p:sldLayoutId id="2147483782" r:id="rId1"/>
    <p:sldLayoutId id="2147483783" r:id="rId2"/>
    <p:sldLayoutId id="2147483784" r:id="rId3"/>
    <p:sldLayoutId id="2147483785" r:id="rId4"/>
    <p:sldLayoutId id="2147483788" r:id="rId5"/>
  </p:sldLayoutIdLst>
  <p:hf hdr="0" ftr="0" dt="0"/>
  <p:txStyles>
    <p:titleStyle>
      <a:lvl1pPr algn="l" defTabSz="755939" rtl="0" eaLnBrk="0" fontAlgn="base" hangingPunct="0">
        <a:lnSpc>
          <a:spcPct val="90000"/>
        </a:lnSpc>
        <a:spcBef>
          <a:spcPct val="0"/>
        </a:spcBef>
        <a:spcAft>
          <a:spcPct val="0"/>
        </a:spcAft>
        <a:defRPr kumimoji="1" sz="3638" kern="1200">
          <a:solidFill>
            <a:schemeClr val="tx1"/>
          </a:solidFill>
          <a:latin typeface="+mj-lt"/>
          <a:ea typeface="+mj-ea"/>
          <a:cs typeface="+mj-cs"/>
        </a:defRPr>
      </a:lvl1pPr>
      <a:lvl2pPr algn="l" defTabSz="755939" rtl="0" eaLnBrk="0" fontAlgn="base" hangingPunct="0">
        <a:lnSpc>
          <a:spcPct val="90000"/>
        </a:lnSpc>
        <a:spcBef>
          <a:spcPct val="0"/>
        </a:spcBef>
        <a:spcAft>
          <a:spcPct val="0"/>
        </a:spcAft>
        <a:defRPr kumimoji="1" sz="3638">
          <a:solidFill>
            <a:schemeClr val="tx1"/>
          </a:solidFill>
          <a:latin typeface="游ゴシック Light" panose="020B0300000000000000" pitchFamily="50" charset="-128"/>
          <a:ea typeface="游ゴシック Light" panose="020B0300000000000000" pitchFamily="50" charset="-128"/>
        </a:defRPr>
      </a:lvl2pPr>
      <a:lvl3pPr algn="l" defTabSz="755939" rtl="0" eaLnBrk="0" fontAlgn="base" hangingPunct="0">
        <a:lnSpc>
          <a:spcPct val="90000"/>
        </a:lnSpc>
        <a:spcBef>
          <a:spcPct val="0"/>
        </a:spcBef>
        <a:spcAft>
          <a:spcPct val="0"/>
        </a:spcAft>
        <a:defRPr kumimoji="1" sz="3638">
          <a:solidFill>
            <a:schemeClr val="tx1"/>
          </a:solidFill>
          <a:latin typeface="游ゴシック Light" panose="020B0300000000000000" pitchFamily="50" charset="-128"/>
          <a:ea typeface="游ゴシック Light" panose="020B0300000000000000" pitchFamily="50" charset="-128"/>
        </a:defRPr>
      </a:lvl3pPr>
      <a:lvl4pPr algn="l" defTabSz="755939" rtl="0" eaLnBrk="0" fontAlgn="base" hangingPunct="0">
        <a:lnSpc>
          <a:spcPct val="90000"/>
        </a:lnSpc>
        <a:spcBef>
          <a:spcPct val="0"/>
        </a:spcBef>
        <a:spcAft>
          <a:spcPct val="0"/>
        </a:spcAft>
        <a:defRPr kumimoji="1" sz="3638">
          <a:solidFill>
            <a:schemeClr val="tx1"/>
          </a:solidFill>
          <a:latin typeface="游ゴシック Light" panose="020B0300000000000000" pitchFamily="50" charset="-128"/>
          <a:ea typeface="游ゴシック Light" panose="020B0300000000000000" pitchFamily="50" charset="-128"/>
        </a:defRPr>
      </a:lvl4pPr>
      <a:lvl5pPr algn="l" defTabSz="755939" rtl="0" eaLnBrk="0" fontAlgn="base" hangingPunct="0">
        <a:lnSpc>
          <a:spcPct val="90000"/>
        </a:lnSpc>
        <a:spcBef>
          <a:spcPct val="0"/>
        </a:spcBef>
        <a:spcAft>
          <a:spcPct val="0"/>
        </a:spcAft>
        <a:defRPr kumimoji="1" sz="3638">
          <a:solidFill>
            <a:schemeClr val="tx1"/>
          </a:solidFill>
          <a:latin typeface="游ゴシック Light" panose="020B0300000000000000" pitchFamily="50" charset="-128"/>
          <a:ea typeface="游ゴシック Light" panose="020B0300000000000000" pitchFamily="50" charset="-128"/>
        </a:defRPr>
      </a:lvl5pPr>
      <a:lvl6pPr marL="503959" algn="l" defTabSz="755939" rtl="0" fontAlgn="base">
        <a:lnSpc>
          <a:spcPct val="90000"/>
        </a:lnSpc>
        <a:spcBef>
          <a:spcPct val="0"/>
        </a:spcBef>
        <a:spcAft>
          <a:spcPct val="0"/>
        </a:spcAft>
        <a:defRPr kumimoji="1" sz="3638">
          <a:solidFill>
            <a:schemeClr val="tx1"/>
          </a:solidFill>
          <a:latin typeface="游ゴシック Light" panose="020B0300000000000000" pitchFamily="50" charset="-128"/>
          <a:ea typeface="游ゴシック Light" panose="020B0300000000000000" pitchFamily="50" charset="-128"/>
        </a:defRPr>
      </a:lvl6pPr>
      <a:lvl7pPr marL="1007918" algn="l" defTabSz="755939" rtl="0" fontAlgn="base">
        <a:lnSpc>
          <a:spcPct val="90000"/>
        </a:lnSpc>
        <a:spcBef>
          <a:spcPct val="0"/>
        </a:spcBef>
        <a:spcAft>
          <a:spcPct val="0"/>
        </a:spcAft>
        <a:defRPr kumimoji="1" sz="3638">
          <a:solidFill>
            <a:schemeClr val="tx1"/>
          </a:solidFill>
          <a:latin typeface="游ゴシック Light" panose="020B0300000000000000" pitchFamily="50" charset="-128"/>
          <a:ea typeface="游ゴシック Light" panose="020B0300000000000000" pitchFamily="50" charset="-128"/>
        </a:defRPr>
      </a:lvl7pPr>
      <a:lvl8pPr marL="1511877" algn="l" defTabSz="755939" rtl="0" fontAlgn="base">
        <a:lnSpc>
          <a:spcPct val="90000"/>
        </a:lnSpc>
        <a:spcBef>
          <a:spcPct val="0"/>
        </a:spcBef>
        <a:spcAft>
          <a:spcPct val="0"/>
        </a:spcAft>
        <a:defRPr kumimoji="1" sz="3638">
          <a:solidFill>
            <a:schemeClr val="tx1"/>
          </a:solidFill>
          <a:latin typeface="游ゴシック Light" panose="020B0300000000000000" pitchFamily="50" charset="-128"/>
          <a:ea typeface="游ゴシック Light" panose="020B0300000000000000" pitchFamily="50" charset="-128"/>
        </a:defRPr>
      </a:lvl8pPr>
      <a:lvl9pPr marL="2015836" algn="l" defTabSz="755939" rtl="0" fontAlgn="base">
        <a:lnSpc>
          <a:spcPct val="90000"/>
        </a:lnSpc>
        <a:spcBef>
          <a:spcPct val="0"/>
        </a:spcBef>
        <a:spcAft>
          <a:spcPct val="0"/>
        </a:spcAft>
        <a:defRPr kumimoji="1" sz="3638">
          <a:solidFill>
            <a:schemeClr val="tx1"/>
          </a:solidFill>
          <a:latin typeface="游ゴシック Light" panose="020B0300000000000000" pitchFamily="50" charset="-128"/>
          <a:ea typeface="游ゴシック Light" panose="020B0300000000000000" pitchFamily="50" charset="-128"/>
        </a:defRPr>
      </a:lvl9pPr>
    </p:titleStyle>
    <p:bodyStyle>
      <a:lvl1pPr marL="188985" indent="-188985" algn="l" defTabSz="755939" rtl="0" eaLnBrk="0" fontAlgn="base" hangingPunct="0">
        <a:lnSpc>
          <a:spcPct val="90000"/>
        </a:lnSpc>
        <a:spcBef>
          <a:spcPts val="828"/>
        </a:spcBef>
        <a:spcAft>
          <a:spcPct val="0"/>
        </a:spcAft>
        <a:buFont typeface="Arial" charset="0"/>
        <a:buChar char="•"/>
        <a:defRPr kumimoji="1" sz="2315" kern="1200">
          <a:solidFill>
            <a:schemeClr val="tx1"/>
          </a:solidFill>
          <a:latin typeface="+mn-lt"/>
          <a:ea typeface="+mn-ea"/>
          <a:cs typeface="+mn-cs"/>
        </a:defRPr>
      </a:lvl1pPr>
      <a:lvl2pPr marL="566955" indent="-188985" algn="l" defTabSz="755939" rtl="0" eaLnBrk="0" fontAlgn="base" hangingPunct="0">
        <a:lnSpc>
          <a:spcPct val="90000"/>
        </a:lnSpc>
        <a:spcBef>
          <a:spcPts val="413"/>
        </a:spcBef>
        <a:spcAft>
          <a:spcPct val="0"/>
        </a:spcAft>
        <a:buFont typeface="Arial" charset="0"/>
        <a:buChar char="•"/>
        <a:defRPr kumimoji="1" kern="1200">
          <a:solidFill>
            <a:schemeClr val="tx1"/>
          </a:solidFill>
          <a:latin typeface="+mn-lt"/>
          <a:ea typeface="+mn-ea"/>
          <a:cs typeface="+mn-cs"/>
        </a:defRPr>
      </a:lvl2pPr>
      <a:lvl3pPr marL="944924" indent="-188985" algn="l" defTabSz="755939" rtl="0" eaLnBrk="0" fontAlgn="base" hangingPunct="0">
        <a:lnSpc>
          <a:spcPct val="90000"/>
        </a:lnSpc>
        <a:spcBef>
          <a:spcPts val="413"/>
        </a:spcBef>
        <a:spcAft>
          <a:spcPct val="0"/>
        </a:spcAft>
        <a:buFont typeface="Arial" charset="0"/>
        <a:buChar char="•"/>
        <a:defRPr kumimoji="1" sz="1653" kern="1200">
          <a:solidFill>
            <a:schemeClr val="tx1"/>
          </a:solidFill>
          <a:latin typeface="+mn-lt"/>
          <a:ea typeface="+mn-ea"/>
          <a:cs typeface="+mn-cs"/>
        </a:defRPr>
      </a:lvl3pPr>
      <a:lvl4pPr marL="1322893" indent="-188985" algn="l" defTabSz="755939" rtl="0" eaLnBrk="0" fontAlgn="base" hangingPunct="0">
        <a:lnSpc>
          <a:spcPct val="90000"/>
        </a:lnSpc>
        <a:spcBef>
          <a:spcPts val="413"/>
        </a:spcBef>
        <a:spcAft>
          <a:spcPct val="0"/>
        </a:spcAft>
        <a:buFont typeface="Arial" charset="0"/>
        <a:buChar char="•"/>
        <a:defRPr kumimoji="1" sz="1433" kern="1200">
          <a:solidFill>
            <a:schemeClr val="tx1"/>
          </a:solidFill>
          <a:latin typeface="+mn-lt"/>
          <a:ea typeface="+mn-ea"/>
          <a:cs typeface="+mn-cs"/>
        </a:defRPr>
      </a:lvl4pPr>
      <a:lvl5pPr marL="1700862" indent="-188985" algn="l" defTabSz="755939" rtl="0" eaLnBrk="0" fontAlgn="base" hangingPunct="0">
        <a:lnSpc>
          <a:spcPct val="90000"/>
        </a:lnSpc>
        <a:spcBef>
          <a:spcPts val="413"/>
        </a:spcBef>
        <a:spcAft>
          <a:spcPct val="0"/>
        </a:spcAft>
        <a:buFont typeface="Arial" charset="0"/>
        <a:buChar char="•"/>
        <a:defRPr kumimoji="1" sz="1433" kern="1200">
          <a:solidFill>
            <a:schemeClr val="tx1"/>
          </a:solidFill>
          <a:latin typeface="+mn-lt"/>
          <a:ea typeface="+mn-ea"/>
          <a:cs typeface="+mn-cs"/>
        </a:defRPr>
      </a:lvl5pPr>
      <a:lvl6pPr marL="2078832" indent="-188985" algn="l" defTabSz="755939" rtl="0" eaLnBrk="1" latinLnBrk="0" hangingPunct="1">
        <a:lnSpc>
          <a:spcPct val="90000"/>
        </a:lnSpc>
        <a:spcBef>
          <a:spcPts val="413"/>
        </a:spcBef>
        <a:buFont typeface="Arial" panose="020B0604020202020204" pitchFamily="34" charset="0"/>
        <a:buChar char="•"/>
        <a:defRPr kumimoji="1" sz="1489" kern="1200">
          <a:solidFill>
            <a:schemeClr val="tx1"/>
          </a:solidFill>
          <a:latin typeface="+mn-lt"/>
          <a:ea typeface="+mn-ea"/>
          <a:cs typeface="+mn-cs"/>
        </a:defRPr>
      </a:lvl6pPr>
      <a:lvl7pPr marL="2456801" indent="-188985" algn="l" defTabSz="755939" rtl="0" eaLnBrk="1" latinLnBrk="0" hangingPunct="1">
        <a:lnSpc>
          <a:spcPct val="90000"/>
        </a:lnSpc>
        <a:spcBef>
          <a:spcPts val="413"/>
        </a:spcBef>
        <a:buFont typeface="Arial" panose="020B0604020202020204" pitchFamily="34" charset="0"/>
        <a:buChar char="•"/>
        <a:defRPr kumimoji="1" sz="1489" kern="1200">
          <a:solidFill>
            <a:schemeClr val="tx1"/>
          </a:solidFill>
          <a:latin typeface="+mn-lt"/>
          <a:ea typeface="+mn-ea"/>
          <a:cs typeface="+mn-cs"/>
        </a:defRPr>
      </a:lvl7pPr>
      <a:lvl8pPr marL="2834769" indent="-188985" algn="l" defTabSz="755939" rtl="0" eaLnBrk="1" latinLnBrk="0" hangingPunct="1">
        <a:lnSpc>
          <a:spcPct val="90000"/>
        </a:lnSpc>
        <a:spcBef>
          <a:spcPts val="413"/>
        </a:spcBef>
        <a:buFont typeface="Arial" panose="020B0604020202020204" pitchFamily="34" charset="0"/>
        <a:buChar char="•"/>
        <a:defRPr kumimoji="1" sz="1489" kern="1200">
          <a:solidFill>
            <a:schemeClr val="tx1"/>
          </a:solidFill>
          <a:latin typeface="+mn-lt"/>
          <a:ea typeface="+mn-ea"/>
          <a:cs typeface="+mn-cs"/>
        </a:defRPr>
      </a:lvl8pPr>
      <a:lvl9pPr marL="3212739" indent="-188985" algn="l" defTabSz="755939" rtl="0" eaLnBrk="1" latinLnBrk="0" hangingPunct="1">
        <a:lnSpc>
          <a:spcPct val="90000"/>
        </a:lnSpc>
        <a:spcBef>
          <a:spcPts val="413"/>
        </a:spcBef>
        <a:buFont typeface="Arial" panose="020B0604020202020204" pitchFamily="34" charset="0"/>
        <a:buChar char="•"/>
        <a:defRPr kumimoji="1" sz="1489" kern="1200">
          <a:solidFill>
            <a:schemeClr val="tx1"/>
          </a:solidFill>
          <a:latin typeface="+mn-lt"/>
          <a:ea typeface="+mn-ea"/>
          <a:cs typeface="+mn-cs"/>
        </a:defRPr>
      </a:lvl9pPr>
    </p:bodyStyle>
    <p:otherStyle>
      <a:defPPr>
        <a:defRPr lang="ja-JP"/>
      </a:defPPr>
      <a:lvl1pPr marL="0" algn="l" defTabSz="755939" rtl="0" eaLnBrk="1" latinLnBrk="0" hangingPunct="1">
        <a:defRPr kumimoji="1" sz="1489" kern="1200">
          <a:solidFill>
            <a:schemeClr val="tx1"/>
          </a:solidFill>
          <a:latin typeface="+mn-lt"/>
          <a:ea typeface="+mn-ea"/>
          <a:cs typeface="+mn-cs"/>
        </a:defRPr>
      </a:lvl1pPr>
      <a:lvl2pPr marL="377969" algn="l" defTabSz="755939" rtl="0" eaLnBrk="1" latinLnBrk="0" hangingPunct="1">
        <a:defRPr kumimoji="1" sz="1489" kern="1200">
          <a:solidFill>
            <a:schemeClr val="tx1"/>
          </a:solidFill>
          <a:latin typeface="+mn-lt"/>
          <a:ea typeface="+mn-ea"/>
          <a:cs typeface="+mn-cs"/>
        </a:defRPr>
      </a:lvl2pPr>
      <a:lvl3pPr marL="755939" algn="l" defTabSz="755939" rtl="0" eaLnBrk="1" latinLnBrk="0" hangingPunct="1">
        <a:defRPr kumimoji="1" sz="1489" kern="1200">
          <a:solidFill>
            <a:schemeClr val="tx1"/>
          </a:solidFill>
          <a:latin typeface="+mn-lt"/>
          <a:ea typeface="+mn-ea"/>
          <a:cs typeface="+mn-cs"/>
        </a:defRPr>
      </a:lvl3pPr>
      <a:lvl4pPr marL="1133907" algn="l" defTabSz="755939" rtl="0" eaLnBrk="1" latinLnBrk="0" hangingPunct="1">
        <a:defRPr kumimoji="1" sz="1489" kern="1200">
          <a:solidFill>
            <a:schemeClr val="tx1"/>
          </a:solidFill>
          <a:latin typeface="+mn-lt"/>
          <a:ea typeface="+mn-ea"/>
          <a:cs typeface="+mn-cs"/>
        </a:defRPr>
      </a:lvl4pPr>
      <a:lvl5pPr marL="1511877" algn="l" defTabSz="755939" rtl="0" eaLnBrk="1" latinLnBrk="0" hangingPunct="1">
        <a:defRPr kumimoji="1" sz="1489" kern="1200">
          <a:solidFill>
            <a:schemeClr val="tx1"/>
          </a:solidFill>
          <a:latin typeface="+mn-lt"/>
          <a:ea typeface="+mn-ea"/>
          <a:cs typeface="+mn-cs"/>
        </a:defRPr>
      </a:lvl5pPr>
      <a:lvl6pPr marL="1889846" algn="l" defTabSz="755939" rtl="0" eaLnBrk="1" latinLnBrk="0" hangingPunct="1">
        <a:defRPr kumimoji="1" sz="1489" kern="1200">
          <a:solidFill>
            <a:schemeClr val="tx1"/>
          </a:solidFill>
          <a:latin typeface="+mn-lt"/>
          <a:ea typeface="+mn-ea"/>
          <a:cs typeface="+mn-cs"/>
        </a:defRPr>
      </a:lvl6pPr>
      <a:lvl7pPr marL="2267816" algn="l" defTabSz="755939" rtl="0" eaLnBrk="1" latinLnBrk="0" hangingPunct="1">
        <a:defRPr kumimoji="1" sz="1489" kern="1200">
          <a:solidFill>
            <a:schemeClr val="tx1"/>
          </a:solidFill>
          <a:latin typeface="+mn-lt"/>
          <a:ea typeface="+mn-ea"/>
          <a:cs typeface="+mn-cs"/>
        </a:defRPr>
      </a:lvl7pPr>
      <a:lvl8pPr marL="2645785" algn="l" defTabSz="755939" rtl="0" eaLnBrk="1" latinLnBrk="0" hangingPunct="1">
        <a:defRPr kumimoji="1" sz="1489" kern="1200">
          <a:solidFill>
            <a:schemeClr val="tx1"/>
          </a:solidFill>
          <a:latin typeface="+mn-lt"/>
          <a:ea typeface="+mn-ea"/>
          <a:cs typeface="+mn-cs"/>
        </a:defRPr>
      </a:lvl8pPr>
      <a:lvl9pPr marL="3023753" algn="l" defTabSz="755939" rtl="0" eaLnBrk="1" latinLnBrk="0" hangingPunct="1">
        <a:defRPr kumimoji="1" sz="1489"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735062" y="402484"/>
            <a:ext cx="9221689" cy="1461188"/>
          </a:xfrm>
          <a:prstGeom prst="rect">
            <a:avLst/>
          </a:prstGeom>
        </p:spPr>
        <p:txBody>
          <a:bodyPr vert="horz" lIns="91440" tIns="45720" rIns="91440" bIns="45720" rtlCol="0" anchor="ctr">
            <a:normAutofit/>
          </a:bodyPr>
          <a:lstStyle/>
          <a:p>
            <a:r>
              <a:rPr lang="ja-JP" altLang="en-US"/>
              <a:t>マスター タイトルの書式設定</a:t>
            </a:r>
            <a:endParaRPr lang="en-US"/>
          </a:p>
        </p:txBody>
      </p:sp>
      <p:sp>
        <p:nvSpPr>
          <p:cNvPr id="3" name="Text Placeholder 2"/>
          <p:cNvSpPr>
            <a:spLocks noGrp="1"/>
          </p:cNvSpPr>
          <p:nvPr>
            <p:ph type="body" idx="1"/>
          </p:nvPr>
        </p:nvSpPr>
        <p:spPr>
          <a:xfrm>
            <a:off x="735062" y="2012414"/>
            <a:ext cx="9221689" cy="4796544"/>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Date Placeholder 3"/>
          <p:cNvSpPr>
            <a:spLocks noGrp="1"/>
          </p:cNvSpPr>
          <p:nvPr>
            <p:ph type="dt" sz="half" idx="2"/>
          </p:nvPr>
        </p:nvSpPr>
        <p:spPr>
          <a:xfrm>
            <a:off x="735062" y="7006700"/>
            <a:ext cx="2405658" cy="402483"/>
          </a:xfrm>
          <a:prstGeom prst="rect">
            <a:avLst/>
          </a:prstGeom>
        </p:spPr>
        <p:txBody>
          <a:bodyPr vert="horz" lIns="91440" tIns="45720" rIns="91440" bIns="45720" rtlCol="0" anchor="ctr"/>
          <a:lstStyle>
            <a:lvl1pPr algn="l">
              <a:defRPr sz="1323">
                <a:solidFill>
                  <a:schemeClr val="tx1">
                    <a:tint val="75000"/>
                  </a:schemeClr>
                </a:solidFill>
              </a:defRPr>
            </a:lvl1pPr>
          </a:lstStyle>
          <a:p>
            <a:endParaRPr kumimoji="1" lang="ja-JP" altLang="en-US"/>
          </a:p>
        </p:txBody>
      </p:sp>
      <p:sp>
        <p:nvSpPr>
          <p:cNvPr id="5" name="Footer Placeholder 4"/>
          <p:cNvSpPr>
            <a:spLocks noGrp="1"/>
          </p:cNvSpPr>
          <p:nvPr>
            <p:ph type="ftr" sz="quarter" idx="3"/>
          </p:nvPr>
        </p:nvSpPr>
        <p:spPr>
          <a:xfrm>
            <a:off x="3541663" y="7006700"/>
            <a:ext cx="3608487" cy="402483"/>
          </a:xfrm>
          <a:prstGeom prst="rect">
            <a:avLst/>
          </a:prstGeom>
        </p:spPr>
        <p:txBody>
          <a:bodyPr vert="horz" lIns="91440" tIns="45720" rIns="91440" bIns="45720" rtlCol="0" anchor="ctr"/>
          <a:lstStyle>
            <a:lvl1pPr algn="ctr">
              <a:defRPr sz="1323">
                <a:solidFill>
                  <a:schemeClr val="tx1">
                    <a:tint val="75000"/>
                  </a:schemeClr>
                </a:solidFill>
              </a:defRPr>
            </a:lvl1pPr>
          </a:lstStyle>
          <a:p>
            <a:endParaRPr kumimoji="1" lang="ja-JP" altLang="en-US"/>
          </a:p>
        </p:txBody>
      </p:sp>
      <p:sp>
        <p:nvSpPr>
          <p:cNvPr id="6" name="Slide Number Placeholder 5"/>
          <p:cNvSpPr>
            <a:spLocks noGrp="1"/>
          </p:cNvSpPr>
          <p:nvPr>
            <p:ph type="sldNum" sz="quarter" idx="4"/>
          </p:nvPr>
        </p:nvSpPr>
        <p:spPr>
          <a:xfrm>
            <a:off x="7551093" y="7006700"/>
            <a:ext cx="2405658" cy="402483"/>
          </a:xfrm>
          <a:prstGeom prst="rect">
            <a:avLst/>
          </a:prstGeom>
        </p:spPr>
        <p:txBody>
          <a:bodyPr vert="horz" lIns="91440" tIns="45720" rIns="91440" bIns="45720" rtlCol="0" anchor="ctr"/>
          <a:lstStyle>
            <a:lvl1pPr algn="r">
              <a:defRPr sz="1323">
                <a:solidFill>
                  <a:schemeClr val="tx1">
                    <a:tint val="75000"/>
                  </a:schemeClr>
                </a:solidFill>
              </a:defRPr>
            </a:lvl1pPr>
          </a:lstStyle>
          <a:p>
            <a:fld id="{66F6F5A3-2017-4170-902B-D1F77411E903}" type="slidenum">
              <a:rPr kumimoji="1" lang="ja-JP" altLang="en-US" smtClean="0"/>
              <a:t>‹#›</a:t>
            </a:fld>
            <a:endParaRPr kumimoji="1" lang="ja-JP" altLang="en-US"/>
          </a:p>
        </p:txBody>
      </p:sp>
    </p:spTree>
    <p:extLst>
      <p:ext uri="{BB962C8B-B14F-4D97-AF65-F5344CB8AC3E}">
        <p14:creationId xmlns:p14="http://schemas.microsoft.com/office/powerpoint/2010/main" val="2661216871"/>
      </p:ext>
    </p:extLst>
  </p:cSld>
  <p:clrMap bg1="lt1" tx1="dk1" bg2="lt2" tx2="dk2" accent1="accent1" accent2="accent2" accent3="accent3" accent4="accent4" accent5="accent5" accent6="accent6" hlink="hlink" folHlink="folHlink"/>
  <p:sldLayoutIdLst>
    <p:sldLayoutId id="2147483793" r:id="rId1"/>
    <p:sldLayoutId id="2147483794" r:id="rId2"/>
    <p:sldLayoutId id="2147483795" r:id="rId3"/>
    <p:sldLayoutId id="2147483796" r:id="rId4"/>
    <p:sldLayoutId id="2147483797" r:id="rId5"/>
    <p:sldLayoutId id="2147483798" r:id="rId6"/>
    <p:sldLayoutId id="2147483799" r:id="rId7"/>
    <p:sldLayoutId id="2147483800" r:id="rId8"/>
    <p:sldLayoutId id="2147483801" r:id="rId9"/>
    <p:sldLayoutId id="2147483802" r:id="rId10"/>
    <p:sldLayoutId id="2147483803" r:id="rId11"/>
    <p:sldLayoutId id="2147483804" r:id="rId12"/>
    <p:sldLayoutId id="2147483805" r:id="rId13"/>
    <p:sldLayoutId id="2147483806" r:id="rId14"/>
    <p:sldLayoutId id="2147483807" r:id="rId15"/>
    <p:sldLayoutId id="2147483808" r:id="rId16"/>
  </p:sldLayoutIdLst>
  <p:hf hdr="0" ftr="0" dt="0"/>
  <p:txStyles>
    <p:titleStyle>
      <a:lvl1pPr algn="l" defTabSz="1007943" rtl="0" eaLnBrk="1" latinLnBrk="0" hangingPunct="1">
        <a:lnSpc>
          <a:spcPct val="90000"/>
        </a:lnSpc>
        <a:spcBef>
          <a:spcPct val="0"/>
        </a:spcBef>
        <a:buNone/>
        <a:defRPr kumimoji="1" sz="4850" kern="1200">
          <a:solidFill>
            <a:schemeClr val="tx1"/>
          </a:solidFill>
          <a:latin typeface="+mj-lt"/>
          <a:ea typeface="+mj-ea"/>
          <a:cs typeface="+mj-cs"/>
        </a:defRPr>
      </a:lvl1pPr>
    </p:titleStyle>
    <p:bodyStyle>
      <a:lvl1pPr marL="251986" indent="-251986" algn="l" defTabSz="1007943" rtl="0" eaLnBrk="1" latinLnBrk="0" hangingPunct="1">
        <a:lnSpc>
          <a:spcPct val="90000"/>
        </a:lnSpc>
        <a:spcBef>
          <a:spcPts val="1102"/>
        </a:spcBef>
        <a:buFont typeface="Arial" panose="020B0604020202020204" pitchFamily="34" charset="0"/>
        <a:buChar char="•"/>
        <a:defRPr kumimoji="1" sz="3086" kern="1200">
          <a:solidFill>
            <a:schemeClr val="tx1"/>
          </a:solidFill>
          <a:latin typeface="+mn-lt"/>
          <a:ea typeface="+mn-ea"/>
          <a:cs typeface="+mn-cs"/>
        </a:defRPr>
      </a:lvl1pPr>
      <a:lvl2pPr marL="755957" indent="-251986" algn="l" defTabSz="1007943" rtl="0" eaLnBrk="1" latinLnBrk="0" hangingPunct="1">
        <a:lnSpc>
          <a:spcPct val="90000"/>
        </a:lnSpc>
        <a:spcBef>
          <a:spcPts val="551"/>
        </a:spcBef>
        <a:buFont typeface="Arial" panose="020B0604020202020204" pitchFamily="34" charset="0"/>
        <a:buChar char="•"/>
        <a:defRPr kumimoji="1" sz="2646" kern="1200">
          <a:solidFill>
            <a:schemeClr val="tx1"/>
          </a:solidFill>
          <a:latin typeface="+mn-lt"/>
          <a:ea typeface="+mn-ea"/>
          <a:cs typeface="+mn-cs"/>
        </a:defRPr>
      </a:lvl2pPr>
      <a:lvl3pPr marL="1259929" indent="-251986" algn="l" defTabSz="1007943" rtl="0" eaLnBrk="1" latinLnBrk="0" hangingPunct="1">
        <a:lnSpc>
          <a:spcPct val="90000"/>
        </a:lnSpc>
        <a:spcBef>
          <a:spcPts val="551"/>
        </a:spcBef>
        <a:buFont typeface="Arial" panose="020B0604020202020204" pitchFamily="34" charset="0"/>
        <a:buChar char="•"/>
        <a:defRPr kumimoji="1" sz="2205" kern="1200">
          <a:solidFill>
            <a:schemeClr val="tx1"/>
          </a:solidFill>
          <a:latin typeface="+mn-lt"/>
          <a:ea typeface="+mn-ea"/>
          <a:cs typeface="+mn-cs"/>
        </a:defRPr>
      </a:lvl3pPr>
      <a:lvl4pPr marL="1763900" indent="-251986" algn="l" defTabSz="1007943" rtl="0" eaLnBrk="1" latinLnBrk="0" hangingPunct="1">
        <a:lnSpc>
          <a:spcPct val="90000"/>
        </a:lnSpc>
        <a:spcBef>
          <a:spcPts val="551"/>
        </a:spcBef>
        <a:buFont typeface="Arial" panose="020B0604020202020204" pitchFamily="34" charset="0"/>
        <a:buChar char="•"/>
        <a:defRPr kumimoji="1" sz="1984" kern="1200">
          <a:solidFill>
            <a:schemeClr val="tx1"/>
          </a:solidFill>
          <a:latin typeface="+mn-lt"/>
          <a:ea typeface="+mn-ea"/>
          <a:cs typeface="+mn-cs"/>
        </a:defRPr>
      </a:lvl4pPr>
      <a:lvl5pPr marL="2267872" indent="-251986" algn="l" defTabSz="1007943" rtl="0" eaLnBrk="1" latinLnBrk="0" hangingPunct="1">
        <a:lnSpc>
          <a:spcPct val="90000"/>
        </a:lnSpc>
        <a:spcBef>
          <a:spcPts val="551"/>
        </a:spcBef>
        <a:buFont typeface="Arial" panose="020B0604020202020204" pitchFamily="34" charset="0"/>
        <a:buChar char="•"/>
        <a:defRPr kumimoji="1" sz="1984" kern="1200">
          <a:solidFill>
            <a:schemeClr val="tx1"/>
          </a:solidFill>
          <a:latin typeface="+mn-lt"/>
          <a:ea typeface="+mn-ea"/>
          <a:cs typeface="+mn-cs"/>
        </a:defRPr>
      </a:lvl5pPr>
      <a:lvl6pPr marL="2771844" indent="-251986" algn="l" defTabSz="1007943" rtl="0" eaLnBrk="1" latinLnBrk="0" hangingPunct="1">
        <a:lnSpc>
          <a:spcPct val="90000"/>
        </a:lnSpc>
        <a:spcBef>
          <a:spcPts val="551"/>
        </a:spcBef>
        <a:buFont typeface="Arial" panose="020B0604020202020204" pitchFamily="34" charset="0"/>
        <a:buChar char="•"/>
        <a:defRPr kumimoji="1" sz="1984" kern="1200">
          <a:solidFill>
            <a:schemeClr val="tx1"/>
          </a:solidFill>
          <a:latin typeface="+mn-lt"/>
          <a:ea typeface="+mn-ea"/>
          <a:cs typeface="+mn-cs"/>
        </a:defRPr>
      </a:lvl6pPr>
      <a:lvl7pPr marL="3275815" indent="-251986" algn="l" defTabSz="1007943" rtl="0" eaLnBrk="1" latinLnBrk="0" hangingPunct="1">
        <a:lnSpc>
          <a:spcPct val="90000"/>
        </a:lnSpc>
        <a:spcBef>
          <a:spcPts val="551"/>
        </a:spcBef>
        <a:buFont typeface="Arial" panose="020B0604020202020204" pitchFamily="34" charset="0"/>
        <a:buChar char="•"/>
        <a:defRPr kumimoji="1" sz="1984" kern="1200">
          <a:solidFill>
            <a:schemeClr val="tx1"/>
          </a:solidFill>
          <a:latin typeface="+mn-lt"/>
          <a:ea typeface="+mn-ea"/>
          <a:cs typeface="+mn-cs"/>
        </a:defRPr>
      </a:lvl7pPr>
      <a:lvl8pPr marL="3779787" indent="-251986" algn="l" defTabSz="1007943" rtl="0" eaLnBrk="1" latinLnBrk="0" hangingPunct="1">
        <a:lnSpc>
          <a:spcPct val="90000"/>
        </a:lnSpc>
        <a:spcBef>
          <a:spcPts val="551"/>
        </a:spcBef>
        <a:buFont typeface="Arial" panose="020B0604020202020204" pitchFamily="34" charset="0"/>
        <a:buChar char="•"/>
        <a:defRPr kumimoji="1" sz="1984" kern="1200">
          <a:solidFill>
            <a:schemeClr val="tx1"/>
          </a:solidFill>
          <a:latin typeface="+mn-lt"/>
          <a:ea typeface="+mn-ea"/>
          <a:cs typeface="+mn-cs"/>
        </a:defRPr>
      </a:lvl8pPr>
      <a:lvl9pPr marL="4283758" indent="-251986" algn="l" defTabSz="1007943" rtl="0" eaLnBrk="1" latinLnBrk="0" hangingPunct="1">
        <a:lnSpc>
          <a:spcPct val="90000"/>
        </a:lnSpc>
        <a:spcBef>
          <a:spcPts val="551"/>
        </a:spcBef>
        <a:buFont typeface="Arial" panose="020B0604020202020204" pitchFamily="34" charset="0"/>
        <a:buChar char="•"/>
        <a:defRPr kumimoji="1" sz="1984" kern="1200">
          <a:solidFill>
            <a:schemeClr val="tx1"/>
          </a:solidFill>
          <a:latin typeface="+mn-lt"/>
          <a:ea typeface="+mn-ea"/>
          <a:cs typeface="+mn-cs"/>
        </a:defRPr>
      </a:lvl9pPr>
    </p:bodyStyle>
    <p:otherStyle>
      <a:defPPr>
        <a:defRPr lang="en-US"/>
      </a:defPPr>
      <a:lvl1pPr marL="0" algn="l" defTabSz="1007943" rtl="0" eaLnBrk="1" latinLnBrk="0" hangingPunct="1">
        <a:defRPr kumimoji="1" sz="1984" kern="1200">
          <a:solidFill>
            <a:schemeClr val="tx1"/>
          </a:solidFill>
          <a:latin typeface="+mn-lt"/>
          <a:ea typeface="+mn-ea"/>
          <a:cs typeface="+mn-cs"/>
        </a:defRPr>
      </a:lvl1pPr>
      <a:lvl2pPr marL="503972" algn="l" defTabSz="1007943" rtl="0" eaLnBrk="1" latinLnBrk="0" hangingPunct="1">
        <a:defRPr kumimoji="1" sz="1984" kern="1200">
          <a:solidFill>
            <a:schemeClr val="tx1"/>
          </a:solidFill>
          <a:latin typeface="+mn-lt"/>
          <a:ea typeface="+mn-ea"/>
          <a:cs typeface="+mn-cs"/>
        </a:defRPr>
      </a:lvl2pPr>
      <a:lvl3pPr marL="1007943" algn="l" defTabSz="1007943" rtl="0" eaLnBrk="1" latinLnBrk="0" hangingPunct="1">
        <a:defRPr kumimoji="1" sz="1984" kern="1200">
          <a:solidFill>
            <a:schemeClr val="tx1"/>
          </a:solidFill>
          <a:latin typeface="+mn-lt"/>
          <a:ea typeface="+mn-ea"/>
          <a:cs typeface="+mn-cs"/>
        </a:defRPr>
      </a:lvl3pPr>
      <a:lvl4pPr marL="1511915" algn="l" defTabSz="1007943" rtl="0" eaLnBrk="1" latinLnBrk="0" hangingPunct="1">
        <a:defRPr kumimoji="1" sz="1984" kern="1200">
          <a:solidFill>
            <a:schemeClr val="tx1"/>
          </a:solidFill>
          <a:latin typeface="+mn-lt"/>
          <a:ea typeface="+mn-ea"/>
          <a:cs typeface="+mn-cs"/>
        </a:defRPr>
      </a:lvl4pPr>
      <a:lvl5pPr marL="2015886" algn="l" defTabSz="1007943" rtl="0" eaLnBrk="1" latinLnBrk="0" hangingPunct="1">
        <a:defRPr kumimoji="1" sz="1984" kern="1200">
          <a:solidFill>
            <a:schemeClr val="tx1"/>
          </a:solidFill>
          <a:latin typeface="+mn-lt"/>
          <a:ea typeface="+mn-ea"/>
          <a:cs typeface="+mn-cs"/>
        </a:defRPr>
      </a:lvl5pPr>
      <a:lvl6pPr marL="2519858" algn="l" defTabSz="1007943" rtl="0" eaLnBrk="1" latinLnBrk="0" hangingPunct="1">
        <a:defRPr kumimoji="1" sz="1984" kern="1200">
          <a:solidFill>
            <a:schemeClr val="tx1"/>
          </a:solidFill>
          <a:latin typeface="+mn-lt"/>
          <a:ea typeface="+mn-ea"/>
          <a:cs typeface="+mn-cs"/>
        </a:defRPr>
      </a:lvl6pPr>
      <a:lvl7pPr marL="3023829" algn="l" defTabSz="1007943" rtl="0" eaLnBrk="1" latinLnBrk="0" hangingPunct="1">
        <a:defRPr kumimoji="1" sz="1984" kern="1200">
          <a:solidFill>
            <a:schemeClr val="tx1"/>
          </a:solidFill>
          <a:latin typeface="+mn-lt"/>
          <a:ea typeface="+mn-ea"/>
          <a:cs typeface="+mn-cs"/>
        </a:defRPr>
      </a:lvl7pPr>
      <a:lvl8pPr marL="3527801" algn="l" defTabSz="1007943" rtl="0" eaLnBrk="1" latinLnBrk="0" hangingPunct="1">
        <a:defRPr kumimoji="1" sz="1984" kern="1200">
          <a:solidFill>
            <a:schemeClr val="tx1"/>
          </a:solidFill>
          <a:latin typeface="+mn-lt"/>
          <a:ea typeface="+mn-ea"/>
          <a:cs typeface="+mn-cs"/>
        </a:defRPr>
      </a:lvl8pPr>
      <a:lvl9pPr marL="4031772" algn="l" defTabSz="1007943" rtl="0" eaLnBrk="1" latinLnBrk="0" hangingPunct="1">
        <a:defRPr kumimoji="1" sz="1984"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reserve="1">
  <p:cSld>
    <p:bg>
      <p:bgPr>
        <a:solidFill>
          <a:schemeClr val="accent3"/>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741136" y="403182"/>
            <a:ext cx="9221689" cy="1461187"/>
          </a:xfrm>
          <a:prstGeom prst="rect">
            <a:avLst/>
          </a:prstGeom>
        </p:spPr>
        <p:txBody>
          <a:bodyPr vert="horz" lIns="91440" tIns="45720" rIns="91440" bIns="45720" rtlCol="0" anchor="ctr">
            <a:normAutofit/>
          </a:bodyPr>
          <a:lstStyle/>
          <a:p>
            <a:r>
              <a:rPr lang="ja-JP" altLang="en-US"/>
              <a:t>マスター タイトルの書式設定</a:t>
            </a:r>
            <a:endParaRPr lang="en-US"/>
          </a:p>
        </p:txBody>
      </p:sp>
      <p:sp>
        <p:nvSpPr>
          <p:cNvPr id="3" name="Text Placeholder 2"/>
          <p:cNvSpPr>
            <a:spLocks noGrp="1"/>
          </p:cNvSpPr>
          <p:nvPr>
            <p:ph type="body" idx="1"/>
          </p:nvPr>
        </p:nvSpPr>
        <p:spPr>
          <a:xfrm>
            <a:off x="741136" y="2015915"/>
            <a:ext cx="9221689" cy="4796543"/>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Date Placeholder 3"/>
          <p:cNvSpPr>
            <a:spLocks noGrp="1"/>
          </p:cNvSpPr>
          <p:nvPr>
            <p:ph type="dt" sz="half" idx="2"/>
          </p:nvPr>
        </p:nvSpPr>
        <p:spPr>
          <a:xfrm>
            <a:off x="735062" y="7006700"/>
            <a:ext cx="2405658" cy="402483"/>
          </a:xfrm>
          <a:prstGeom prst="rect">
            <a:avLst/>
          </a:prstGeom>
        </p:spPr>
        <p:txBody>
          <a:bodyPr vert="horz" lIns="91440" tIns="45720" rIns="91440" bIns="45720" rtlCol="0" anchor="ctr"/>
          <a:lstStyle>
            <a:lvl1pPr algn="l">
              <a:defRPr sz="909">
                <a:solidFill>
                  <a:schemeClr val="tx1">
                    <a:lumMod val="65000"/>
                    <a:lumOff val="35000"/>
                  </a:schemeClr>
                </a:solidFill>
              </a:defRPr>
            </a:lvl1pPr>
          </a:lstStyle>
          <a:p>
            <a:fld id="{34AC9E3B-A0EA-4BB1-9678-93C4FF701296}" type="datetimeFigureOut">
              <a:rPr kumimoji="1" lang="ja-JP" altLang="en-US" smtClean="0"/>
              <a:t>2025/4/23</a:t>
            </a:fld>
            <a:endParaRPr kumimoji="1" lang="ja-JP" altLang="en-US"/>
          </a:p>
        </p:txBody>
      </p:sp>
      <p:sp>
        <p:nvSpPr>
          <p:cNvPr id="5" name="Footer Placeholder 4"/>
          <p:cNvSpPr>
            <a:spLocks noGrp="1"/>
          </p:cNvSpPr>
          <p:nvPr>
            <p:ph type="ftr" sz="quarter" idx="3"/>
          </p:nvPr>
        </p:nvSpPr>
        <p:spPr>
          <a:xfrm>
            <a:off x="3541663" y="7006700"/>
            <a:ext cx="3608487" cy="402483"/>
          </a:xfrm>
          <a:prstGeom prst="rect">
            <a:avLst/>
          </a:prstGeom>
        </p:spPr>
        <p:txBody>
          <a:bodyPr vert="horz" lIns="91440" tIns="45720" rIns="91440" bIns="45720" rtlCol="0" anchor="ctr"/>
          <a:lstStyle>
            <a:lvl1pPr algn="ctr">
              <a:defRPr sz="909">
                <a:solidFill>
                  <a:schemeClr val="tx1">
                    <a:lumMod val="65000"/>
                    <a:lumOff val="35000"/>
                  </a:schemeClr>
                </a:solidFill>
              </a:defRPr>
            </a:lvl1pPr>
          </a:lstStyle>
          <a:p>
            <a:endParaRPr kumimoji="1" lang="ja-JP" altLang="en-US"/>
          </a:p>
        </p:txBody>
      </p:sp>
      <p:sp>
        <p:nvSpPr>
          <p:cNvPr id="6" name="Slide Number Placeholder 5"/>
          <p:cNvSpPr>
            <a:spLocks noGrp="1"/>
          </p:cNvSpPr>
          <p:nvPr>
            <p:ph type="sldNum" sz="quarter" idx="4"/>
          </p:nvPr>
        </p:nvSpPr>
        <p:spPr>
          <a:xfrm>
            <a:off x="7557167" y="7006700"/>
            <a:ext cx="2405658" cy="402483"/>
          </a:xfrm>
          <a:prstGeom prst="rect">
            <a:avLst/>
          </a:prstGeom>
        </p:spPr>
        <p:txBody>
          <a:bodyPr vert="horz" lIns="91440" tIns="45720" rIns="91440" bIns="45720" rtlCol="0" anchor="ctr"/>
          <a:lstStyle>
            <a:lvl1pPr algn="r">
              <a:defRPr sz="909">
                <a:solidFill>
                  <a:schemeClr val="tx1">
                    <a:tint val="75000"/>
                  </a:schemeClr>
                </a:solidFill>
              </a:defRPr>
            </a:lvl1pPr>
          </a:lstStyle>
          <a:p>
            <a:fld id="{57C5DBA7-51FB-4B1C-97DF-967734353BB8}" type="slidenum">
              <a:rPr kumimoji="1" lang="ja-JP" altLang="en-US" smtClean="0"/>
              <a:t>‹#›</a:t>
            </a:fld>
            <a:endParaRPr kumimoji="1" lang="ja-JP" altLang="en-US"/>
          </a:p>
        </p:txBody>
      </p:sp>
    </p:spTree>
    <p:extLst>
      <p:ext uri="{BB962C8B-B14F-4D97-AF65-F5344CB8AC3E}">
        <p14:creationId xmlns:p14="http://schemas.microsoft.com/office/powerpoint/2010/main" val="2939928045"/>
      </p:ext>
    </p:extLst>
  </p:cSld>
  <p:clrMap bg1="lt1" tx1="dk1" bg2="lt2" tx2="dk2" accent1="accent1" accent2="accent2" accent3="accent3" accent4="accent4" accent5="accent5" accent6="accent6" hlink="hlink" folHlink="folHlink"/>
  <p:sldLayoutIdLst>
    <p:sldLayoutId id="2147483825" r:id="rId1"/>
    <p:sldLayoutId id="2147483826" r:id="rId2"/>
    <p:sldLayoutId id="2147483827" r:id="rId3"/>
    <p:sldLayoutId id="2147483828" r:id="rId4"/>
    <p:sldLayoutId id="2147483829" r:id="rId5"/>
    <p:sldLayoutId id="2147483830" r:id="rId6"/>
    <p:sldLayoutId id="2147483831" r:id="rId7"/>
    <p:sldLayoutId id="2147483832" r:id="rId8"/>
    <p:sldLayoutId id="2147483833" r:id="rId9"/>
    <p:sldLayoutId id="2147483834" r:id="rId10"/>
    <p:sldLayoutId id="2147483835" r:id="rId11"/>
  </p:sldLayoutIdLst>
  <p:txStyles>
    <p:titleStyle>
      <a:lvl1pPr algn="l" defTabSz="755957" rtl="0" eaLnBrk="1" latinLnBrk="0" hangingPunct="1">
        <a:lnSpc>
          <a:spcPct val="90000"/>
        </a:lnSpc>
        <a:spcBef>
          <a:spcPct val="0"/>
        </a:spcBef>
        <a:buNone/>
        <a:defRPr kumimoji="1" sz="3638" kern="1200">
          <a:solidFill>
            <a:schemeClr val="tx1"/>
          </a:solidFill>
          <a:latin typeface="+mj-lt"/>
          <a:ea typeface="+mj-ea"/>
          <a:cs typeface="+mj-cs"/>
        </a:defRPr>
      </a:lvl1pPr>
    </p:titleStyle>
    <p:bodyStyle>
      <a:lvl1pPr marL="188989" indent="-188989" algn="l" defTabSz="755957" rtl="0" eaLnBrk="1" latinLnBrk="0" hangingPunct="1">
        <a:lnSpc>
          <a:spcPct val="90000"/>
        </a:lnSpc>
        <a:spcBef>
          <a:spcPts val="827"/>
        </a:spcBef>
        <a:buFont typeface="Wingdings 2" pitchFamily="18" charset="2"/>
        <a:buChar char=""/>
        <a:defRPr kumimoji="1" sz="2315" kern="1200">
          <a:solidFill>
            <a:schemeClr val="tx1"/>
          </a:solidFill>
          <a:latin typeface="+mn-lt"/>
          <a:ea typeface="+mn-ea"/>
          <a:cs typeface="+mn-cs"/>
        </a:defRPr>
      </a:lvl1pPr>
      <a:lvl2pPr marL="566968" indent="-188989" algn="l" defTabSz="755957" rtl="0" eaLnBrk="1" latinLnBrk="0" hangingPunct="1">
        <a:lnSpc>
          <a:spcPct val="90000"/>
        </a:lnSpc>
        <a:spcBef>
          <a:spcPts val="413"/>
        </a:spcBef>
        <a:buFont typeface="Wingdings 2" pitchFamily="18" charset="2"/>
        <a:buChar char=""/>
        <a:defRPr kumimoji="1" sz="1984" kern="1200">
          <a:solidFill>
            <a:schemeClr val="tx1"/>
          </a:solidFill>
          <a:latin typeface="+mn-lt"/>
          <a:ea typeface="+mn-ea"/>
          <a:cs typeface="+mn-cs"/>
        </a:defRPr>
      </a:lvl2pPr>
      <a:lvl3pPr marL="944947" indent="-188989" algn="l" defTabSz="755957" rtl="0" eaLnBrk="1" latinLnBrk="0" hangingPunct="1">
        <a:lnSpc>
          <a:spcPct val="90000"/>
        </a:lnSpc>
        <a:spcBef>
          <a:spcPts val="413"/>
        </a:spcBef>
        <a:buFont typeface="Wingdings 2" pitchFamily="18" charset="2"/>
        <a:buChar char=""/>
        <a:defRPr kumimoji="1" sz="1653" kern="1200">
          <a:solidFill>
            <a:schemeClr val="tx1"/>
          </a:solidFill>
          <a:latin typeface="+mn-lt"/>
          <a:ea typeface="+mn-ea"/>
          <a:cs typeface="+mn-cs"/>
        </a:defRPr>
      </a:lvl3pPr>
      <a:lvl4pPr marL="1322925" indent="-188989" algn="l" defTabSz="755957" rtl="0" eaLnBrk="1" latinLnBrk="0" hangingPunct="1">
        <a:lnSpc>
          <a:spcPct val="90000"/>
        </a:lnSpc>
        <a:spcBef>
          <a:spcPts val="413"/>
        </a:spcBef>
        <a:buFont typeface="Wingdings 2" pitchFamily="18" charset="2"/>
        <a:buChar char=""/>
        <a:defRPr kumimoji="1" sz="1488" kern="1200">
          <a:solidFill>
            <a:schemeClr val="tx1"/>
          </a:solidFill>
          <a:latin typeface="+mn-lt"/>
          <a:ea typeface="+mn-ea"/>
          <a:cs typeface="+mn-cs"/>
        </a:defRPr>
      </a:lvl4pPr>
      <a:lvl5pPr marL="1700904" indent="-188989" algn="l" defTabSz="755957" rtl="0" eaLnBrk="1" latinLnBrk="0" hangingPunct="1">
        <a:lnSpc>
          <a:spcPct val="90000"/>
        </a:lnSpc>
        <a:spcBef>
          <a:spcPts val="413"/>
        </a:spcBef>
        <a:buFont typeface="Wingdings 2" pitchFamily="18" charset="2"/>
        <a:buChar char=""/>
        <a:defRPr kumimoji="1" sz="1488" kern="1200">
          <a:solidFill>
            <a:schemeClr val="tx1"/>
          </a:solidFill>
          <a:latin typeface="+mn-lt"/>
          <a:ea typeface="+mn-ea"/>
          <a:cs typeface="+mn-cs"/>
        </a:defRPr>
      </a:lvl5pPr>
      <a:lvl6pPr marL="2078883" indent="-188989" algn="l" defTabSz="755957" rtl="0" eaLnBrk="1" latinLnBrk="0" hangingPunct="1">
        <a:spcBef>
          <a:spcPct val="20000"/>
        </a:spcBef>
        <a:buFont typeface="Wingdings 2" pitchFamily="18" charset="2"/>
        <a:buChar char=""/>
        <a:defRPr kumimoji="1" sz="1488" kern="1200">
          <a:solidFill>
            <a:schemeClr val="tx1"/>
          </a:solidFill>
          <a:latin typeface="+mn-lt"/>
          <a:ea typeface="+mn-ea"/>
          <a:cs typeface="+mn-cs"/>
        </a:defRPr>
      </a:lvl6pPr>
      <a:lvl7pPr marL="2456861" indent="-188989" algn="l" defTabSz="755957" rtl="0" eaLnBrk="1" latinLnBrk="0" hangingPunct="1">
        <a:spcBef>
          <a:spcPct val="20000"/>
        </a:spcBef>
        <a:buFont typeface="Wingdings 2" pitchFamily="18" charset="2"/>
        <a:buChar char=""/>
        <a:defRPr kumimoji="1" sz="1488" kern="1200">
          <a:solidFill>
            <a:schemeClr val="tx1"/>
          </a:solidFill>
          <a:latin typeface="+mn-lt"/>
          <a:ea typeface="+mn-ea"/>
          <a:cs typeface="+mn-cs"/>
        </a:defRPr>
      </a:lvl7pPr>
      <a:lvl8pPr marL="2834840" indent="-188989" algn="l" defTabSz="755957" rtl="0" eaLnBrk="1" latinLnBrk="0" hangingPunct="1">
        <a:spcBef>
          <a:spcPct val="20000"/>
        </a:spcBef>
        <a:buFont typeface="Wingdings 2" pitchFamily="18" charset="2"/>
        <a:buChar char=""/>
        <a:defRPr kumimoji="1" sz="1488" kern="1200">
          <a:solidFill>
            <a:schemeClr val="tx1"/>
          </a:solidFill>
          <a:latin typeface="+mn-lt"/>
          <a:ea typeface="+mn-ea"/>
          <a:cs typeface="+mn-cs"/>
        </a:defRPr>
      </a:lvl8pPr>
      <a:lvl9pPr marL="3212819" indent="-188989" algn="l" defTabSz="755957" rtl="0" eaLnBrk="1" latinLnBrk="0" hangingPunct="1">
        <a:spcBef>
          <a:spcPct val="20000"/>
        </a:spcBef>
        <a:buFont typeface="Wingdings 2" pitchFamily="18" charset="2"/>
        <a:buChar char=""/>
        <a:defRPr kumimoji="1" sz="1488" kern="1200">
          <a:solidFill>
            <a:schemeClr val="tx1"/>
          </a:solidFill>
          <a:latin typeface="+mn-lt"/>
          <a:ea typeface="+mn-ea"/>
          <a:cs typeface="+mn-cs"/>
        </a:defRPr>
      </a:lvl9pPr>
    </p:bodyStyle>
    <p:otherStyle>
      <a:defPPr>
        <a:defRPr lang="en-US"/>
      </a:defPPr>
      <a:lvl1pPr marL="0" algn="l" defTabSz="755957" rtl="0" eaLnBrk="1" latinLnBrk="0" hangingPunct="1">
        <a:defRPr kumimoji="1" sz="1488" kern="1200">
          <a:solidFill>
            <a:schemeClr val="tx1"/>
          </a:solidFill>
          <a:latin typeface="+mn-lt"/>
          <a:ea typeface="+mn-ea"/>
          <a:cs typeface="+mn-cs"/>
        </a:defRPr>
      </a:lvl1pPr>
      <a:lvl2pPr marL="377979" algn="l" defTabSz="755957" rtl="0" eaLnBrk="1" latinLnBrk="0" hangingPunct="1">
        <a:defRPr kumimoji="1" sz="1488" kern="1200">
          <a:solidFill>
            <a:schemeClr val="tx1"/>
          </a:solidFill>
          <a:latin typeface="+mn-lt"/>
          <a:ea typeface="+mn-ea"/>
          <a:cs typeface="+mn-cs"/>
        </a:defRPr>
      </a:lvl2pPr>
      <a:lvl3pPr marL="755957" algn="l" defTabSz="755957" rtl="0" eaLnBrk="1" latinLnBrk="0" hangingPunct="1">
        <a:defRPr kumimoji="1" sz="1488" kern="1200">
          <a:solidFill>
            <a:schemeClr val="tx1"/>
          </a:solidFill>
          <a:latin typeface="+mn-lt"/>
          <a:ea typeface="+mn-ea"/>
          <a:cs typeface="+mn-cs"/>
        </a:defRPr>
      </a:lvl3pPr>
      <a:lvl4pPr marL="1133936" algn="l" defTabSz="755957" rtl="0" eaLnBrk="1" latinLnBrk="0" hangingPunct="1">
        <a:defRPr kumimoji="1" sz="1488" kern="1200">
          <a:solidFill>
            <a:schemeClr val="tx1"/>
          </a:solidFill>
          <a:latin typeface="+mn-lt"/>
          <a:ea typeface="+mn-ea"/>
          <a:cs typeface="+mn-cs"/>
        </a:defRPr>
      </a:lvl4pPr>
      <a:lvl5pPr marL="1511915" algn="l" defTabSz="755957" rtl="0" eaLnBrk="1" latinLnBrk="0" hangingPunct="1">
        <a:defRPr kumimoji="1" sz="1488" kern="1200">
          <a:solidFill>
            <a:schemeClr val="tx1"/>
          </a:solidFill>
          <a:latin typeface="+mn-lt"/>
          <a:ea typeface="+mn-ea"/>
          <a:cs typeface="+mn-cs"/>
        </a:defRPr>
      </a:lvl5pPr>
      <a:lvl6pPr marL="1889893" algn="l" defTabSz="755957" rtl="0" eaLnBrk="1" latinLnBrk="0" hangingPunct="1">
        <a:defRPr kumimoji="1" sz="1488" kern="1200">
          <a:solidFill>
            <a:schemeClr val="tx1"/>
          </a:solidFill>
          <a:latin typeface="+mn-lt"/>
          <a:ea typeface="+mn-ea"/>
          <a:cs typeface="+mn-cs"/>
        </a:defRPr>
      </a:lvl6pPr>
      <a:lvl7pPr marL="2267872" algn="l" defTabSz="755957" rtl="0" eaLnBrk="1" latinLnBrk="0" hangingPunct="1">
        <a:defRPr kumimoji="1" sz="1488" kern="1200">
          <a:solidFill>
            <a:schemeClr val="tx1"/>
          </a:solidFill>
          <a:latin typeface="+mn-lt"/>
          <a:ea typeface="+mn-ea"/>
          <a:cs typeface="+mn-cs"/>
        </a:defRPr>
      </a:lvl7pPr>
      <a:lvl8pPr marL="2645851" algn="l" defTabSz="755957" rtl="0" eaLnBrk="1" latinLnBrk="0" hangingPunct="1">
        <a:defRPr kumimoji="1" sz="1488" kern="1200">
          <a:solidFill>
            <a:schemeClr val="tx1"/>
          </a:solidFill>
          <a:latin typeface="+mn-lt"/>
          <a:ea typeface="+mn-ea"/>
          <a:cs typeface="+mn-cs"/>
        </a:defRPr>
      </a:lvl8pPr>
      <a:lvl9pPr marL="3023829" algn="l" defTabSz="755957" rtl="0" eaLnBrk="1" latinLnBrk="0" hangingPunct="1">
        <a:defRPr kumimoji="1" sz="1488"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a:extLst>
              <a:ext uri="{FF2B5EF4-FFF2-40B4-BE49-F238E27FC236}">
                <a16:creationId xmlns:a16="http://schemas.microsoft.com/office/drawing/2014/main" id="{9C4B3EE9-80F2-85B6-2519-AA136A93A0F0}"/>
              </a:ext>
            </a:extLst>
          </p:cNvPr>
          <p:cNvSpPr>
            <a:spLocks noGrp="1"/>
          </p:cNvSpPr>
          <p:nvPr>
            <p:ph type="title"/>
          </p:nvPr>
        </p:nvSpPr>
        <p:spPr>
          <a:xfrm>
            <a:off x="735013" y="403225"/>
            <a:ext cx="9221787" cy="1460500"/>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F336F56F-E43F-1CDB-42C6-2C591677344C}"/>
              </a:ext>
            </a:extLst>
          </p:cNvPr>
          <p:cNvSpPr>
            <a:spLocks noGrp="1"/>
          </p:cNvSpPr>
          <p:nvPr>
            <p:ph type="body" idx="1"/>
          </p:nvPr>
        </p:nvSpPr>
        <p:spPr>
          <a:xfrm>
            <a:off x="735013" y="2012950"/>
            <a:ext cx="9221787" cy="47958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1EC8D454-31E2-E375-0A03-AE624EE43D06}"/>
              </a:ext>
            </a:extLst>
          </p:cNvPr>
          <p:cNvSpPr>
            <a:spLocks noGrp="1"/>
          </p:cNvSpPr>
          <p:nvPr>
            <p:ph type="dt" sz="half" idx="2"/>
          </p:nvPr>
        </p:nvSpPr>
        <p:spPr>
          <a:xfrm>
            <a:off x="735013" y="7007225"/>
            <a:ext cx="2405062" cy="401638"/>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kumimoji="1" lang="ja-JP" altLang="en-US"/>
          </a:p>
        </p:txBody>
      </p:sp>
      <p:sp>
        <p:nvSpPr>
          <p:cNvPr id="5" name="フッター プレースホルダー 4">
            <a:extLst>
              <a:ext uri="{FF2B5EF4-FFF2-40B4-BE49-F238E27FC236}">
                <a16:creationId xmlns:a16="http://schemas.microsoft.com/office/drawing/2014/main" id="{D3CDC523-E31F-4BC9-3EB9-81220E71B11F}"/>
              </a:ext>
            </a:extLst>
          </p:cNvPr>
          <p:cNvSpPr>
            <a:spLocks noGrp="1"/>
          </p:cNvSpPr>
          <p:nvPr>
            <p:ph type="ftr" sz="quarter" idx="3"/>
          </p:nvPr>
        </p:nvSpPr>
        <p:spPr>
          <a:xfrm>
            <a:off x="3541713" y="7007225"/>
            <a:ext cx="3608387" cy="401638"/>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ー 5">
            <a:extLst>
              <a:ext uri="{FF2B5EF4-FFF2-40B4-BE49-F238E27FC236}">
                <a16:creationId xmlns:a16="http://schemas.microsoft.com/office/drawing/2014/main" id="{FC7E79EB-AE1B-5C5C-9525-7DEB42BAC25A}"/>
              </a:ext>
            </a:extLst>
          </p:cNvPr>
          <p:cNvSpPr>
            <a:spLocks noGrp="1"/>
          </p:cNvSpPr>
          <p:nvPr>
            <p:ph type="sldNum" sz="quarter" idx="4"/>
          </p:nvPr>
        </p:nvSpPr>
        <p:spPr>
          <a:xfrm>
            <a:off x="7551738" y="7007225"/>
            <a:ext cx="2405062" cy="401638"/>
          </a:xfrm>
          <a:prstGeom prst="rect">
            <a:avLst/>
          </a:prstGeom>
        </p:spPr>
        <p:txBody>
          <a:bodyPr vert="horz" lIns="91440" tIns="45720" rIns="91440" bIns="45720" rtlCol="0" anchor="ctr"/>
          <a:lstStyle>
            <a:lvl1pPr algn="r">
              <a:defRPr sz="1200">
                <a:solidFill>
                  <a:schemeClr val="tx1">
                    <a:tint val="75000"/>
                  </a:schemeClr>
                </a:solidFill>
              </a:defRPr>
            </a:lvl1pPr>
          </a:lstStyle>
          <a:p>
            <a:fld id="{259C116F-7037-4D8D-A1FC-006557388E58}" type="slidenum">
              <a:rPr kumimoji="1" lang="ja-JP" altLang="en-US" smtClean="0"/>
              <a:t>‹#›</a:t>
            </a:fld>
            <a:endParaRPr kumimoji="1" lang="ja-JP" altLang="en-US"/>
          </a:p>
        </p:txBody>
      </p:sp>
    </p:spTree>
    <p:extLst>
      <p:ext uri="{BB962C8B-B14F-4D97-AF65-F5344CB8AC3E}">
        <p14:creationId xmlns:p14="http://schemas.microsoft.com/office/powerpoint/2010/main" val="618929647"/>
      </p:ext>
    </p:extLst>
  </p:cSld>
  <p:clrMap bg1="lt1" tx1="dk1" bg2="lt2" tx2="dk2" accent1="accent1" accent2="accent2" accent3="accent3" accent4="accent4" accent5="accent5" accent6="accent6" hlink="hlink" folHlink="folHlink"/>
  <p:sldLayoutIdLst>
    <p:sldLayoutId id="2147483813" r:id="rId1"/>
    <p:sldLayoutId id="2147483814" r:id="rId2"/>
    <p:sldLayoutId id="2147483815" r:id="rId3"/>
    <p:sldLayoutId id="2147483816" r:id="rId4"/>
    <p:sldLayoutId id="2147483817" r:id="rId5"/>
    <p:sldLayoutId id="2147483818" r:id="rId6"/>
    <p:sldLayoutId id="2147483819" r:id="rId7"/>
    <p:sldLayoutId id="2147483820" r:id="rId8"/>
    <p:sldLayoutId id="2147483821" r:id="rId9"/>
    <p:sldLayoutId id="2147483822" r:id="rId10"/>
    <p:sldLayoutId id="2147483823" r:id="rId11"/>
  </p:sldLayoutIdLst>
  <p:hf hdr="0" ftr="0" dt="0"/>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pSp>
        <p:nvGrpSpPr>
          <p:cNvPr id="2" name="グループ化 1">
            <a:extLst>
              <a:ext uri="{FF2B5EF4-FFF2-40B4-BE49-F238E27FC236}">
                <a16:creationId xmlns:a16="http://schemas.microsoft.com/office/drawing/2014/main" id="{3A91721A-3382-431C-8B68-27C1CFB9E62E}"/>
              </a:ext>
            </a:extLst>
          </p:cNvPr>
          <p:cNvGrpSpPr/>
          <p:nvPr userDrawn="1"/>
        </p:nvGrpSpPr>
        <p:grpSpPr>
          <a:xfrm>
            <a:off x="161772" y="1042609"/>
            <a:ext cx="10368269" cy="6337679"/>
            <a:chOff x="177800" y="1042608"/>
            <a:chExt cx="10368269" cy="6337679"/>
          </a:xfrm>
        </p:grpSpPr>
        <p:grpSp>
          <p:nvGrpSpPr>
            <p:cNvPr id="3" name="グループ化 2">
              <a:extLst>
                <a:ext uri="{FF2B5EF4-FFF2-40B4-BE49-F238E27FC236}">
                  <a16:creationId xmlns:a16="http://schemas.microsoft.com/office/drawing/2014/main" id="{4BFD48F3-14B9-49AE-A1D1-DE5151258DCE}"/>
                </a:ext>
              </a:extLst>
            </p:cNvPr>
            <p:cNvGrpSpPr/>
            <p:nvPr userDrawn="1"/>
          </p:nvGrpSpPr>
          <p:grpSpPr>
            <a:xfrm>
              <a:off x="178075" y="1044950"/>
              <a:ext cx="10367994" cy="6335337"/>
              <a:chOff x="178074" y="1044950"/>
              <a:chExt cx="10656433" cy="6335337"/>
            </a:xfrm>
          </p:grpSpPr>
          <p:sp>
            <p:nvSpPr>
              <p:cNvPr id="78" name="Line 4">
                <a:extLst>
                  <a:ext uri="{FF2B5EF4-FFF2-40B4-BE49-F238E27FC236}">
                    <a16:creationId xmlns:a16="http://schemas.microsoft.com/office/drawing/2014/main" id="{D826A6A1-E7E4-43E8-8468-E8C860C51E10}"/>
                  </a:ext>
                </a:extLst>
              </p:cNvPr>
              <p:cNvSpPr>
                <a:spLocks noChangeShapeType="1"/>
              </p:cNvSpPr>
              <p:nvPr userDrawn="1"/>
            </p:nvSpPr>
            <p:spPr bwMode="auto">
              <a:xfrm>
                <a:off x="178074" y="7092256"/>
                <a:ext cx="10656433"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79" name="Line 4">
                <a:extLst>
                  <a:ext uri="{FF2B5EF4-FFF2-40B4-BE49-F238E27FC236}">
                    <a16:creationId xmlns:a16="http://schemas.microsoft.com/office/drawing/2014/main" id="{57F0DA1D-52D9-4F60-AFF6-8877566167A1}"/>
                  </a:ext>
                </a:extLst>
              </p:cNvPr>
              <p:cNvSpPr>
                <a:spLocks noChangeShapeType="1"/>
              </p:cNvSpPr>
              <p:nvPr userDrawn="1"/>
            </p:nvSpPr>
            <p:spPr bwMode="auto">
              <a:xfrm>
                <a:off x="178074" y="7236256"/>
                <a:ext cx="10656433"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80" name="Line 4">
                <a:extLst>
                  <a:ext uri="{FF2B5EF4-FFF2-40B4-BE49-F238E27FC236}">
                    <a16:creationId xmlns:a16="http://schemas.microsoft.com/office/drawing/2014/main" id="{9E980EDF-B6AB-4B0C-A980-495536119834}"/>
                  </a:ext>
                </a:extLst>
              </p:cNvPr>
              <p:cNvSpPr>
                <a:spLocks noChangeShapeType="1"/>
              </p:cNvSpPr>
              <p:nvPr userDrawn="1"/>
            </p:nvSpPr>
            <p:spPr bwMode="auto">
              <a:xfrm>
                <a:off x="178074" y="6661527"/>
                <a:ext cx="10656433"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81" name="Line 5">
                <a:extLst>
                  <a:ext uri="{FF2B5EF4-FFF2-40B4-BE49-F238E27FC236}">
                    <a16:creationId xmlns:a16="http://schemas.microsoft.com/office/drawing/2014/main" id="{36E35AEA-8BC5-4852-9481-7958B3061CC9}"/>
                  </a:ext>
                </a:extLst>
              </p:cNvPr>
              <p:cNvSpPr>
                <a:spLocks noChangeShapeType="1"/>
              </p:cNvSpPr>
              <p:nvPr userDrawn="1"/>
            </p:nvSpPr>
            <p:spPr bwMode="auto">
              <a:xfrm>
                <a:off x="178074" y="6517065"/>
                <a:ext cx="10656433"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82" name="Line 6">
                <a:extLst>
                  <a:ext uri="{FF2B5EF4-FFF2-40B4-BE49-F238E27FC236}">
                    <a16:creationId xmlns:a16="http://schemas.microsoft.com/office/drawing/2014/main" id="{89C1479F-6CF5-403F-951E-D6CB9755730F}"/>
                  </a:ext>
                </a:extLst>
              </p:cNvPr>
              <p:cNvSpPr>
                <a:spLocks noChangeShapeType="1"/>
              </p:cNvSpPr>
              <p:nvPr userDrawn="1"/>
            </p:nvSpPr>
            <p:spPr bwMode="auto">
              <a:xfrm>
                <a:off x="178074" y="6372602"/>
                <a:ext cx="10656433"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83" name="Line 7">
                <a:extLst>
                  <a:ext uri="{FF2B5EF4-FFF2-40B4-BE49-F238E27FC236}">
                    <a16:creationId xmlns:a16="http://schemas.microsoft.com/office/drawing/2014/main" id="{7E684421-FA46-4F76-8DF3-44167123B394}"/>
                  </a:ext>
                </a:extLst>
              </p:cNvPr>
              <p:cNvSpPr>
                <a:spLocks noChangeShapeType="1"/>
              </p:cNvSpPr>
              <p:nvPr userDrawn="1"/>
            </p:nvSpPr>
            <p:spPr bwMode="auto">
              <a:xfrm>
                <a:off x="178074" y="6228140"/>
                <a:ext cx="10656433"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84" name="Line 8">
                <a:extLst>
                  <a:ext uri="{FF2B5EF4-FFF2-40B4-BE49-F238E27FC236}">
                    <a16:creationId xmlns:a16="http://schemas.microsoft.com/office/drawing/2014/main" id="{6ECE2685-095C-45C9-838A-65818D759485}"/>
                  </a:ext>
                </a:extLst>
              </p:cNvPr>
              <p:cNvSpPr>
                <a:spLocks noChangeShapeType="1"/>
              </p:cNvSpPr>
              <p:nvPr userDrawn="1"/>
            </p:nvSpPr>
            <p:spPr bwMode="auto">
              <a:xfrm>
                <a:off x="178074" y="6085265"/>
                <a:ext cx="10656433"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85" name="Line 9">
                <a:extLst>
                  <a:ext uri="{FF2B5EF4-FFF2-40B4-BE49-F238E27FC236}">
                    <a16:creationId xmlns:a16="http://schemas.microsoft.com/office/drawing/2014/main" id="{600ED12E-8037-4439-94BD-A834CF658819}"/>
                  </a:ext>
                </a:extLst>
              </p:cNvPr>
              <p:cNvSpPr>
                <a:spLocks noChangeShapeType="1"/>
              </p:cNvSpPr>
              <p:nvPr userDrawn="1"/>
            </p:nvSpPr>
            <p:spPr bwMode="auto">
              <a:xfrm>
                <a:off x="178074" y="5940802"/>
                <a:ext cx="10656433"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86" name="Line 10">
                <a:extLst>
                  <a:ext uri="{FF2B5EF4-FFF2-40B4-BE49-F238E27FC236}">
                    <a16:creationId xmlns:a16="http://schemas.microsoft.com/office/drawing/2014/main" id="{C50928EE-EDF1-4552-888F-3CCE27F96CEE}"/>
                  </a:ext>
                </a:extLst>
              </p:cNvPr>
              <p:cNvSpPr>
                <a:spLocks noChangeShapeType="1"/>
              </p:cNvSpPr>
              <p:nvPr userDrawn="1"/>
            </p:nvSpPr>
            <p:spPr bwMode="auto">
              <a:xfrm>
                <a:off x="178074" y="5796340"/>
                <a:ext cx="10656433"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87" name="Line 11">
                <a:extLst>
                  <a:ext uri="{FF2B5EF4-FFF2-40B4-BE49-F238E27FC236}">
                    <a16:creationId xmlns:a16="http://schemas.microsoft.com/office/drawing/2014/main" id="{75B9DE1C-6ADC-4B10-B04B-57C8C991F37E}"/>
                  </a:ext>
                </a:extLst>
              </p:cNvPr>
              <p:cNvSpPr>
                <a:spLocks noChangeShapeType="1"/>
              </p:cNvSpPr>
              <p:nvPr userDrawn="1"/>
            </p:nvSpPr>
            <p:spPr bwMode="auto">
              <a:xfrm>
                <a:off x="178074" y="5653465"/>
                <a:ext cx="10656433"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88" name="Line 12">
                <a:extLst>
                  <a:ext uri="{FF2B5EF4-FFF2-40B4-BE49-F238E27FC236}">
                    <a16:creationId xmlns:a16="http://schemas.microsoft.com/office/drawing/2014/main" id="{A23F7616-6766-47AB-B3EF-0B5FD415EF09}"/>
                  </a:ext>
                </a:extLst>
              </p:cNvPr>
              <p:cNvSpPr>
                <a:spLocks noChangeShapeType="1"/>
              </p:cNvSpPr>
              <p:nvPr userDrawn="1"/>
            </p:nvSpPr>
            <p:spPr bwMode="auto">
              <a:xfrm>
                <a:off x="178074" y="5509002"/>
                <a:ext cx="10656433"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89" name="Line 13">
                <a:extLst>
                  <a:ext uri="{FF2B5EF4-FFF2-40B4-BE49-F238E27FC236}">
                    <a16:creationId xmlns:a16="http://schemas.microsoft.com/office/drawing/2014/main" id="{021D185C-1AAE-429B-8621-1099C040362C}"/>
                  </a:ext>
                </a:extLst>
              </p:cNvPr>
              <p:cNvSpPr>
                <a:spLocks noChangeShapeType="1"/>
              </p:cNvSpPr>
              <p:nvPr userDrawn="1"/>
            </p:nvSpPr>
            <p:spPr bwMode="auto">
              <a:xfrm>
                <a:off x="178074" y="5364540"/>
                <a:ext cx="10656433"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90" name="Line 14">
                <a:extLst>
                  <a:ext uri="{FF2B5EF4-FFF2-40B4-BE49-F238E27FC236}">
                    <a16:creationId xmlns:a16="http://schemas.microsoft.com/office/drawing/2014/main" id="{09703D58-1DDF-4B6E-BE8C-D9DB7B26F446}"/>
                  </a:ext>
                </a:extLst>
              </p:cNvPr>
              <p:cNvSpPr>
                <a:spLocks noChangeShapeType="1"/>
              </p:cNvSpPr>
              <p:nvPr userDrawn="1"/>
            </p:nvSpPr>
            <p:spPr bwMode="auto">
              <a:xfrm>
                <a:off x="178074" y="5220077"/>
                <a:ext cx="10656433"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91" name="Line 15">
                <a:extLst>
                  <a:ext uri="{FF2B5EF4-FFF2-40B4-BE49-F238E27FC236}">
                    <a16:creationId xmlns:a16="http://schemas.microsoft.com/office/drawing/2014/main" id="{0A99046C-7D76-490A-88DE-41D62CAAB2D3}"/>
                  </a:ext>
                </a:extLst>
              </p:cNvPr>
              <p:cNvSpPr>
                <a:spLocks noChangeShapeType="1"/>
              </p:cNvSpPr>
              <p:nvPr userDrawn="1"/>
            </p:nvSpPr>
            <p:spPr bwMode="auto">
              <a:xfrm>
                <a:off x="178074" y="5077202"/>
                <a:ext cx="10656433"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92" name="Line 16">
                <a:extLst>
                  <a:ext uri="{FF2B5EF4-FFF2-40B4-BE49-F238E27FC236}">
                    <a16:creationId xmlns:a16="http://schemas.microsoft.com/office/drawing/2014/main" id="{59BBACC5-635F-4604-B162-146A153A24BB}"/>
                  </a:ext>
                </a:extLst>
              </p:cNvPr>
              <p:cNvSpPr>
                <a:spLocks noChangeShapeType="1"/>
              </p:cNvSpPr>
              <p:nvPr userDrawn="1"/>
            </p:nvSpPr>
            <p:spPr bwMode="auto">
              <a:xfrm>
                <a:off x="178074" y="4932740"/>
                <a:ext cx="10656433"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93" name="Line 17">
                <a:extLst>
                  <a:ext uri="{FF2B5EF4-FFF2-40B4-BE49-F238E27FC236}">
                    <a16:creationId xmlns:a16="http://schemas.microsoft.com/office/drawing/2014/main" id="{9FB4A3F6-32A1-4976-8A08-D1DAD172D3A1}"/>
                  </a:ext>
                </a:extLst>
              </p:cNvPr>
              <p:cNvSpPr>
                <a:spLocks noChangeShapeType="1"/>
              </p:cNvSpPr>
              <p:nvPr userDrawn="1"/>
            </p:nvSpPr>
            <p:spPr bwMode="auto">
              <a:xfrm>
                <a:off x="178074" y="4788277"/>
                <a:ext cx="10656433"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94" name="Line 18">
                <a:extLst>
                  <a:ext uri="{FF2B5EF4-FFF2-40B4-BE49-F238E27FC236}">
                    <a16:creationId xmlns:a16="http://schemas.microsoft.com/office/drawing/2014/main" id="{908F9892-CF7B-484A-A087-A99993AE4574}"/>
                  </a:ext>
                </a:extLst>
              </p:cNvPr>
              <p:cNvSpPr>
                <a:spLocks noChangeShapeType="1"/>
              </p:cNvSpPr>
              <p:nvPr userDrawn="1"/>
            </p:nvSpPr>
            <p:spPr bwMode="auto">
              <a:xfrm>
                <a:off x="178074" y="4643815"/>
                <a:ext cx="10656433"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95" name="Line 19">
                <a:extLst>
                  <a:ext uri="{FF2B5EF4-FFF2-40B4-BE49-F238E27FC236}">
                    <a16:creationId xmlns:a16="http://schemas.microsoft.com/office/drawing/2014/main" id="{8870D894-1D46-4193-A356-3B3B47BC911F}"/>
                  </a:ext>
                </a:extLst>
              </p:cNvPr>
              <p:cNvSpPr>
                <a:spLocks noChangeShapeType="1"/>
              </p:cNvSpPr>
              <p:nvPr userDrawn="1"/>
            </p:nvSpPr>
            <p:spPr bwMode="auto">
              <a:xfrm>
                <a:off x="178074" y="4500940"/>
                <a:ext cx="10656433"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96" name="Line 20">
                <a:extLst>
                  <a:ext uri="{FF2B5EF4-FFF2-40B4-BE49-F238E27FC236}">
                    <a16:creationId xmlns:a16="http://schemas.microsoft.com/office/drawing/2014/main" id="{E62FE32C-C1AA-4D40-946C-A2C857DF1D2C}"/>
                  </a:ext>
                </a:extLst>
              </p:cNvPr>
              <p:cNvSpPr>
                <a:spLocks noChangeShapeType="1"/>
              </p:cNvSpPr>
              <p:nvPr userDrawn="1"/>
            </p:nvSpPr>
            <p:spPr bwMode="auto">
              <a:xfrm>
                <a:off x="178074" y="4356477"/>
                <a:ext cx="10656433"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97" name="Line 21">
                <a:extLst>
                  <a:ext uri="{FF2B5EF4-FFF2-40B4-BE49-F238E27FC236}">
                    <a16:creationId xmlns:a16="http://schemas.microsoft.com/office/drawing/2014/main" id="{A41DF6BE-EF66-4E04-9235-822F95384006}"/>
                  </a:ext>
                </a:extLst>
              </p:cNvPr>
              <p:cNvSpPr>
                <a:spLocks noChangeShapeType="1"/>
              </p:cNvSpPr>
              <p:nvPr userDrawn="1"/>
            </p:nvSpPr>
            <p:spPr bwMode="auto">
              <a:xfrm>
                <a:off x="178074" y="4212015"/>
                <a:ext cx="10656433"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98" name="Line 22">
                <a:extLst>
                  <a:ext uri="{FF2B5EF4-FFF2-40B4-BE49-F238E27FC236}">
                    <a16:creationId xmlns:a16="http://schemas.microsoft.com/office/drawing/2014/main" id="{04515879-DFE5-4F8A-B76C-705440CA75BA}"/>
                  </a:ext>
                </a:extLst>
              </p:cNvPr>
              <p:cNvSpPr>
                <a:spLocks noChangeShapeType="1"/>
              </p:cNvSpPr>
              <p:nvPr userDrawn="1"/>
            </p:nvSpPr>
            <p:spPr bwMode="auto">
              <a:xfrm>
                <a:off x="178074" y="3924677"/>
                <a:ext cx="10656433"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99" name="Line 23">
                <a:extLst>
                  <a:ext uri="{FF2B5EF4-FFF2-40B4-BE49-F238E27FC236}">
                    <a16:creationId xmlns:a16="http://schemas.microsoft.com/office/drawing/2014/main" id="{0952AF1D-8248-4B31-B111-ACD4257CBB02}"/>
                  </a:ext>
                </a:extLst>
              </p:cNvPr>
              <p:cNvSpPr>
                <a:spLocks noChangeShapeType="1"/>
              </p:cNvSpPr>
              <p:nvPr userDrawn="1"/>
            </p:nvSpPr>
            <p:spPr bwMode="auto">
              <a:xfrm>
                <a:off x="178074" y="3780215"/>
                <a:ext cx="10656433"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100" name="Line 24">
                <a:extLst>
                  <a:ext uri="{FF2B5EF4-FFF2-40B4-BE49-F238E27FC236}">
                    <a16:creationId xmlns:a16="http://schemas.microsoft.com/office/drawing/2014/main" id="{5DF19807-4FC9-4DCA-8DBB-DA4B436820F2}"/>
                  </a:ext>
                </a:extLst>
              </p:cNvPr>
              <p:cNvSpPr>
                <a:spLocks noChangeShapeType="1"/>
              </p:cNvSpPr>
              <p:nvPr userDrawn="1"/>
            </p:nvSpPr>
            <p:spPr bwMode="auto">
              <a:xfrm>
                <a:off x="178074" y="3635752"/>
                <a:ext cx="10656433"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101" name="Line 25">
                <a:extLst>
                  <a:ext uri="{FF2B5EF4-FFF2-40B4-BE49-F238E27FC236}">
                    <a16:creationId xmlns:a16="http://schemas.microsoft.com/office/drawing/2014/main" id="{3B491BFB-F3D6-4AE7-A3AB-529175A1FC52}"/>
                  </a:ext>
                </a:extLst>
              </p:cNvPr>
              <p:cNvSpPr>
                <a:spLocks noChangeShapeType="1"/>
              </p:cNvSpPr>
              <p:nvPr userDrawn="1"/>
            </p:nvSpPr>
            <p:spPr bwMode="auto">
              <a:xfrm>
                <a:off x="178074" y="3492877"/>
                <a:ext cx="10656433"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102" name="Line 26">
                <a:extLst>
                  <a:ext uri="{FF2B5EF4-FFF2-40B4-BE49-F238E27FC236}">
                    <a16:creationId xmlns:a16="http://schemas.microsoft.com/office/drawing/2014/main" id="{F13ED150-3A1D-42A7-9E86-E99A6B5238F8}"/>
                  </a:ext>
                </a:extLst>
              </p:cNvPr>
              <p:cNvSpPr>
                <a:spLocks noChangeShapeType="1"/>
              </p:cNvSpPr>
              <p:nvPr userDrawn="1"/>
            </p:nvSpPr>
            <p:spPr bwMode="auto">
              <a:xfrm>
                <a:off x="178074" y="3348415"/>
                <a:ext cx="10656433"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103" name="Line 27">
                <a:extLst>
                  <a:ext uri="{FF2B5EF4-FFF2-40B4-BE49-F238E27FC236}">
                    <a16:creationId xmlns:a16="http://schemas.microsoft.com/office/drawing/2014/main" id="{EC8E0ABF-A65A-4B61-8B39-1DB126D7CE48}"/>
                  </a:ext>
                </a:extLst>
              </p:cNvPr>
              <p:cNvSpPr>
                <a:spLocks noChangeShapeType="1"/>
              </p:cNvSpPr>
              <p:nvPr userDrawn="1"/>
            </p:nvSpPr>
            <p:spPr bwMode="auto">
              <a:xfrm>
                <a:off x="178074" y="3203952"/>
                <a:ext cx="10656433"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104" name="Line 28">
                <a:extLst>
                  <a:ext uri="{FF2B5EF4-FFF2-40B4-BE49-F238E27FC236}">
                    <a16:creationId xmlns:a16="http://schemas.microsoft.com/office/drawing/2014/main" id="{5B0E93A0-803C-43D4-922B-174A4DD30EAF}"/>
                  </a:ext>
                </a:extLst>
              </p:cNvPr>
              <p:cNvSpPr>
                <a:spLocks noChangeShapeType="1"/>
              </p:cNvSpPr>
              <p:nvPr userDrawn="1"/>
            </p:nvSpPr>
            <p:spPr bwMode="auto">
              <a:xfrm>
                <a:off x="178074" y="3061077"/>
                <a:ext cx="10656433"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105" name="Line 29">
                <a:extLst>
                  <a:ext uri="{FF2B5EF4-FFF2-40B4-BE49-F238E27FC236}">
                    <a16:creationId xmlns:a16="http://schemas.microsoft.com/office/drawing/2014/main" id="{D3F014D9-1393-4D00-9A6D-9E0E19D15C5C}"/>
                  </a:ext>
                </a:extLst>
              </p:cNvPr>
              <p:cNvSpPr>
                <a:spLocks noChangeShapeType="1"/>
              </p:cNvSpPr>
              <p:nvPr userDrawn="1"/>
            </p:nvSpPr>
            <p:spPr bwMode="auto">
              <a:xfrm>
                <a:off x="178074" y="2916615"/>
                <a:ext cx="10656433"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106" name="Line 30">
                <a:extLst>
                  <a:ext uri="{FF2B5EF4-FFF2-40B4-BE49-F238E27FC236}">
                    <a16:creationId xmlns:a16="http://schemas.microsoft.com/office/drawing/2014/main" id="{414030D1-E2E5-4E55-8024-2D453BC4802C}"/>
                  </a:ext>
                </a:extLst>
              </p:cNvPr>
              <p:cNvSpPr>
                <a:spLocks noChangeShapeType="1"/>
              </p:cNvSpPr>
              <p:nvPr userDrawn="1"/>
            </p:nvSpPr>
            <p:spPr bwMode="auto">
              <a:xfrm>
                <a:off x="178074" y="2772152"/>
                <a:ext cx="10656433"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107" name="Line 31">
                <a:extLst>
                  <a:ext uri="{FF2B5EF4-FFF2-40B4-BE49-F238E27FC236}">
                    <a16:creationId xmlns:a16="http://schemas.microsoft.com/office/drawing/2014/main" id="{FDB3FA4B-DE95-483C-A755-22E878FB2E2B}"/>
                  </a:ext>
                </a:extLst>
              </p:cNvPr>
              <p:cNvSpPr>
                <a:spLocks noChangeShapeType="1"/>
              </p:cNvSpPr>
              <p:nvPr userDrawn="1"/>
            </p:nvSpPr>
            <p:spPr bwMode="auto">
              <a:xfrm>
                <a:off x="178074" y="2627690"/>
                <a:ext cx="10656433"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108" name="Line 32">
                <a:extLst>
                  <a:ext uri="{FF2B5EF4-FFF2-40B4-BE49-F238E27FC236}">
                    <a16:creationId xmlns:a16="http://schemas.microsoft.com/office/drawing/2014/main" id="{35206945-08AE-4534-AE16-F2B17244D230}"/>
                  </a:ext>
                </a:extLst>
              </p:cNvPr>
              <p:cNvSpPr>
                <a:spLocks noChangeShapeType="1"/>
              </p:cNvSpPr>
              <p:nvPr userDrawn="1"/>
            </p:nvSpPr>
            <p:spPr bwMode="auto">
              <a:xfrm>
                <a:off x="178074" y="2484815"/>
                <a:ext cx="10656433"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109" name="Line 33">
                <a:extLst>
                  <a:ext uri="{FF2B5EF4-FFF2-40B4-BE49-F238E27FC236}">
                    <a16:creationId xmlns:a16="http://schemas.microsoft.com/office/drawing/2014/main" id="{27C86116-2335-4015-8AAC-D3331F924635}"/>
                  </a:ext>
                </a:extLst>
              </p:cNvPr>
              <p:cNvSpPr>
                <a:spLocks noChangeShapeType="1"/>
              </p:cNvSpPr>
              <p:nvPr userDrawn="1"/>
            </p:nvSpPr>
            <p:spPr bwMode="auto">
              <a:xfrm>
                <a:off x="178074" y="2340352"/>
                <a:ext cx="10656433"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110" name="Line 34">
                <a:extLst>
                  <a:ext uri="{FF2B5EF4-FFF2-40B4-BE49-F238E27FC236}">
                    <a16:creationId xmlns:a16="http://schemas.microsoft.com/office/drawing/2014/main" id="{3BF6F914-6E1F-4EB0-8F80-051002B517C6}"/>
                  </a:ext>
                </a:extLst>
              </p:cNvPr>
              <p:cNvSpPr>
                <a:spLocks noChangeShapeType="1"/>
              </p:cNvSpPr>
              <p:nvPr userDrawn="1"/>
            </p:nvSpPr>
            <p:spPr bwMode="auto">
              <a:xfrm>
                <a:off x="178074" y="2195890"/>
                <a:ext cx="10656433"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111" name="Line 35">
                <a:extLst>
                  <a:ext uri="{FF2B5EF4-FFF2-40B4-BE49-F238E27FC236}">
                    <a16:creationId xmlns:a16="http://schemas.microsoft.com/office/drawing/2014/main" id="{04D2FA21-70F9-4DA5-A0FC-C0E92E3FE52E}"/>
                  </a:ext>
                </a:extLst>
              </p:cNvPr>
              <p:cNvSpPr>
                <a:spLocks noChangeShapeType="1"/>
              </p:cNvSpPr>
              <p:nvPr userDrawn="1"/>
            </p:nvSpPr>
            <p:spPr bwMode="auto">
              <a:xfrm>
                <a:off x="178074" y="2051427"/>
                <a:ext cx="10656433"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112" name="Line 36">
                <a:extLst>
                  <a:ext uri="{FF2B5EF4-FFF2-40B4-BE49-F238E27FC236}">
                    <a16:creationId xmlns:a16="http://schemas.microsoft.com/office/drawing/2014/main" id="{F58D4FB5-90F3-4530-8AF9-1A1ED0B03627}"/>
                  </a:ext>
                </a:extLst>
              </p:cNvPr>
              <p:cNvSpPr>
                <a:spLocks noChangeShapeType="1"/>
              </p:cNvSpPr>
              <p:nvPr userDrawn="1"/>
            </p:nvSpPr>
            <p:spPr bwMode="auto">
              <a:xfrm>
                <a:off x="178074" y="1908552"/>
                <a:ext cx="10656433"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113" name="Line 37">
                <a:extLst>
                  <a:ext uri="{FF2B5EF4-FFF2-40B4-BE49-F238E27FC236}">
                    <a16:creationId xmlns:a16="http://schemas.microsoft.com/office/drawing/2014/main" id="{46EF435C-533B-4F36-A45C-DED4C9DA1769}"/>
                  </a:ext>
                </a:extLst>
              </p:cNvPr>
              <p:cNvSpPr>
                <a:spLocks noChangeShapeType="1"/>
              </p:cNvSpPr>
              <p:nvPr userDrawn="1"/>
            </p:nvSpPr>
            <p:spPr bwMode="auto">
              <a:xfrm>
                <a:off x="178074" y="1764090"/>
                <a:ext cx="10656433"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114" name="Line 38">
                <a:extLst>
                  <a:ext uri="{FF2B5EF4-FFF2-40B4-BE49-F238E27FC236}">
                    <a16:creationId xmlns:a16="http://schemas.microsoft.com/office/drawing/2014/main" id="{7260D7FA-0243-4149-92F2-9A2E3D3D639A}"/>
                  </a:ext>
                </a:extLst>
              </p:cNvPr>
              <p:cNvSpPr>
                <a:spLocks noChangeShapeType="1"/>
              </p:cNvSpPr>
              <p:nvPr userDrawn="1"/>
            </p:nvSpPr>
            <p:spPr bwMode="auto">
              <a:xfrm>
                <a:off x="178074" y="1619627"/>
                <a:ext cx="10656433"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115" name="Line 39">
                <a:extLst>
                  <a:ext uri="{FF2B5EF4-FFF2-40B4-BE49-F238E27FC236}">
                    <a16:creationId xmlns:a16="http://schemas.microsoft.com/office/drawing/2014/main" id="{E17B36A0-958F-443F-9FD7-D5530C92BC70}"/>
                  </a:ext>
                </a:extLst>
              </p:cNvPr>
              <p:cNvSpPr>
                <a:spLocks noChangeShapeType="1"/>
              </p:cNvSpPr>
              <p:nvPr userDrawn="1"/>
            </p:nvSpPr>
            <p:spPr bwMode="auto">
              <a:xfrm>
                <a:off x="178074" y="1476752"/>
                <a:ext cx="10656433"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116" name="Line 102">
                <a:extLst>
                  <a:ext uri="{FF2B5EF4-FFF2-40B4-BE49-F238E27FC236}">
                    <a16:creationId xmlns:a16="http://schemas.microsoft.com/office/drawing/2014/main" id="{351063C8-67B1-4656-BE04-74F237AAE0DC}"/>
                  </a:ext>
                </a:extLst>
              </p:cNvPr>
              <p:cNvSpPr>
                <a:spLocks noChangeShapeType="1"/>
              </p:cNvSpPr>
              <p:nvPr userDrawn="1"/>
            </p:nvSpPr>
            <p:spPr bwMode="auto">
              <a:xfrm>
                <a:off x="178074" y="4069139"/>
                <a:ext cx="10656433"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117" name="Line 4">
                <a:extLst>
                  <a:ext uri="{FF2B5EF4-FFF2-40B4-BE49-F238E27FC236}">
                    <a16:creationId xmlns:a16="http://schemas.microsoft.com/office/drawing/2014/main" id="{A46FAAE6-29DC-4506-AD6F-E0CFB6E0E485}"/>
                  </a:ext>
                </a:extLst>
              </p:cNvPr>
              <p:cNvSpPr>
                <a:spLocks noChangeShapeType="1"/>
              </p:cNvSpPr>
              <p:nvPr userDrawn="1"/>
            </p:nvSpPr>
            <p:spPr bwMode="auto">
              <a:xfrm>
                <a:off x="178074" y="6804864"/>
                <a:ext cx="10656433"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118" name="Line 4">
                <a:extLst>
                  <a:ext uri="{FF2B5EF4-FFF2-40B4-BE49-F238E27FC236}">
                    <a16:creationId xmlns:a16="http://schemas.microsoft.com/office/drawing/2014/main" id="{BDB1BE34-748E-475F-92C8-62D418402AEE}"/>
                  </a:ext>
                </a:extLst>
              </p:cNvPr>
              <p:cNvSpPr>
                <a:spLocks noChangeShapeType="1"/>
              </p:cNvSpPr>
              <p:nvPr userDrawn="1"/>
            </p:nvSpPr>
            <p:spPr bwMode="auto">
              <a:xfrm>
                <a:off x="178074" y="6948864"/>
                <a:ext cx="10656433"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119" name="Line 39">
                <a:extLst>
                  <a:ext uri="{FF2B5EF4-FFF2-40B4-BE49-F238E27FC236}">
                    <a16:creationId xmlns:a16="http://schemas.microsoft.com/office/drawing/2014/main" id="{B8FC7F79-F5A5-4158-8740-748E3241FF8F}"/>
                  </a:ext>
                </a:extLst>
              </p:cNvPr>
              <p:cNvSpPr>
                <a:spLocks noChangeShapeType="1"/>
              </p:cNvSpPr>
              <p:nvPr userDrawn="1"/>
            </p:nvSpPr>
            <p:spPr bwMode="auto">
              <a:xfrm>
                <a:off x="178074" y="1332288"/>
                <a:ext cx="10656433"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120" name="Line 4">
                <a:extLst>
                  <a:ext uri="{FF2B5EF4-FFF2-40B4-BE49-F238E27FC236}">
                    <a16:creationId xmlns:a16="http://schemas.microsoft.com/office/drawing/2014/main" id="{04F44B2B-BA78-4509-9C32-74EDCFF90D98}"/>
                  </a:ext>
                </a:extLst>
              </p:cNvPr>
              <p:cNvSpPr>
                <a:spLocks noChangeShapeType="1"/>
              </p:cNvSpPr>
              <p:nvPr userDrawn="1"/>
            </p:nvSpPr>
            <p:spPr bwMode="auto">
              <a:xfrm>
                <a:off x="178074" y="7380287"/>
                <a:ext cx="10656433"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121" name="Line 34">
                <a:extLst>
                  <a:ext uri="{FF2B5EF4-FFF2-40B4-BE49-F238E27FC236}">
                    <a16:creationId xmlns:a16="http://schemas.microsoft.com/office/drawing/2014/main" id="{5E5B63E7-A874-41DF-80CD-384ECF0D0ECD}"/>
                  </a:ext>
                </a:extLst>
              </p:cNvPr>
              <p:cNvSpPr>
                <a:spLocks noChangeShapeType="1"/>
              </p:cNvSpPr>
              <p:nvPr userDrawn="1"/>
            </p:nvSpPr>
            <p:spPr bwMode="auto">
              <a:xfrm>
                <a:off x="178074" y="1332288"/>
                <a:ext cx="10656433"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122" name="Line 35">
                <a:extLst>
                  <a:ext uri="{FF2B5EF4-FFF2-40B4-BE49-F238E27FC236}">
                    <a16:creationId xmlns:a16="http://schemas.microsoft.com/office/drawing/2014/main" id="{09956D0B-D2BD-494C-9E10-AC5791E6B997}"/>
                  </a:ext>
                </a:extLst>
              </p:cNvPr>
              <p:cNvSpPr>
                <a:spLocks noChangeShapeType="1"/>
              </p:cNvSpPr>
              <p:nvPr userDrawn="1"/>
            </p:nvSpPr>
            <p:spPr bwMode="auto">
              <a:xfrm>
                <a:off x="178074" y="1187825"/>
                <a:ext cx="10656433"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123" name="Line 36">
                <a:extLst>
                  <a:ext uri="{FF2B5EF4-FFF2-40B4-BE49-F238E27FC236}">
                    <a16:creationId xmlns:a16="http://schemas.microsoft.com/office/drawing/2014/main" id="{FDCF63A4-9AE6-42F3-B831-26054F80B908}"/>
                  </a:ext>
                </a:extLst>
              </p:cNvPr>
              <p:cNvSpPr>
                <a:spLocks noChangeShapeType="1"/>
              </p:cNvSpPr>
              <p:nvPr userDrawn="1"/>
            </p:nvSpPr>
            <p:spPr bwMode="auto">
              <a:xfrm>
                <a:off x="178074" y="1044950"/>
                <a:ext cx="10656433"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grpSp>
        <p:grpSp>
          <p:nvGrpSpPr>
            <p:cNvPr id="4" name="グループ化 3">
              <a:extLst>
                <a:ext uri="{FF2B5EF4-FFF2-40B4-BE49-F238E27FC236}">
                  <a16:creationId xmlns:a16="http://schemas.microsoft.com/office/drawing/2014/main" id="{7563BD28-1209-42D1-9D77-592742544D69}"/>
                </a:ext>
              </a:extLst>
            </p:cNvPr>
            <p:cNvGrpSpPr/>
            <p:nvPr userDrawn="1"/>
          </p:nvGrpSpPr>
          <p:grpSpPr>
            <a:xfrm>
              <a:off x="177800" y="1042608"/>
              <a:ext cx="10368268" cy="6337679"/>
              <a:chOff x="177800" y="613150"/>
              <a:chExt cx="10368268" cy="6767138"/>
            </a:xfrm>
          </p:grpSpPr>
          <p:sp>
            <p:nvSpPr>
              <p:cNvPr id="5" name="Line 41">
                <a:extLst>
                  <a:ext uri="{FF2B5EF4-FFF2-40B4-BE49-F238E27FC236}">
                    <a16:creationId xmlns:a16="http://schemas.microsoft.com/office/drawing/2014/main" id="{B3C22C89-D315-4DE2-A2CE-1772E3524552}"/>
                  </a:ext>
                </a:extLst>
              </p:cNvPr>
              <p:cNvSpPr>
                <a:spLocks noChangeShapeType="1"/>
              </p:cNvSpPr>
              <p:nvPr userDrawn="1"/>
            </p:nvSpPr>
            <p:spPr bwMode="auto">
              <a:xfrm>
                <a:off x="1329728"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6" name="Line 42">
                <a:extLst>
                  <a:ext uri="{FF2B5EF4-FFF2-40B4-BE49-F238E27FC236}">
                    <a16:creationId xmlns:a16="http://schemas.microsoft.com/office/drawing/2014/main" id="{B6B37B61-127F-43BC-8980-FDDC4E2D4884}"/>
                  </a:ext>
                </a:extLst>
              </p:cNvPr>
              <p:cNvSpPr>
                <a:spLocks noChangeShapeType="1"/>
              </p:cNvSpPr>
              <p:nvPr userDrawn="1"/>
            </p:nvSpPr>
            <p:spPr bwMode="auto">
              <a:xfrm>
                <a:off x="1473719"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7" name="Line 43">
                <a:extLst>
                  <a:ext uri="{FF2B5EF4-FFF2-40B4-BE49-F238E27FC236}">
                    <a16:creationId xmlns:a16="http://schemas.microsoft.com/office/drawing/2014/main" id="{814E20DB-764C-424E-81E2-70243941EA7A}"/>
                  </a:ext>
                </a:extLst>
              </p:cNvPr>
              <p:cNvSpPr>
                <a:spLocks noChangeShapeType="1"/>
              </p:cNvSpPr>
              <p:nvPr userDrawn="1"/>
            </p:nvSpPr>
            <p:spPr bwMode="auto">
              <a:xfrm>
                <a:off x="1617710"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8" name="Line 44">
                <a:extLst>
                  <a:ext uri="{FF2B5EF4-FFF2-40B4-BE49-F238E27FC236}">
                    <a16:creationId xmlns:a16="http://schemas.microsoft.com/office/drawing/2014/main" id="{FCABC8BD-5A98-49C6-B473-81F079E35153}"/>
                  </a:ext>
                </a:extLst>
              </p:cNvPr>
              <p:cNvSpPr>
                <a:spLocks noChangeShapeType="1"/>
              </p:cNvSpPr>
              <p:nvPr userDrawn="1"/>
            </p:nvSpPr>
            <p:spPr bwMode="auto">
              <a:xfrm>
                <a:off x="1761701"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9" name="Line 45">
                <a:extLst>
                  <a:ext uri="{FF2B5EF4-FFF2-40B4-BE49-F238E27FC236}">
                    <a16:creationId xmlns:a16="http://schemas.microsoft.com/office/drawing/2014/main" id="{1A60A482-CAE7-4B32-B147-65B54D505B66}"/>
                  </a:ext>
                </a:extLst>
              </p:cNvPr>
              <p:cNvSpPr>
                <a:spLocks noChangeShapeType="1"/>
              </p:cNvSpPr>
              <p:nvPr userDrawn="1"/>
            </p:nvSpPr>
            <p:spPr bwMode="auto">
              <a:xfrm>
                <a:off x="1905692"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10" name="Line 46">
                <a:extLst>
                  <a:ext uri="{FF2B5EF4-FFF2-40B4-BE49-F238E27FC236}">
                    <a16:creationId xmlns:a16="http://schemas.microsoft.com/office/drawing/2014/main" id="{EFDE9D29-C267-4456-BF4C-3E31CC996007}"/>
                  </a:ext>
                </a:extLst>
              </p:cNvPr>
              <p:cNvSpPr>
                <a:spLocks noChangeShapeType="1"/>
              </p:cNvSpPr>
              <p:nvPr userDrawn="1"/>
            </p:nvSpPr>
            <p:spPr bwMode="auto">
              <a:xfrm>
                <a:off x="2049683"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11" name="Line 47">
                <a:extLst>
                  <a:ext uri="{FF2B5EF4-FFF2-40B4-BE49-F238E27FC236}">
                    <a16:creationId xmlns:a16="http://schemas.microsoft.com/office/drawing/2014/main" id="{491A06B6-733C-4C7D-A019-438D4782E29D}"/>
                  </a:ext>
                </a:extLst>
              </p:cNvPr>
              <p:cNvSpPr>
                <a:spLocks noChangeShapeType="1"/>
              </p:cNvSpPr>
              <p:nvPr userDrawn="1"/>
            </p:nvSpPr>
            <p:spPr bwMode="auto">
              <a:xfrm>
                <a:off x="2193674"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12" name="Line 48">
                <a:extLst>
                  <a:ext uri="{FF2B5EF4-FFF2-40B4-BE49-F238E27FC236}">
                    <a16:creationId xmlns:a16="http://schemas.microsoft.com/office/drawing/2014/main" id="{1A2FF589-8AE7-4B04-A3CF-707EC50F0E4D}"/>
                  </a:ext>
                </a:extLst>
              </p:cNvPr>
              <p:cNvSpPr>
                <a:spLocks noChangeShapeType="1"/>
              </p:cNvSpPr>
              <p:nvPr userDrawn="1"/>
            </p:nvSpPr>
            <p:spPr bwMode="auto">
              <a:xfrm>
                <a:off x="2337665"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13" name="Line 49">
                <a:extLst>
                  <a:ext uri="{FF2B5EF4-FFF2-40B4-BE49-F238E27FC236}">
                    <a16:creationId xmlns:a16="http://schemas.microsoft.com/office/drawing/2014/main" id="{220BD835-09F7-42BC-8A59-760F67C3BA30}"/>
                  </a:ext>
                </a:extLst>
              </p:cNvPr>
              <p:cNvSpPr>
                <a:spLocks noChangeShapeType="1"/>
              </p:cNvSpPr>
              <p:nvPr userDrawn="1"/>
            </p:nvSpPr>
            <p:spPr bwMode="auto">
              <a:xfrm>
                <a:off x="2481656"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14" name="Line 50">
                <a:extLst>
                  <a:ext uri="{FF2B5EF4-FFF2-40B4-BE49-F238E27FC236}">
                    <a16:creationId xmlns:a16="http://schemas.microsoft.com/office/drawing/2014/main" id="{80C9531A-D351-4FB0-810D-0B60B9AE5DA3}"/>
                  </a:ext>
                </a:extLst>
              </p:cNvPr>
              <p:cNvSpPr>
                <a:spLocks noChangeShapeType="1"/>
              </p:cNvSpPr>
              <p:nvPr userDrawn="1"/>
            </p:nvSpPr>
            <p:spPr bwMode="auto">
              <a:xfrm>
                <a:off x="2625647"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15" name="Line 51">
                <a:extLst>
                  <a:ext uri="{FF2B5EF4-FFF2-40B4-BE49-F238E27FC236}">
                    <a16:creationId xmlns:a16="http://schemas.microsoft.com/office/drawing/2014/main" id="{B8E8462B-F715-42E6-9C65-36FFE4337D4E}"/>
                  </a:ext>
                </a:extLst>
              </p:cNvPr>
              <p:cNvSpPr>
                <a:spLocks noChangeShapeType="1"/>
              </p:cNvSpPr>
              <p:nvPr userDrawn="1"/>
            </p:nvSpPr>
            <p:spPr bwMode="auto">
              <a:xfrm>
                <a:off x="2769638"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16" name="Line 52">
                <a:extLst>
                  <a:ext uri="{FF2B5EF4-FFF2-40B4-BE49-F238E27FC236}">
                    <a16:creationId xmlns:a16="http://schemas.microsoft.com/office/drawing/2014/main" id="{D8F1D8BF-9549-4DB4-8539-54E7306FE4B2}"/>
                  </a:ext>
                </a:extLst>
              </p:cNvPr>
              <p:cNvSpPr>
                <a:spLocks noChangeShapeType="1"/>
              </p:cNvSpPr>
              <p:nvPr userDrawn="1"/>
            </p:nvSpPr>
            <p:spPr bwMode="auto">
              <a:xfrm>
                <a:off x="2913629"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17" name="Line 53">
                <a:extLst>
                  <a:ext uri="{FF2B5EF4-FFF2-40B4-BE49-F238E27FC236}">
                    <a16:creationId xmlns:a16="http://schemas.microsoft.com/office/drawing/2014/main" id="{21A8334C-E16F-4C67-A640-48814127DE18}"/>
                  </a:ext>
                </a:extLst>
              </p:cNvPr>
              <p:cNvSpPr>
                <a:spLocks noChangeShapeType="1"/>
              </p:cNvSpPr>
              <p:nvPr userDrawn="1"/>
            </p:nvSpPr>
            <p:spPr bwMode="auto">
              <a:xfrm>
                <a:off x="3057620"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18" name="Line 54">
                <a:extLst>
                  <a:ext uri="{FF2B5EF4-FFF2-40B4-BE49-F238E27FC236}">
                    <a16:creationId xmlns:a16="http://schemas.microsoft.com/office/drawing/2014/main" id="{87645081-3E3E-46BC-930C-6315E36C5EB3}"/>
                  </a:ext>
                </a:extLst>
              </p:cNvPr>
              <p:cNvSpPr>
                <a:spLocks noChangeShapeType="1"/>
              </p:cNvSpPr>
              <p:nvPr userDrawn="1"/>
            </p:nvSpPr>
            <p:spPr bwMode="auto">
              <a:xfrm>
                <a:off x="3201611"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19" name="Line 55">
                <a:extLst>
                  <a:ext uri="{FF2B5EF4-FFF2-40B4-BE49-F238E27FC236}">
                    <a16:creationId xmlns:a16="http://schemas.microsoft.com/office/drawing/2014/main" id="{A4BEC564-851D-4F58-80F1-6A0185EDAFE7}"/>
                  </a:ext>
                </a:extLst>
              </p:cNvPr>
              <p:cNvSpPr>
                <a:spLocks noChangeShapeType="1"/>
              </p:cNvSpPr>
              <p:nvPr userDrawn="1"/>
            </p:nvSpPr>
            <p:spPr bwMode="auto">
              <a:xfrm>
                <a:off x="3345602"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20" name="Line 56">
                <a:extLst>
                  <a:ext uri="{FF2B5EF4-FFF2-40B4-BE49-F238E27FC236}">
                    <a16:creationId xmlns:a16="http://schemas.microsoft.com/office/drawing/2014/main" id="{432A9BBC-9761-4CF7-8E8B-58C807DB482F}"/>
                  </a:ext>
                </a:extLst>
              </p:cNvPr>
              <p:cNvSpPr>
                <a:spLocks noChangeShapeType="1"/>
              </p:cNvSpPr>
              <p:nvPr userDrawn="1"/>
            </p:nvSpPr>
            <p:spPr bwMode="auto">
              <a:xfrm>
                <a:off x="3489593"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21" name="Line 57">
                <a:extLst>
                  <a:ext uri="{FF2B5EF4-FFF2-40B4-BE49-F238E27FC236}">
                    <a16:creationId xmlns:a16="http://schemas.microsoft.com/office/drawing/2014/main" id="{20A6B1C2-9D27-470D-A085-87FA71EAB4A1}"/>
                  </a:ext>
                </a:extLst>
              </p:cNvPr>
              <p:cNvSpPr>
                <a:spLocks noChangeShapeType="1"/>
              </p:cNvSpPr>
              <p:nvPr userDrawn="1"/>
            </p:nvSpPr>
            <p:spPr bwMode="auto">
              <a:xfrm>
                <a:off x="3633584"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22" name="Line 58">
                <a:extLst>
                  <a:ext uri="{FF2B5EF4-FFF2-40B4-BE49-F238E27FC236}">
                    <a16:creationId xmlns:a16="http://schemas.microsoft.com/office/drawing/2014/main" id="{F23207BF-AF0B-4F40-8B7A-C3F38848C909}"/>
                  </a:ext>
                </a:extLst>
              </p:cNvPr>
              <p:cNvSpPr>
                <a:spLocks noChangeShapeType="1"/>
              </p:cNvSpPr>
              <p:nvPr userDrawn="1"/>
            </p:nvSpPr>
            <p:spPr bwMode="auto">
              <a:xfrm>
                <a:off x="3777575"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23" name="Line 59">
                <a:extLst>
                  <a:ext uri="{FF2B5EF4-FFF2-40B4-BE49-F238E27FC236}">
                    <a16:creationId xmlns:a16="http://schemas.microsoft.com/office/drawing/2014/main" id="{26C53B7A-6B78-45F3-81B8-0C4A985F930E}"/>
                  </a:ext>
                </a:extLst>
              </p:cNvPr>
              <p:cNvSpPr>
                <a:spLocks noChangeShapeType="1"/>
              </p:cNvSpPr>
              <p:nvPr userDrawn="1"/>
            </p:nvSpPr>
            <p:spPr bwMode="auto">
              <a:xfrm>
                <a:off x="3921566"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24" name="Line 60">
                <a:extLst>
                  <a:ext uri="{FF2B5EF4-FFF2-40B4-BE49-F238E27FC236}">
                    <a16:creationId xmlns:a16="http://schemas.microsoft.com/office/drawing/2014/main" id="{EFE47F1C-76D7-41CA-9659-2A5E4423D6B4}"/>
                  </a:ext>
                </a:extLst>
              </p:cNvPr>
              <p:cNvSpPr>
                <a:spLocks noChangeShapeType="1"/>
              </p:cNvSpPr>
              <p:nvPr userDrawn="1"/>
            </p:nvSpPr>
            <p:spPr bwMode="auto">
              <a:xfrm>
                <a:off x="4065557"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25" name="Line 61">
                <a:extLst>
                  <a:ext uri="{FF2B5EF4-FFF2-40B4-BE49-F238E27FC236}">
                    <a16:creationId xmlns:a16="http://schemas.microsoft.com/office/drawing/2014/main" id="{64457307-026F-493B-ABF6-07B942375561}"/>
                  </a:ext>
                </a:extLst>
              </p:cNvPr>
              <p:cNvSpPr>
                <a:spLocks noChangeShapeType="1"/>
              </p:cNvSpPr>
              <p:nvPr userDrawn="1"/>
            </p:nvSpPr>
            <p:spPr bwMode="auto">
              <a:xfrm>
                <a:off x="4209548"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26" name="Line 62">
                <a:extLst>
                  <a:ext uri="{FF2B5EF4-FFF2-40B4-BE49-F238E27FC236}">
                    <a16:creationId xmlns:a16="http://schemas.microsoft.com/office/drawing/2014/main" id="{030B4BD7-7599-44B1-8074-D5431EC3F5EB}"/>
                  </a:ext>
                </a:extLst>
              </p:cNvPr>
              <p:cNvSpPr>
                <a:spLocks noChangeShapeType="1"/>
              </p:cNvSpPr>
              <p:nvPr userDrawn="1"/>
            </p:nvSpPr>
            <p:spPr bwMode="auto">
              <a:xfrm>
                <a:off x="4353539"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27" name="Line 63">
                <a:extLst>
                  <a:ext uri="{FF2B5EF4-FFF2-40B4-BE49-F238E27FC236}">
                    <a16:creationId xmlns:a16="http://schemas.microsoft.com/office/drawing/2014/main" id="{4595D81E-7D18-4885-B662-9E134883C21E}"/>
                  </a:ext>
                </a:extLst>
              </p:cNvPr>
              <p:cNvSpPr>
                <a:spLocks noChangeShapeType="1"/>
              </p:cNvSpPr>
              <p:nvPr userDrawn="1"/>
            </p:nvSpPr>
            <p:spPr bwMode="auto">
              <a:xfrm>
                <a:off x="4497530"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28" name="Line 64">
                <a:extLst>
                  <a:ext uri="{FF2B5EF4-FFF2-40B4-BE49-F238E27FC236}">
                    <a16:creationId xmlns:a16="http://schemas.microsoft.com/office/drawing/2014/main" id="{9D7EEAE3-EB7B-4CAB-8D29-74B01BF77DA7}"/>
                  </a:ext>
                </a:extLst>
              </p:cNvPr>
              <p:cNvSpPr>
                <a:spLocks noChangeShapeType="1"/>
              </p:cNvSpPr>
              <p:nvPr userDrawn="1"/>
            </p:nvSpPr>
            <p:spPr bwMode="auto">
              <a:xfrm>
                <a:off x="4641521"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29" name="Line 65">
                <a:extLst>
                  <a:ext uri="{FF2B5EF4-FFF2-40B4-BE49-F238E27FC236}">
                    <a16:creationId xmlns:a16="http://schemas.microsoft.com/office/drawing/2014/main" id="{0F246FB1-7AE4-4FC2-ADF0-AEC7C07561B7}"/>
                  </a:ext>
                </a:extLst>
              </p:cNvPr>
              <p:cNvSpPr>
                <a:spLocks noChangeShapeType="1"/>
              </p:cNvSpPr>
              <p:nvPr userDrawn="1"/>
            </p:nvSpPr>
            <p:spPr bwMode="auto">
              <a:xfrm>
                <a:off x="4785512"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30" name="Line 66">
                <a:extLst>
                  <a:ext uri="{FF2B5EF4-FFF2-40B4-BE49-F238E27FC236}">
                    <a16:creationId xmlns:a16="http://schemas.microsoft.com/office/drawing/2014/main" id="{F57F2CE7-B513-47B5-9D3D-A274C47CC757}"/>
                  </a:ext>
                </a:extLst>
              </p:cNvPr>
              <p:cNvSpPr>
                <a:spLocks noChangeShapeType="1"/>
              </p:cNvSpPr>
              <p:nvPr userDrawn="1"/>
            </p:nvSpPr>
            <p:spPr bwMode="auto">
              <a:xfrm>
                <a:off x="4929503"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31" name="Line 67">
                <a:extLst>
                  <a:ext uri="{FF2B5EF4-FFF2-40B4-BE49-F238E27FC236}">
                    <a16:creationId xmlns:a16="http://schemas.microsoft.com/office/drawing/2014/main" id="{9040D867-6020-46C6-8856-42B9EE18A29D}"/>
                  </a:ext>
                </a:extLst>
              </p:cNvPr>
              <p:cNvSpPr>
                <a:spLocks noChangeShapeType="1"/>
              </p:cNvSpPr>
              <p:nvPr userDrawn="1"/>
            </p:nvSpPr>
            <p:spPr bwMode="auto">
              <a:xfrm>
                <a:off x="5073494"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32" name="Line 68">
                <a:extLst>
                  <a:ext uri="{FF2B5EF4-FFF2-40B4-BE49-F238E27FC236}">
                    <a16:creationId xmlns:a16="http://schemas.microsoft.com/office/drawing/2014/main" id="{F353CD92-5CA1-4C0F-8661-E074AB491295}"/>
                  </a:ext>
                </a:extLst>
              </p:cNvPr>
              <p:cNvSpPr>
                <a:spLocks noChangeShapeType="1"/>
              </p:cNvSpPr>
              <p:nvPr userDrawn="1"/>
            </p:nvSpPr>
            <p:spPr bwMode="auto">
              <a:xfrm>
                <a:off x="5217485"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33" name="Line 69">
                <a:extLst>
                  <a:ext uri="{FF2B5EF4-FFF2-40B4-BE49-F238E27FC236}">
                    <a16:creationId xmlns:a16="http://schemas.microsoft.com/office/drawing/2014/main" id="{0D038A48-2468-4083-ABDA-2013B92143E0}"/>
                  </a:ext>
                </a:extLst>
              </p:cNvPr>
              <p:cNvSpPr>
                <a:spLocks noChangeShapeType="1"/>
              </p:cNvSpPr>
              <p:nvPr userDrawn="1"/>
            </p:nvSpPr>
            <p:spPr bwMode="auto">
              <a:xfrm>
                <a:off x="5361476"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34" name="Line 70">
                <a:extLst>
                  <a:ext uri="{FF2B5EF4-FFF2-40B4-BE49-F238E27FC236}">
                    <a16:creationId xmlns:a16="http://schemas.microsoft.com/office/drawing/2014/main" id="{BAF64418-9CE6-467B-8BF0-9E2B368CB22E}"/>
                  </a:ext>
                </a:extLst>
              </p:cNvPr>
              <p:cNvSpPr>
                <a:spLocks noChangeShapeType="1"/>
              </p:cNvSpPr>
              <p:nvPr userDrawn="1"/>
            </p:nvSpPr>
            <p:spPr bwMode="auto">
              <a:xfrm>
                <a:off x="5649458"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35" name="Line 71">
                <a:extLst>
                  <a:ext uri="{FF2B5EF4-FFF2-40B4-BE49-F238E27FC236}">
                    <a16:creationId xmlns:a16="http://schemas.microsoft.com/office/drawing/2014/main" id="{B08E98E2-2275-4757-AF6A-CEA7367028EB}"/>
                  </a:ext>
                </a:extLst>
              </p:cNvPr>
              <p:cNvSpPr>
                <a:spLocks noChangeShapeType="1"/>
              </p:cNvSpPr>
              <p:nvPr userDrawn="1"/>
            </p:nvSpPr>
            <p:spPr bwMode="auto">
              <a:xfrm>
                <a:off x="5793449"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36" name="Line 72">
                <a:extLst>
                  <a:ext uri="{FF2B5EF4-FFF2-40B4-BE49-F238E27FC236}">
                    <a16:creationId xmlns:a16="http://schemas.microsoft.com/office/drawing/2014/main" id="{BAF0F2BB-8D3E-4967-B761-CA8A2E97D03B}"/>
                  </a:ext>
                </a:extLst>
              </p:cNvPr>
              <p:cNvSpPr>
                <a:spLocks noChangeShapeType="1"/>
              </p:cNvSpPr>
              <p:nvPr userDrawn="1"/>
            </p:nvSpPr>
            <p:spPr bwMode="auto">
              <a:xfrm>
                <a:off x="5937440"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37" name="Line 73">
                <a:extLst>
                  <a:ext uri="{FF2B5EF4-FFF2-40B4-BE49-F238E27FC236}">
                    <a16:creationId xmlns:a16="http://schemas.microsoft.com/office/drawing/2014/main" id="{723DDDCA-6CF4-4716-9D83-57D409851449}"/>
                  </a:ext>
                </a:extLst>
              </p:cNvPr>
              <p:cNvSpPr>
                <a:spLocks noChangeShapeType="1"/>
              </p:cNvSpPr>
              <p:nvPr userDrawn="1"/>
            </p:nvSpPr>
            <p:spPr bwMode="auto">
              <a:xfrm>
                <a:off x="6081431"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38" name="Line 74">
                <a:extLst>
                  <a:ext uri="{FF2B5EF4-FFF2-40B4-BE49-F238E27FC236}">
                    <a16:creationId xmlns:a16="http://schemas.microsoft.com/office/drawing/2014/main" id="{AAEFDC64-D696-421A-A86D-9EB4A4E11CA5}"/>
                  </a:ext>
                </a:extLst>
              </p:cNvPr>
              <p:cNvSpPr>
                <a:spLocks noChangeShapeType="1"/>
              </p:cNvSpPr>
              <p:nvPr userDrawn="1"/>
            </p:nvSpPr>
            <p:spPr bwMode="auto">
              <a:xfrm>
                <a:off x="6225422"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39" name="Line 75">
                <a:extLst>
                  <a:ext uri="{FF2B5EF4-FFF2-40B4-BE49-F238E27FC236}">
                    <a16:creationId xmlns:a16="http://schemas.microsoft.com/office/drawing/2014/main" id="{18106B5D-9A4D-4E6A-B509-CCFE36E6471B}"/>
                  </a:ext>
                </a:extLst>
              </p:cNvPr>
              <p:cNvSpPr>
                <a:spLocks noChangeShapeType="1"/>
              </p:cNvSpPr>
              <p:nvPr userDrawn="1"/>
            </p:nvSpPr>
            <p:spPr bwMode="auto">
              <a:xfrm>
                <a:off x="6369413"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40" name="Line 76">
                <a:extLst>
                  <a:ext uri="{FF2B5EF4-FFF2-40B4-BE49-F238E27FC236}">
                    <a16:creationId xmlns:a16="http://schemas.microsoft.com/office/drawing/2014/main" id="{BAFB4B40-3FCF-47E4-9472-C68AA657A83A}"/>
                  </a:ext>
                </a:extLst>
              </p:cNvPr>
              <p:cNvSpPr>
                <a:spLocks noChangeShapeType="1"/>
              </p:cNvSpPr>
              <p:nvPr userDrawn="1"/>
            </p:nvSpPr>
            <p:spPr bwMode="auto">
              <a:xfrm>
                <a:off x="6513404"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41" name="Line 77">
                <a:extLst>
                  <a:ext uri="{FF2B5EF4-FFF2-40B4-BE49-F238E27FC236}">
                    <a16:creationId xmlns:a16="http://schemas.microsoft.com/office/drawing/2014/main" id="{91AC1E62-A671-457A-B999-A9AD01C32097}"/>
                  </a:ext>
                </a:extLst>
              </p:cNvPr>
              <p:cNvSpPr>
                <a:spLocks noChangeShapeType="1"/>
              </p:cNvSpPr>
              <p:nvPr userDrawn="1"/>
            </p:nvSpPr>
            <p:spPr bwMode="auto">
              <a:xfrm>
                <a:off x="6657395"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42" name="Line 78">
                <a:extLst>
                  <a:ext uri="{FF2B5EF4-FFF2-40B4-BE49-F238E27FC236}">
                    <a16:creationId xmlns:a16="http://schemas.microsoft.com/office/drawing/2014/main" id="{EEE965B0-C6E6-4518-86CD-63D4B7EBA880}"/>
                  </a:ext>
                </a:extLst>
              </p:cNvPr>
              <p:cNvSpPr>
                <a:spLocks noChangeShapeType="1"/>
              </p:cNvSpPr>
              <p:nvPr userDrawn="1"/>
            </p:nvSpPr>
            <p:spPr bwMode="auto">
              <a:xfrm>
                <a:off x="6801386"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43" name="Line 79">
                <a:extLst>
                  <a:ext uri="{FF2B5EF4-FFF2-40B4-BE49-F238E27FC236}">
                    <a16:creationId xmlns:a16="http://schemas.microsoft.com/office/drawing/2014/main" id="{24997377-0B31-44D1-B937-DB15718E3166}"/>
                  </a:ext>
                </a:extLst>
              </p:cNvPr>
              <p:cNvSpPr>
                <a:spLocks noChangeShapeType="1"/>
              </p:cNvSpPr>
              <p:nvPr userDrawn="1"/>
            </p:nvSpPr>
            <p:spPr bwMode="auto">
              <a:xfrm>
                <a:off x="6945377"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44" name="Line 80">
                <a:extLst>
                  <a:ext uri="{FF2B5EF4-FFF2-40B4-BE49-F238E27FC236}">
                    <a16:creationId xmlns:a16="http://schemas.microsoft.com/office/drawing/2014/main" id="{D9108AD2-FE21-4DFA-98C7-9987526429BF}"/>
                  </a:ext>
                </a:extLst>
              </p:cNvPr>
              <p:cNvSpPr>
                <a:spLocks noChangeShapeType="1"/>
              </p:cNvSpPr>
              <p:nvPr userDrawn="1"/>
            </p:nvSpPr>
            <p:spPr bwMode="auto">
              <a:xfrm>
                <a:off x="7089368"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45" name="Line 81">
                <a:extLst>
                  <a:ext uri="{FF2B5EF4-FFF2-40B4-BE49-F238E27FC236}">
                    <a16:creationId xmlns:a16="http://schemas.microsoft.com/office/drawing/2014/main" id="{1CA5C353-7840-45EE-863A-10C278F5A325}"/>
                  </a:ext>
                </a:extLst>
              </p:cNvPr>
              <p:cNvSpPr>
                <a:spLocks noChangeShapeType="1"/>
              </p:cNvSpPr>
              <p:nvPr userDrawn="1"/>
            </p:nvSpPr>
            <p:spPr bwMode="auto">
              <a:xfrm>
                <a:off x="7233359"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46" name="Line 82">
                <a:extLst>
                  <a:ext uri="{FF2B5EF4-FFF2-40B4-BE49-F238E27FC236}">
                    <a16:creationId xmlns:a16="http://schemas.microsoft.com/office/drawing/2014/main" id="{26AFC1F5-9DCD-49DE-9CC8-D9D4F6233EF8}"/>
                  </a:ext>
                </a:extLst>
              </p:cNvPr>
              <p:cNvSpPr>
                <a:spLocks noChangeShapeType="1"/>
              </p:cNvSpPr>
              <p:nvPr userDrawn="1"/>
            </p:nvSpPr>
            <p:spPr bwMode="auto">
              <a:xfrm>
                <a:off x="7377350"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47" name="Line 83">
                <a:extLst>
                  <a:ext uri="{FF2B5EF4-FFF2-40B4-BE49-F238E27FC236}">
                    <a16:creationId xmlns:a16="http://schemas.microsoft.com/office/drawing/2014/main" id="{14B32CED-A602-42D5-A3B1-8FF2269F4501}"/>
                  </a:ext>
                </a:extLst>
              </p:cNvPr>
              <p:cNvSpPr>
                <a:spLocks noChangeShapeType="1"/>
              </p:cNvSpPr>
              <p:nvPr userDrawn="1"/>
            </p:nvSpPr>
            <p:spPr bwMode="auto">
              <a:xfrm>
                <a:off x="7521341"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48" name="Line 84">
                <a:extLst>
                  <a:ext uri="{FF2B5EF4-FFF2-40B4-BE49-F238E27FC236}">
                    <a16:creationId xmlns:a16="http://schemas.microsoft.com/office/drawing/2014/main" id="{8898D64B-560A-4FE6-A65E-5FDEE2787597}"/>
                  </a:ext>
                </a:extLst>
              </p:cNvPr>
              <p:cNvSpPr>
                <a:spLocks noChangeShapeType="1"/>
              </p:cNvSpPr>
              <p:nvPr userDrawn="1"/>
            </p:nvSpPr>
            <p:spPr bwMode="auto">
              <a:xfrm>
                <a:off x="7665332"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49" name="Line 85">
                <a:extLst>
                  <a:ext uri="{FF2B5EF4-FFF2-40B4-BE49-F238E27FC236}">
                    <a16:creationId xmlns:a16="http://schemas.microsoft.com/office/drawing/2014/main" id="{DE3EB8DA-494D-48D7-9D5A-041A02840615}"/>
                  </a:ext>
                </a:extLst>
              </p:cNvPr>
              <p:cNvSpPr>
                <a:spLocks noChangeShapeType="1"/>
              </p:cNvSpPr>
              <p:nvPr userDrawn="1"/>
            </p:nvSpPr>
            <p:spPr bwMode="auto">
              <a:xfrm>
                <a:off x="7809323"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50" name="Line 86">
                <a:extLst>
                  <a:ext uri="{FF2B5EF4-FFF2-40B4-BE49-F238E27FC236}">
                    <a16:creationId xmlns:a16="http://schemas.microsoft.com/office/drawing/2014/main" id="{090115F5-7C62-42C7-915F-569C75B502BF}"/>
                  </a:ext>
                </a:extLst>
              </p:cNvPr>
              <p:cNvSpPr>
                <a:spLocks noChangeShapeType="1"/>
              </p:cNvSpPr>
              <p:nvPr userDrawn="1"/>
            </p:nvSpPr>
            <p:spPr bwMode="auto">
              <a:xfrm>
                <a:off x="7953314"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51" name="Line 87">
                <a:extLst>
                  <a:ext uri="{FF2B5EF4-FFF2-40B4-BE49-F238E27FC236}">
                    <a16:creationId xmlns:a16="http://schemas.microsoft.com/office/drawing/2014/main" id="{07150042-95BE-4CDF-8FFB-4CB35B404708}"/>
                  </a:ext>
                </a:extLst>
              </p:cNvPr>
              <p:cNvSpPr>
                <a:spLocks noChangeShapeType="1"/>
              </p:cNvSpPr>
              <p:nvPr userDrawn="1"/>
            </p:nvSpPr>
            <p:spPr bwMode="auto">
              <a:xfrm>
                <a:off x="8097305"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52" name="Line 88">
                <a:extLst>
                  <a:ext uri="{FF2B5EF4-FFF2-40B4-BE49-F238E27FC236}">
                    <a16:creationId xmlns:a16="http://schemas.microsoft.com/office/drawing/2014/main" id="{4D5B66A5-264B-4795-ADBD-502ED4E9C0E0}"/>
                  </a:ext>
                </a:extLst>
              </p:cNvPr>
              <p:cNvSpPr>
                <a:spLocks noChangeShapeType="1"/>
              </p:cNvSpPr>
              <p:nvPr userDrawn="1"/>
            </p:nvSpPr>
            <p:spPr bwMode="auto">
              <a:xfrm>
                <a:off x="8241296"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53" name="Line 89">
                <a:extLst>
                  <a:ext uri="{FF2B5EF4-FFF2-40B4-BE49-F238E27FC236}">
                    <a16:creationId xmlns:a16="http://schemas.microsoft.com/office/drawing/2014/main" id="{24BF882A-B84D-4511-B50C-111B07E51870}"/>
                  </a:ext>
                </a:extLst>
              </p:cNvPr>
              <p:cNvSpPr>
                <a:spLocks noChangeShapeType="1"/>
              </p:cNvSpPr>
              <p:nvPr userDrawn="1"/>
            </p:nvSpPr>
            <p:spPr bwMode="auto">
              <a:xfrm>
                <a:off x="8385287"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54" name="Line 90">
                <a:extLst>
                  <a:ext uri="{FF2B5EF4-FFF2-40B4-BE49-F238E27FC236}">
                    <a16:creationId xmlns:a16="http://schemas.microsoft.com/office/drawing/2014/main" id="{E5B34C9D-6C85-473E-B998-6581E2216D0E}"/>
                  </a:ext>
                </a:extLst>
              </p:cNvPr>
              <p:cNvSpPr>
                <a:spLocks noChangeShapeType="1"/>
              </p:cNvSpPr>
              <p:nvPr userDrawn="1"/>
            </p:nvSpPr>
            <p:spPr bwMode="auto">
              <a:xfrm>
                <a:off x="8529278"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55" name="Line 91">
                <a:extLst>
                  <a:ext uri="{FF2B5EF4-FFF2-40B4-BE49-F238E27FC236}">
                    <a16:creationId xmlns:a16="http://schemas.microsoft.com/office/drawing/2014/main" id="{44595B99-1CD9-464F-88A0-268D2EA0DDAF}"/>
                  </a:ext>
                </a:extLst>
              </p:cNvPr>
              <p:cNvSpPr>
                <a:spLocks noChangeShapeType="1"/>
              </p:cNvSpPr>
              <p:nvPr userDrawn="1"/>
            </p:nvSpPr>
            <p:spPr bwMode="auto">
              <a:xfrm>
                <a:off x="8673269"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56" name="Line 92">
                <a:extLst>
                  <a:ext uri="{FF2B5EF4-FFF2-40B4-BE49-F238E27FC236}">
                    <a16:creationId xmlns:a16="http://schemas.microsoft.com/office/drawing/2014/main" id="{EF9327C4-BC85-4DF3-9D0C-DF77C23C79C2}"/>
                  </a:ext>
                </a:extLst>
              </p:cNvPr>
              <p:cNvSpPr>
                <a:spLocks noChangeShapeType="1"/>
              </p:cNvSpPr>
              <p:nvPr userDrawn="1"/>
            </p:nvSpPr>
            <p:spPr bwMode="auto">
              <a:xfrm>
                <a:off x="8817260"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57" name="Line 93">
                <a:extLst>
                  <a:ext uri="{FF2B5EF4-FFF2-40B4-BE49-F238E27FC236}">
                    <a16:creationId xmlns:a16="http://schemas.microsoft.com/office/drawing/2014/main" id="{C52B8491-D39D-4464-9861-2C3197ED8FB1}"/>
                  </a:ext>
                </a:extLst>
              </p:cNvPr>
              <p:cNvSpPr>
                <a:spLocks noChangeShapeType="1"/>
              </p:cNvSpPr>
              <p:nvPr userDrawn="1"/>
            </p:nvSpPr>
            <p:spPr bwMode="auto">
              <a:xfrm>
                <a:off x="8961251"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58" name="Line 94">
                <a:extLst>
                  <a:ext uri="{FF2B5EF4-FFF2-40B4-BE49-F238E27FC236}">
                    <a16:creationId xmlns:a16="http://schemas.microsoft.com/office/drawing/2014/main" id="{F3C1B3B6-065E-4FA1-924E-4932FA75F3EC}"/>
                  </a:ext>
                </a:extLst>
              </p:cNvPr>
              <p:cNvSpPr>
                <a:spLocks noChangeShapeType="1"/>
              </p:cNvSpPr>
              <p:nvPr userDrawn="1"/>
            </p:nvSpPr>
            <p:spPr bwMode="auto">
              <a:xfrm>
                <a:off x="9105242"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59" name="Line 95">
                <a:extLst>
                  <a:ext uri="{FF2B5EF4-FFF2-40B4-BE49-F238E27FC236}">
                    <a16:creationId xmlns:a16="http://schemas.microsoft.com/office/drawing/2014/main" id="{30A7F764-5474-4681-ADEE-195CCB1CDA90}"/>
                  </a:ext>
                </a:extLst>
              </p:cNvPr>
              <p:cNvSpPr>
                <a:spLocks noChangeShapeType="1"/>
              </p:cNvSpPr>
              <p:nvPr userDrawn="1"/>
            </p:nvSpPr>
            <p:spPr bwMode="auto">
              <a:xfrm>
                <a:off x="9249233"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60" name="Line 96">
                <a:extLst>
                  <a:ext uri="{FF2B5EF4-FFF2-40B4-BE49-F238E27FC236}">
                    <a16:creationId xmlns:a16="http://schemas.microsoft.com/office/drawing/2014/main" id="{3B41F62B-F78D-4258-B192-ED82846047B7}"/>
                  </a:ext>
                </a:extLst>
              </p:cNvPr>
              <p:cNvSpPr>
                <a:spLocks noChangeShapeType="1"/>
              </p:cNvSpPr>
              <p:nvPr userDrawn="1"/>
            </p:nvSpPr>
            <p:spPr bwMode="auto">
              <a:xfrm>
                <a:off x="9393224"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61" name="Line 97">
                <a:extLst>
                  <a:ext uri="{FF2B5EF4-FFF2-40B4-BE49-F238E27FC236}">
                    <a16:creationId xmlns:a16="http://schemas.microsoft.com/office/drawing/2014/main" id="{2DC9E165-C10D-4D83-9EF1-A5082CA9ACAE}"/>
                  </a:ext>
                </a:extLst>
              </p:cNvPr>
              <p:cNvSpPr>
                <a:spLocks noChangeShapeType="1"/>
              </p:cNvSpPr>
              <p:nvPr userDrawn="1"/>
            </p:nvSpPr>
            <p:spPr bwMode="auto">
              <a:xfrm>
                <a:off x="9537215"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dirty="0"/>
              </a:p>
            </p:txBody>
          </p:sp>
          <p:sp>
            <p:nvSpPr>
              <p:cNvPr id="62" name="Line 98">
                <a:extLst>
                  <a:ext uri="{FF2B5EF4-FFF2-40B4-BE49-F238E27FC236}">
                    <a16:creationId xmlns:a16="http://schemas.microsoft.com/office/drawing/2014/main" id="{4C420AD3-BC41-430F-A995-2E86A183D761}"/>
                  </a:ext>
                </a:extLst>
              </p:cNvPr>
              <p:cNvSpPr>
                <a:spLocks noChangeShapeType="1"/>
              </p:cNvSpPr>
              <p:nvPr userDrawn="1"/>
            </p:nvSpPr>
            <p:spPr bwMode="auto">
              <a:xfrm>
                <a:off x="9681206"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63" name="Line 99">
                <a:extLst>
                  <a:ext uri="{FF2B5EF4-FFF2-40B4-BE49-F238E27FC236}">
                    <a16:creationId xmlns:a16="http://schemas.microsoft.com/office/drawing/2014/main" id="{7D129CCC-152F-4AB2-AE1B-A27D9C38917B}"/>
                  </a:ext>
                </a:extLst>
              </p:cNvPr>
              <p:cNvSpPr>
                <a:spLocks noChangeShapeType="1"/>
              </p:cNvSpPr>
              <p:nvPr userDrawn="1"/>
            </p:nvSpPr>
            <p:spPr bwMode="auto">
              <a:xfrm>
                <a:off x="1185737"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64" name="Line 100">
                <a:extLst>
                  <a:ext uri="{FF2B5EF4-FFF2-40B4-BE49-F238E27FC236}">
                    <a16:creationId xmlns:a16="http://schemas.microsoft.com/office/drawing/2014/main" id="{6BA0EE88-775D-4DED-AAA9-0F84326588B0}"/>
                  </a:ext>
                </a:extLst>
              </p:cNvPr>
              <p:cNvSpPr>
                <a:spLocks noChangeShapeType="1"/>
              </p:cNvSpPr>
              <p:nvPr userDrawn="1"/>
            </p:nvSpPr>
            <p:spPr bwMode="auto">
              <a:xfrm>
                <a:off x="9825197"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65" name="Line 103">
                <a:extLst>
                  <a:ext uri="{FF2B5EF4-FFF2-40B4-BE49-F238E27FC236}">
                    <a16:creationId xmlns:a16="http://schemas.microsoft.com/office/drawing/2014/main" id="{1B7CC1FA-EF48-429B-800A-C666B45F97D7}"/>
                  </a:ext>
                </a:extLst>
              </p:cNvPr>
              <p:cNvSpPr>
                <a:spLocks noChangeShapeType="1"/>
              </p:cNvSpPr>
              <p:nvPr userDrawn="1"/>
            </p:nvSpPr>
            <p:spPr bwMode="auto">
              <a:xfrm>
                <a:off x="5505467" y="613151"/>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66" name="Line 99">
                <a:extLst>
                  <a:ext uri="{FF2B5EF4-FFF2-40B4-BE49-F238E27FC236}">
                    <a16:creationId xmlns:a16="http://schemas.microsoft.com/office/drawing/2014/main" id="{C39D7A7B-875D-43E7-AA15-D0D41D5A20AC}"/>
                  </a:ext>
                </a:extLst>
              </p:cNvPr>
              <p:cNvSpPr>
                <a:spLocks noChangeShapeType="1"/>
              </p:cNvSpPr>
              <p:nvPr userDrawn="1"/>
            </p:nvSpPr>
            <p:spPr bwMode="auto">
              <a:xfrm>
                <a:off x="1041746"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67" name="Line 99">
                <a:extLst>
                  <a:ext uri="{FF2B5EF4-FFF2-40B4-BE49-F238E27FC236}">
                    <a16:creationId xmlns:a16="http://schemas.microsoft.com/office/drawing/2014/main" id="{4A221A8F-AA8C-429F-99F2-D9ACCFDE2C97}"/>
                  </a:ext>
                </a:extLst>
              </p:cNvPr>
              <p:cNvSpPr>
                <a:spLocks noChangeShapeType="1"/>
              </p:cNvSpPr>
              <p:nvPr userDrawn="1"/>
            </p:nvSpPr>
            <p:spPr bwMode="auto">
              <a:xfrm>
                <a:off x="897755"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68" name="Line 100">
                <a:extLst>
                  <a:ext uri="{FF2B5EF4-FFF2-40B4-BE49-F238E27FC236}">
                    <a16:creationId xmlns:a16="http://schemas.microsoft.com/office/drawing/2014/main" id="{1B79F200-A8BA-489D-9E77-C350590CE1E3}"/>
                  </a:ext>
                </a:extLst>
              </p:cNvPr>
              <p:cNvSpPr>
                <a:spLocks noChangeShapeType="1"/>
              </p:cNvSpPr>
              <p:nvPr userDrawn="1"/>
            </p:nvSpPr>
            <p:spPr bwMode="auto">
              <a:xfrm>
                <a:off x="9969199"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69" name="Line 99">
                <a:extLst>
                  <a:ext uri="{FF2B5EF4-FFF2-40B4-BE49-F238E27FC236}">
                    <a16:creationId xmlns:a16="http://schemas.microsoft.com/office/drawing/2014/main" id="{9A9BC62E-DEA8-496F-9E8B-1B999891A049}"/>
                  </a:ext>
                </a:extLst>
              </p:cNvPr>
              <p:cNvSpPr>
                <a:spLocks noChangeShapeType="1"/>
              </p:cNvSpPr>
              <p:nvPr userDrawn="1"/>
            </p:nvSpPr>
            <p:spPr bwMode="auto">
              <a:xfrm>
                <a:off x="321791"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70" name="Line 99">
                <a:extLst>
                  <a:ext uri="{FF2B5EF4-FFF2-40B4-BE49-F238E27FC236}">
                    <a16:creationId xmlns:a16="http://schemas.microsoft.com/office/drawing/2014/main" id="{BC335BF3-4274-4A7A-B852-B31B51C45ABF}"/>
                  </a:ext>
                </a:extLst>
              </p:cNvPr>
              <p:cNvSpPr>
                <a:spLocks noChangeShapeType="1"/>
              </p:cNvSpPr>
              <p:nvPr userDrawn="1"/>
            </p:nvSpPr>
            <p:spPr bwMode="auto">
              <a:xfrm>
                <a:off x="177800"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71" name="Line 99">
                <a:extLst>
                  <a:ext uri="{FF2B5EF4-FFF2-40B4-BE49-F238E27FC236}">
                    <a16:creationId xmlns:a16="http://schemas.microsoft.com/office/drawing/2014/main" id="{940DEF4C-4D14-40D8-A28C-36C47C1FFE43}"/>
                  </a:ext>
                </a:extLst>
              </p:cNvPr>
              <p:cNvSpPr>
                <a:spLocks noChangeShapeType="1"/>
              </p:cNvSpPr>
              <p:nvPr userDrawn="1"/>
            </p:nvSpPr>
            <p:spPr bwMode="auto">
              <a:xfrm>
                <a:off x="609773"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72" name="Line 99">
                <a:extLst>
                  <a:ext uri="{FF2B5EF4-FFF2-40B4-BE49-F238E27FC236}">
                    <a16:creationId xmlns:a16="http://schemas.microsoft.com/office/drawing/2014/main" id="{71D8B819-6FF4-4244-975C-DF2F219F8F3F}"/>
                  </a:ext>
                </a:extLst>
              </p:cNvPr>
              <p:cNvSpPr>
                <a:spLocks noChangeShapeType="1"/>
              </p:cNvSpPr>
              <p:nvPr userDrawn="1"/>
            </p:nvSpPr>
            <p:spPr bwMode="auto">
              <a:xfrm>
                <a:off x="465782"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73" name="Line 99">
                <a:extLst>
                  <a:ext uri="{FF2B5EF4-FFF2-40B4-BE49-F238E27FC236}">
                    <a16:creationId xmlns:a16="http://schemas.microsoft.com/office/drawing/2014/main" id="{29ADFD8F-4616-40E9-BE5A-9A5DDF4C845E}"/>
                  </a:ext>
                </a:extLst>
              </p:cNvPr>
              <p:cNvSpPr>
                <a:spLocks noChangeShapeType="1"/>
              </p:cNvSpPr>
              <p:nvPr userDrawn="1"/>
            </p:nvSpPr>
            <p:spPr bwMode="auto">
              <a:xfrm>
                <a:off x="753764"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74" name="Line 100">
                <a:extLst>
                  <a:ext uri="{FF2B5EF4-FFF2-40B4-BE49-F238E27FC236}">
                    <a16:creationId xmlns:a16="http://schemas.microsoft.com/office/drawing/2014/main" id="{C8F65069-8B3E-410E-BFB0-329AB5A58C49}"/>
                  </a:ext>
                </a:extLst>
              </p:cNvPr>
              <p:cNvSpPr>
                <a:spLocks noChangeShapeType="1"/>
              </p:cNvSpPr>
              <p:nvPr userDrawn="1"/>
            </p:nvSpPr>
            <p:spPr bwMode="auto">
              <a:xfrm>
                <a:off x="10113637"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75" name="Line 100">
                <a:extLst>
                  <a:ext uri="{FF2B5EF4-FFF2-40B4-BE49-F238E27FC236}">
                    <a16:creationId xmlns:a16="http://schemas.microsoft.com/office/drawing/2014/main" id="{3957CFDD-1A24-41AD-AC46-02B96736D4F9}"/>
                  </a:ext>
                </a:extLst>
              </p:cNvPr>
              <p:cNvSpPr>
                <a:spLocks noChangeShapeType="1"/>
              </p:cNvSpPr>
              <p:nvPr userDrawn="1"/>
            </p:nvSpPr>
            <p:spPr bwMode="auto">
              <a:xfrm>
                <a:off x="10258075"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76" name="Line 100">
                <a:extLst>
                  <a:ext uri="{FF2B5EF4-FFF2-40B4-BE49-F238E27FC236}">
                    <a16:creationId xmlns:a16="http://schemas.microsoft.com/office/drawing/2014/main" id="{A64D2D0B-0CD8-4B73-9AA1-49902EB1BFD3}"/>
                  </a:ext>
                </a:extLst>
              </p:cNvPr>
              <p:cNvSpPr>
                <a:spLocks noChangeShapeType="1"/>
              </p:cNvSpPr>
              <p:nvPr userDrawn="1"/>
            </p:nvSpPr>
            <p:spPr bwMode="auto">
              <a:xfrm>
                <a:off x="10402066"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77" name="Line 100">
                <a:extLst>
                  <a:ext uri="{FF2B5EF4-FFF2-40B4-BE49-F238E27FC236}">
                    <a16:creationId xmlns:a16="http://schemas.microsoft.com/office/drawing/2014/main" id="{6AB7AC07-4830-4DE3-B49F-37FAA2CE1C05}"/>
                  </a:ext>
                </a:extLst>
              </p:cNvPr>
              <p:cNvSpPr>
                <a:spLocks noChangeShapeType="1"/>
              </p:cNvSpPr>
              <p:nvPr userDrawn="1"/>
            </p:nvSpPr>
            <p:spPr bwMode="auto">
              <a:xfrm>
                <a:off x="10546068"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grpSp>
      </p:grpSp>
    </p:spTree>
    <p:extLst>
      <p:ext uri="{BB962C8B-B14F-4D97-AF65-F5344CB8AC3E}">
        <p14:creationId xmlns:p14="http://schemas.microsoft.com/office/powerpoint/2010/main" val="3090608411"/>
      </p:ext>
    </p:extLst>
  </p:cSld>
  <p:clrMap bg1="lt1" tx1="dk1" bg2="lt2" tx2="dk2" accent1="accent1" accent2="accent2" accent3="accent3" accent4="accent4" accent5="accent5" accent6="accent6" hlink="hlink" folHlink="folHlink"/>
  <p:sldLayoutIdLst>
    <p:sldLayoutId id="2147483649" r:id="rId1"/>
    <p:sldLayoutId id="2147483657" r:id="rId2"/>
    <p:sldLayoutId id="2147483652" r:id="rId3"/>
    <p:sldLayoutId id="2147483651" r:id="rId4"/>
    <p:sldLayoutId id="2147483650" r:id="rId5"/>
    <p:sldLayoutId id="2147483655" r:id="rId6"/>
    <p:sldLayoutId id="2147483656" r:id="rId7"/>
    <p:sldLayoutId id="2147483653" r:id="rId8"/>
    <p:sldLayoutId id="2147483760" r:id="rId9"/>
  </p:sldLayoutIdLst>
  <p:hf hdr="0" ftr="0" dt="0"/>
  <p:txStyles>
    <p:titleStyle>
      <a:lvl1pPr algn="ctr" defTabSz="1007943" rtl="0" eaLnBrk="1" latinLnBrk="0" hangingPunct="1">
        <a:lnSpc>
          <a:spcPct val="90000"/>
        </a:lnSpc>
        <a:spcBef>
          <a:spcPct val="0"/>
        </a:spcBef>
        <a:buNone/>
        <a:defRPr kumimoji="1" sz="4850" kern="1200">
          <a:solidFill>
            <a:schemeClr val="tx1"/>
          </a:solidFill>
          <a:latin typeface="+mj-lt"/>
          <a:ea typeface="+mj-ea"/>
          <a:cs typeface="+mj-cs"/>
        </a:defRPr>
      </a:lvl1pPr>
    </p:titleStyle>
    <p:bodyStyle>
      <a:lvl1pPr marL="0" indent="0" algn="ctr" defTabSz="1007943" rtl="0" eaLnBrk="1" latinLnBrk="0" hangingPunct="1">
        <a:lnSpc>
          <a:spcPct val="90000"/>
        </a:lnSpc>
        <a:spcBef>
          <a:spcPts val="1102"/>
        </a:spcBef>
        <a:buFontTx/>
        <a:buNone/>
        <a:defRPr kumimoji="1" sz="3086" kern="1200">
          <a:solidFill>
            <a:schemeClr val="tx1"/>
          </a:solidFill>
          <a:latin typeface="+mn-lt"/>
          <a:ea typeface="+mn-ea"/>
          <a:cs typeface="+mn-cs"/>
        </a:defRPr>
      </a:lvl1pPr>
      <a:lvl2pPr marL="0" indent="0" algn="l" defTabSz="1007943" rtl="0" eaLnBrk="1" latinLnBrk="0" hangingPunct="1">
        <a:lnSpc>
          <a:spcPct val="90000"/>
        </a:lnSpc>
        <a:spcBef>
          <a:spcPts val="551"/>
        </a:spcBef>
        <a:buFontTx/>
        <a:buNone/>
        <a:defRPr kumimoji="1" sz="2646" kern="1200">
          <a:solidFill>
            <a:schemeClr val="tx1"/>
          </a:solidFill>
          <a:latin typeface="+mn-lt"/>
          <a:ea typeface="+mn-ea"/>
          <a:cs typeface="+mn-cs"/>
        </a:defRPr>
      </a:lvl2pPr>
      <a:lvl3pPr marL="0" indent="0" algn="l" defTabSz="1007943" rtl="0" eaLnBrk="1" latinLnBrk="0" hangingPunct="1">
        <a:lnSpc>
          <a:spcPct val="90000"/>
        </a:lnSpc>
        <a:spcBef>
          <a:spcPts val="551"/>
        </a:spcBef>
        <a:buFontTx/>
        <a:buNone/>
        <a:defRPr kumimoji="1" sz="2205" kern="1200">
          <a:solidFill>
            <a:schemeClr val="tx1"/>
          </a:solidFill>
          <a:latin typeface="+mn-lt"/>
          <a:ea typeface="+mn-ea"/>
          <a:cs typeface="+mn-cs"/>
        </a:defRPr>
      </a:lvl3pPr>
      <a:lvl4pPr marL="0" indent="0" algn="l" defTabSz="1007943" rtl="0" eaLnBrk="1" latinLnBrk="0" hangingPunct="1">
        <a:lnSpc>
          <a:spcPct val="90000"/>
        </a:lnSpc>
        <a:spcBef>
          <a:spcPts val="551"/>
        </a:spcBef>
        <a:buFontTx/>
        <a:buNone/>
        <a:defRPr kumimoji="1" sz="1984" kern="1200">
          <a:solidFill>
            <a:schemeClr val="tx1"/>
          </a:solidFill>
          <a:latin typeface="+mn-lt"/>
          <a:ea typeface="+mn-ea"/>
          <a:cs typeface="+mn-cs"/>
        </a:defRPr>
      </a:lvl4pPr>
      <a:lvl5pPr marL="0" indent="0" algn="l" defTabSz="1007943" rtl="0" eaLnBrk="1" latinLnBrk="0" hangingPunct="1">
        <a:lnSpc>
          <a:spcPct val="90000"/>
        </a:lnSpc>
        <a:spcBef>
          <a:spcPts val="551"/>
        </a:spcBef>
        <a:buFontTx/>
        <a:buNone/>
        <a:defRPr kumimoji="1" sz="1984" kern="1200">
          <a:solidFill>
            <a:schemeClr val="tx1"/>
          </a:solidFill>
          <a:latin typeface="+mn-lt"/>
          <a:ea typeface="+mn-ea"/>
          <a:cs typeface="+mn-cs"/>
        </a:defRPr>
      </a:lvl5pPr>
      <a:lvl6pPr marL="2771844" indent="-251986" algn="l" defTabSz="1007943" rtl="0" eaLnBrk="1" latinLnBrk="0" hangingPunct="1">
        <a:lnSpc>
          <a:spcPct val="90000"/>
        </a:lnSpc>
        <a:spcBef>
          <a:spcPts val="551"/>
        </a:spcBef>
        <a:buFont typeface="Arial" panose="020B0604020202020204" pitchFamily="34" charset="0"/>
        <a:buChar char="•"/>
        <a:defRPr kumimoji="1" sz="1984" kern="1200">
          <a:solidFill>
            <a:schemeClr val="tx1"/>
          </a:solidFill>
          <a:latin typeface="+mn-lt"/>
          <a:ea typeface="+mn-ea"/>
          <a:cs typeface="+mn-cs"/>
        </a:defRPr>
      </a:lvl6pPr>
      <a:lvl7pPr marL="3275815" indent="-251986" algn="l" defTabSz="1007943" rtl="0" eaLnBrk="1" latinLnBrk="0" hangingPunct="1">
        <a:lnSpc>
          <a:spcPct val="90000"/>
        </a:lnSpc>
        <a:spcBef>
          <a:spcPts val="551"/>
        </a:spcBef>
        <a:buFont typeface="Arial" panose="020B0604020202020204" pitchFamily="34" charset="0"/>
        <a:buChar char="•"/>
        <a:defRPr kumimoji="1" sz="1984" kern="1200">
          <a:solidFill>
            <a:schemeClr val="tx1"/>
          </a:solidFill>
          <a:latin typeface="+mn-lt"/>
          <a:ea typeface="+mn-ea"/>
          <a:cs typeface="+mn-cs"/>
        </a:defRPr>
      </a:lvl7pPr>
      <a:lvl8pPr marL="3779787" indent="-251986" algn="l" defTabSz="1007943" rtl="0" eaLnBrk="1" latinLnBrk="0" hangingPunct="1">
        <a:lnSpc>
          <a:spcPct val="90000"/>
        </a:lnSpc>
        <a:spcBef>
          <a:spcPts val="551"/>
        </a:spcBef>
        <a:buFont typeface="Arial" panose="020B0604020202020204" pitchFamily="34" charset="0"/>
        <a:buChar char="•"/>
        <a:defRPr kumimoji="1" sz="1984" kern="1200">
          <a:solidFill>
            <a:schemeClr val="tx1"/>
          </a:solidFill>
          <a:latin typeface="+mn-lt"/>
          <a:ea typeface="+mn-ea"/>
          <a:cs typeface="+mn-cs"/>
        </a:defRPr>
      </a:lvl8pPr>
      <a:lvl9pPr marL="4283758" indent="-251986" algn="l" defTabSz="1007943" rtl="0" eaLnBrk="1" latinLnBrk="0" hangingPunct="1">
        <a:lnSpc>
          <a:spcPct val="90000"/>
        </a:lnSpc>
        <a:spcBef>
          <a:spcPts val="551"/>
        </a:spcBef>
        <a:buFont typeface="Arial" panose="020B0604020202020204" pitchFamily="34" charset="0"/>
        <a:buChar char="•"/>
        <a:defRPr kumimoji="1" sz="1984" kern="1200">
          <a:solidFill>
            <a:schemeClr val="tx1"/>
          </a:solidFill>
          <a:latin typeface="+mn-lt"/>
          <a:ea typeface="+mn-ea"/>
          <a:cs typeface="+mn-cs"/>
        </a:defRPr>
      </a:lvl9pPr>
    </p:bodyStyle>
    <p:otherStyle>
      <a:defPPr>
        <a:defRPr lang="ja-JP"/>
      </a:defPPr>
      <a:lvl1pPr marL="0" algn="l" defTabSz="1007943" rtl="0" eaLnBrk="1" latinLnBrk="0" hangingPunct="1">
        <a:defRPr kumimoji="1" sz="1984" kern="1200">
          <a:solidFill>
            <a:schemeClr val="tx1"/>
          </a:solidFill>
          <a:latin typeface="+mn-lt"/>
          <a:ea typeface="+mn-ea"/>
          <a:cs typeface="+mn-cs"/>
        </a:defRPr>
      </a:lvl1pPr>
      <a:lvl2pPr marL="503972" algn="l" defTabSz="1007943" rtl="0" eaLnBrk="1" latinLnBrk="0" hangingPunct="1">
        <a:defRPr kumimoji="1" sz="1984" kern="1200">
          <a:solidFill>
            <a:schemeClr val="tx1"/>
          </a:solidFill>
          <a:latin typeface="+mn-lt"/>
          <a:ea typeface="+mn-ea"/>
          <a:cs typeface="+mn-cs"/>
        </a:defRPr>
      </a:lvl2pPr>
      <a:lvl3pPr marL="1007943" algn="l" defTabSz="1007943" rtl="0" eaLnBrk="1" latinLnBrk="0" hangingPunct="1">
        <a:defRPr kumimoji="1" sz="1984" kern="1200">
          <a:solidFill>
            <a:schemeClr val="tx1"/>
          </a:solidFill>
          <a:latin typeface="+mn-lt"/>
          <a:ea typeface="+mn-ea"/>
          <a:cs typeface="+mn-cs"/>
        </a:defRPr>
      </a:lvl3pPr>
      <a:lvl4pPr marL="1511915" algn="l" defTabSz="1007943" rtl="0" eaLnBrk="1" latinLnBrk="0" hangingPunct="1">
        <a:defRPr kumimoji="1" sz="1984" kern="1200">
          <a:solidFill>
            <a:schemeClr val="tx1"/>
          </a:solidFill>
          <a:latin typeface="+mn-lt"/>
          <a:ea typeface="+mn-ea"/>
          <a:cs typeface="+mn-cs"/>
        </a:defRPr>
      </a:lvl4pPr>
      <a:lvl5pPr marL="2015886" algn="l" defTabSz="1007943" rtl="0" eaLnBrk="1" latinLnBrk="0" hangingPunct="1">
        <a:defRPr kumimoji="1" sz="1984" kern="1200">
          <a:solidFill>
            <a:schemeClr val="tx1"/>
          </a:solidFill>
          <a:latin typeface="+mn-lt"/>
          <a:ea typeface="+mn-ea"/>
          <a:cs typeface="+mn-cs"/>
        </a:defRPr>
      </a:lvl5pPr>
      <a:lvl6pPr marL="2519858" algn="l" defTabSz="1007943" rtl="0" eaLnBrk="1" latinLnBrk="0" hangingPunct="1">
        <a:defRPr kumimoji="1" sz="1984" kern="1200">
          <a:solidFill>
            <a:schemeClr val="tx1"/>
          </a:solidFill>
          <a:latin typeface="+mn-lt"/>
          <a:ea typeface="+mn-ea"/>
          <a:cs typeface="+mn-cs"/>
        </a:defRPr>
      </a:lvl6pPr>
      <a:lvl7pPr marL="3023829" algn="l" defTabSz="1007943" rtl="0" eaLnBrk="1" latinLnBrk="0" hangingPunct="1">
        <a:defRPr kumimoji="1" sz="1984" kern="1200">
          <a:solidFill>
            <a:schemeClr val="tx1"/>
          </a:solidFill>
          <a:latin typeface="+mn-lt"/>
          <a:ea typeface="+mn-ea"/>
          <a:cs typeface="+mn-cs"/>
        </a:defRPr>
      </a:lvl7pPr>
      <a:lvl8pPr marL="3527801" algn="l" defTabSz="1007943" rtl="0" eaLnBrk="1" latinLnBrk="0" hangingPunct="1">
        <a:defRPr kumimoji="1" sz="1984" kern="1200">
          <a:solidFill>
            <a:schemeClr val="tx1"/>
          </a:solidFill>
          <a:latin typeface="+mn-lt"/>
          <a:ea typeface="+mn-ea"/>
          <a:cs typeface="+mn-cs"/>
        </a:defRPr>
      </a:lvl8pPr>
      <a:lvl9pPr marL="4031772" algn="l" defTabSz="1007943" rtl="0" eaLnBrk="1" latinLnBrk="0" hangingPunct="1">
        <a:defRPr kumimoji="1" sz="1984"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367" userDrawn="1">
          <p15:clr>
            <a:srgbClr val="F26B43"/>
          </p15:clr>
        </p15:guide>
        <p15:guide id="2" orient="horz" pos="2381" userDrawn="1">
          <p15:clr>
            <a:srgbClr val="F26B43"/>
          </p15:clr>
        </p15:guide>
        <p15:guide id="3" orient="horz" pos="22" userDrawn="1">
          <p15:clr>
            <a:srgbClr val="F26B43"/>
          </p15:clr>
        </p15:guide>
        <p15:guide id="4" orient="horz" pos="4649" userDrawn="1">
          <p15:clr>
            <a:srgbClr val="F26B43"/>
          </p15:clr>
        </p15:guide>
        <p15:guide id="5" pos="6633" userDrawn="1">
          <p15:clr>
            <a:srgbClr val="F26B43"/>
          </p15:clr>
        </p15:guide>
        <p15:guide id="6" pos="102"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pSp>
        <p:nvGrpSpPr>
          <p:cNvPr id="2" name="グループ化 1">
            <a:extLst>
              <a:ext uri="{FF2B5EF4-FFF2-40B4-BE49-F238E27FC236}">
                <a16:creationId xmlns:a16="http://schemas.microsoft.com/office/drawing/2014/main" id="{3A91721A-3382-431C-8B68-27C1CFB9E62E}"/>
              </a:ext>
            </a:extLst>
          </p:cNvPr>
          <p:cNvGrpSpPr/>
          <p:nvPr userDrawn="1"/>
        </p:nvGrpSpPr>
        <p:grpSpPr>
          <a:xfrm>
            <a:off x="161772" y="1042609"/>
            <a:ext cx="10368269" cy="6337679"/>
            <a:chOff x="177800" y="1042608"/>
            <a:chExt cx="10368269" cy="6337679"/>
          </a:xfrm>
        </p:grpSpPr>
        <p:grpSp>
          <p:nvGrpSpPr>
            <p:cNvPr id="3" name="グループ化 2">
              <a:extLst>
                <a:ext uri="{FF2B5EF4-FFF2-40B4-BE49-F238E27FC236}">
                  <a16:creationId xmlns:a16="http://schemas.microsoft.com/office/drawing/2014/main" id="{4BFD48F3-14B9-49AE-A1D1-DE5151258DCE}"/>
                </a:ext>
              </a:extLst>
            </p:cNvPr>
            <p:cNvGrpSpPr/>
            <p:nvPr userDrawn="1"/>
          </p:nvGrpSpPr>
          <p:grpSpPr>
            <a:xfrm>
              <a:off x="178075" y="1044950"/>
              <a:ext cx="10367994" cy="6335337"/>
              <a:chOff x="178074" y="1044950"/>
              <a:chExt cx="10656433" cy="6335337"/>
            </a:xfrm>
          </p:grpSpPr>
          <p:sp>
            <p:nvSpPr>
              <p:cNvPr id="78" name="Line 4">
                <a:extLst>
                  <a:ext uri="{FF2B5EF4-FFF2-40B4-BE49-F238E27FC236}">
                    <a16:creationId xmlns:a16="http://schemas.microsoft.com/office/drawing/2014/main" id="{D826A6A1-E7E4-43E8-8468-E8C860C51E10}"/>
                  </a:ext>
                </a:extLst>
              </p:cNvPr>
              <p:cNvSpPr>
                <a:spLocks noChangeShapeType="1"/>
              </p:cNvSpPr>
              <p:nvPr userDrawn="1"/>
            </p:nvSpPr>
            <p:spPr bwMode="auto">
              <a:xfrm>
                <a:off x="178074" y="7092256"/>
                <a:ext cx="10656433"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79" name="Line 4">
                <a:extLst>
                  <a:ext uri="{FF2B5EF4-FFF2-40B4-BE49-F238E27FC236}">
                    <a16:creationId xmlns:a16="http://schemas.microsoft.com/office/drawing/2014/main" id="{57F0DA1D-52D9-4F60-AFF6-8877566167A1}"/>
                  </a:ext>
                </a:extLst>
              </p:cNvPr>
              <p:cNvSpPr>
                <a:spLocks noChangeShapeType="1"/>
              </p:cNvSpPr>
              <p:nvPr userDrawn="1"/>
            </p:nvSpPr>
            <p:spPr bwMode="auto">
              <a:xfrm>
                <a:off x="178074" y="7236256"/>
                <a:ext cx="10656433"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80" name="Line 4">
                <a:extLst>
                  <a:ext uri="{FF2B5EF4-FFF2-40B4-BE49-F238E27FC236}">
                    <a16:creationId xmlns:a16="http://schemas.microsoft.com/office/drawing/2014/main" id="{9E980EDF-B6AB-4B0C-A980-495536119834}"/>
                  </a:ext>
                </a:extLst>
              </p:cNvPr>
              <p:cNvSpPr>
                <a:spLocks noChangeShapeType="1"/>
              </p:cNvSpPr>
              <p:nvPr userDrawn="1"/>
            </p:nvSpPr>
            <p:spPr bwMode="auto">
              <a:xfrm>
                <a:off x="178074" y="6661527"/>
                <a:ext cx="10656433"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81" name="Line 5">
                <a:extLst>
                  <a:ext uri="{FF2B5EF4-FFF2-40B4-BE49-F238E27FC236}">
                    <a16:creationId xmlns:a16="http://schemas.microsoft.com/office/drawing/2014/main" id="{36E35AEA-8BC5-4852-9481-7958B3061CC9}"/>
                  </a:ext>
                </a:extLst>
              </p:cNvPr>
              <p:cNvSpPr>
                <a:spLocks noChangeShapeType="1"/>
              </p:cNvSpPr>
              <p:nvPr userDrawn="1"/>
            </p:nvSpPr>
            <p:spPr bwMode="auto">
              <a:xfrm>
                <a:off x="178074" y="6517065"/>
                <a:ext cx="10656433"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82" name="Line 6">
                <a:extLst>
                  <a:ext uri="{FF2B5EF4-FFF2-40B4-BE49-F238E27FC236}">
                    <a16:creationId xmlns:a16="http://schemas.microsoft.com/office/drawing/2014/main" id="{89C1479F-6CF5-403F-951E-D6CB9755730F}"/>
                  </a:ext>
                </a:extLst>
              </p:cNvPr>
              <p:cNvSpPr>
                <a:spLocks noChangeShapeType="1"/>
              </p:cNvSpPr>
              <p:nvPr userDrawn="1"/>
            </p:nvSpPr>
            <p:spPr bwMode="auto">
              <a:xfrm>
                <a:off x="178074" y="6372602"/>
                <a:ext cx="10656433"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83" name="Line 7">
                <a:extLst>
                  <a:ext uri="{FF2B5EF4-FFF2-40B4-BE49-F238E27FC236}">
                    <a16:creationId xmlns:a16="http://schemas.microsoft.com/office/drawing/2014/main" id="{7E684421-FA46-4F76-8DF3-44167123B394}"/>
                  </a:ext>
                </a:extLst>
              </p:cNvPr>
              <p:cNvSpPr>
                <a:spLocks noChangeShapeType="1"/>
              </p:cNvSpPr>
              <p:nvPr userDrawn="1"/>
            </p:nvSpPr>
            <p:spPr bwMode="auto">
              <a:xfrm>
                <a:off x="178074" y="6228140"/>
                <a:ext cx="10656433"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84" name="Line 8">
                <a:extLst>
                  <a:ext uri="{FF2B5EF4-FFF2-40B4-BE49-F238E27FC236}">
                    <a16:creationId xmlns:a16="http://schemas.microsoft.com/office/drawing/2014/main" id="{6ECE2685-095C-45C9-838A-65818D759485}"/>
                  </a:ext>
                </a:extLst>
              </p:cNvPr>
              <p:cNvSpPr>
                <a:spLocks noChangeShapeType="1"/>
              </p:cNvSpPr>
              <p:nvPr userDrawn="1"/>
            </p:nvSpPr>
            <p:spPr bwMode="auto">
              <a:xfrm>
                <a:off x="178074" y="6085265"/>
                <a:ext cx="10656433"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85" name="Line 9">
                <a:extLst>
                  <a:ext uri="{FF2B5EF4-FFF2-40B4-BE49-F238E27FC236}">
                    <a16:creationId xmlns:a16="http://schemas.microsoft.com/office/drawing/2014/main" id="{600ED12E-8037-4439-94BD-A834CF658819}"/>
                  </a:ext>
                </a:extLst>
              </p:cNvPr>
              <p:cNvSpPr>
                <a:spLocks noChangeShapeType="1"/>
              </p:cNvSpPr>
              <p:nvPr userDrawn="1"/>
            </p:nvSpPr>
            <p:spPr bwMode="auto">
              <a:xfrm>
                <a:off x="178074" y="5940802"/>
                <a:ext cx="10656433"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86" name="Line 10">
                <a:extLst>
                  <a:ext uri="{FF2B5EF4-FFF2-40B4-BE49-F238E27FC236}">
                    <a16:creationId xmlns:a16="http://schemas.microsoft.com/office/drawing/2014/main" id="{C50928EE-EDF1-4552-888F-3CCE27F96CEE}"/>
                  </a:ext>
                </a:extLst>
              </p:cNvPr>
              <p:cNvSpPr>
                <a:spLocks noChangeShapeType="1"/>
              </p:cNvSpPr>
              <p:nvPr userDrawn="1"/>
            </p:nvSpPr>
            <p:spPr bwMode="auto">
              <a:xfrm>
                <a:off x="178074" y="5796340"/>
                <a:ext cx="10656433"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87" name="Line 11">
                <a:extLst>
                  <a:ext uri="{FF2B5EF4-FFF2-40B4-BE49-F238E27FC236}">
                    <a16:creationId xmlns:a16="http://schemas.microsoft.com/office/drawing/2014/main" id="{75B9DE1C-6ADC-4B10-B04B-57C8C991F37E}"/>
                  </a:ext>
                </a:extLst>
              </p:cNvPr>
              <p:cNvSpPr>
                <a:spLocks noChangeShapeType="1"/>
              </p:cNvSpPr>
              <p:nvPr userDrawn="1"/>
            </p:nvSpPr>
            <p:spPr bwMode="auto">
              <a:xfrm>
                <a:off x="178074" y="5653465"/>
                <a:ext cx="10656433"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88" name="Line 12">
                <a:extLst>
                  <a:ext uri="{FF2B5EF4-FFF2-40B4-BE49-F238E27FC236}">
                    <a16:creationId xmlns:a16="http://schemas.microsoft.com/office/drawing/2014/main" id="{A23F7616-6766-47AB-B3EF-0B5FD415EF09}"/>
                  </a:ext>
                </a:extLst>
              </p:cNvPr>
              <p:cNvSpPr>
                <a:spLocks noChangeShapeType="1"/>
              </p:cNvSpPr>
              <p:nvPr userDrawn="1"/>
            </p:nvSpPr>
            <p:spPr bwMode="auto">
              <a:xfrm>
                <a:off x="178074" y="5509002"/>
                <a:ext cx="10656433"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89" name="Line 13">
                <a:extLst>
                  <a:ext uri="{FF2B5EF4-FFF2-40B4-BE49-F238E27FC236}">
                    <a16:creationId xmlns:a16="http://schemas.microsoft.com/office/drawing/2014/main" id="{021D185C-1AAE-429B-8621-1099C040362C}"/>
                  </a:ext>
                </a:extLst>
              </p:cNvPr>
              <p:cNvSpPr>
                <a:spLocks noChangeShapeType="1"/>
              </p:cNvSpPr>
              <p:nvPr userDrawn="1"/>
            </p:nvSpPr>
            <p:spPr bwMode="auto">
              <a:xfrm>
                <a:off x="178074" y="5364540"/>
                <a:ext cx="10656433"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90" name="Line 14">
                <a:extLst>
                  <a:ext uri="{FF2B5EF4-FFF2-40B4-BE49-F238E27FC236}">
                    <a16:creationId xmlns:a16="http://schemas.microsoft.com/office/drawing/2014/main" id="{09703D58-1DDF-4B6E-BE8C-D9DB7B26F446}"/>
                  </a:ext>
                </a:extLst>
              </p:cNvPr>
              <p:cNvSpPr>
                <a:spLocks noChangeShapeType="1"/>
              </p:cNvSpPr>
              <p:nvPr userDrawn="1"/>
            </p:nvSpPr>
            <p:spPr bwMode="auto">
              <a:xfrm>
                <a:off x="178074" y="5220077"/>
                <a:ext cx="10656433"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91" name="Line 15">
                <a:extLst>
                  <a:ext uri="{FF2B5EF4-FFF2-40B4-BE49-F238E27FC236}">
                    <a16:creationId xmlns:a16="http://schemas.microsoft.com/office/drawing/2014/main" id="{0A99046C-7D76-490A-88DE-41D62CAAB2D3}"/>
                  </a:ext>
                </a:extLst>
              </p:cNvPr>
              <p:cNvSpPr>
                <a:spLocks noChangeShapeType="1"/>
              </p:cNvSpPr>
              <p:nvPr userDrawn="1"/>
            </p:nvSpPr>
            <p:spPr bwMode="auto">
              <a:xfrm>
                <a:off x="178074" y="5077202"/>
                <a:ext cx="10656433"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92" name="Line 16">
                <a:extLst>
                  <a:ext uri="{FF2B5EF4-FFF2-40B4-BE49-F238E27FC236}">
                    <a16:creationId xmlns:a16="http://schemas.microsoft.com/office/drawing/2014/main" id="{59BBACC5-635F-4604-B162-146A153A24BB}"/>
                  </a:ext>
                </a:extLst>
              </p:cNvPr>
              <p:cNvSpPr>
                <a:spLocks noChangeShapeType="1"/>
              </p:cNvSpPr>
              <p:nvPr userDrawn="1"/>
            </p:nvSpPr>
            <p:spPr bwMode="auto">
              <a:xfrm>
                <a:off x="178074" y="4932740"/>
                <a:ext cx="10656433"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93" name="Line 17">
                <a:extLst>
                  <a:ext uri="{FF2B5EF4-FFF2-40B4-BE49-F238E27FC236}">
                    <a16:creationId xmlns:a16="http://schemas.microsoft.com/office/drawing/2014/main" id="{9FB4A3F6-32A1-4976-8A08-D1DAD172D3A1}"/>
                  </a:ext>
                </a:extLst>
              </p:cNvPr>
              <p:cNvSpPr>
                <a:spLocks noChangeShapeType="1"/>
              </p:cNvSpPr>
              <p:nvPr userDrawn="1"/>
            </p:nvSpPr>
            <p:spPr bwMode="auto">
              <a:xfrm>
                <a:off x="178074" y="4788277"/>
                <a:ext cx="10656433"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94" name="Line 18">
                <a:extLst>
                  <a:ext uri="{FF2B5EF4-FFF2-40B4-BE49-F238E27FC236}">
                    <a16:creationId xmlns:a16="http://schemas.microsoft.com/office/drawing/2014/main" id="{908F9892-CF7B-484A-A087-A99993AE4574}"/>
                  </a:ext>
                </a:extLst>
              </p:cNvPr>
              <p:cNvSpPr>
                <a:spLocks noChangeShapeType="1"/>
              </p:cNvSpPr>
              <p:nvPr userDrawn="1"/>
            </p:nvSpPr>
            <p:spPr bwMode="auto">
              <a:xfrm>
                <a:off x="178074" y="4643815"/>
                <a:ext cx="10656433"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95" name="Line 19">
                <a:extLst>
                  <a:ext uri="{FF2B5EF4-FFF2-40B4-BE49-F238E27FC236}">
                    <a16:creationId xmlns:a16="http://schemas.microsoft.com/office/drawing/2014/main" id="{8870D894-1D46-4193-A356-3B3B47BC911F}"/>
                  </a:ext>
                </a:extLst>
              </p:cNvPr>
              <p:cNvSpPr>
                <a:spLocks noChangeShapeType="1"/>
              </p:cNvSpPr>
              <p:nvPr userDrawn="1"/>
            </p:nvSpPr>
            <p:spPr bwMode="auto">
              <a:xfrm>
                <a:off x="178074" y="4500940"/>
                <a:ext cx="10656433"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96" name="Line 20">
                <a:extLst>
                  <a:ext uri="{FF2B5EF4-FFF2-40B4-BE49-F238E27FC236}">
                    <a16:creationId xmlns:a16="http://schemas.microsoft.com/office/drawing/2014/main" id="{E62FE32C-C1AA-4D40-946C-A2C857DF1D2C}"/>
                  </a:ext>
                </a:extLst>
              </p:cNvPr>
              <p:cNvSpPr>
                <a:spLocks noChangeShapeType="1"/>
              </p:cNvSpPr>
              <p:nvPr userDrawn="1"/>
            </p:nvSpPr>
            <p:spPr bwMode="auto">
              <a:xfrm>
                <a:off x="178074" y="4356477"/>
                <a:ext cx="10656433"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97" name="Line 21">
                <a:extLst>
                  <a:ext uri="{FF2B5EF4-FFF2-40B4-BE49-F238E27FC236}">
                    <a16:creationId xmlns:a16="http://schemas.microsoft.com/office/drawing/2014/main" id="{A41DF6BE-EF66-4E04-9235-822F95384006}"/>
                  </a:ext>
                </a:extLst>
              </p:cNvPr>
              <p:cNvSpPr>
                <a:spLocks noChangeShapeType="1"/>
              </p:cNvSpPr>
              <p:nvPr userDrawn="1"/>
            </p:nvSpPr>
            <p:spPr bwMode="auto">
              <a:xfrm>
                <a:off x="178074" y="4212015"/>
                <a:ext cx="10656433"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98" name="Line 22">
                <a:extLst>
                  <a:ext uri="{FF2B5EF4-FFF2-40B4-BE49-F238E27FC236}">
                    <a16:creationId xmlns:a16="http://schemas.microsoft.com/office/drawing/2014/main" id="{04515879-DFE5-4F8A-B76C-705440CA75BA}"/>
                  </a:ext>
                </a:extLst>
              </p:cNvPr>
              <p:cNvSpPr>
                <a:spLocks noChangeShapeType="1"/>
              </p:cNvSpPr>
              <p:nvPr userDrawn="1"/>
            </p:nvSpPr>
            <p:spPr bwMode="auto">
              <a:xfrm>
                <a:off x="178074" y="3924677"/>
                <a:ext cx="10656433"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99" name="Line 23">
                <a:extLst>
                  <a:ext uri="{FF2B5EF4-FFF2-40B4-BE49-F238E27FC236}">
                    <a16:creationId xmlns:a16="http://schemas.microsoft.com/office/drawing/2014/main" id="{0952AF1D-8248-4B31-B111-ACD4257CBB02}"/>
                  </a:ext>
                </a:extLst>
              </p:cNvPr>
              <p:cNvSpPr>
                <a:spLocks noChangeShapeType="1"/>
              </p:cNvSpPr>
              <p:nvPr userDrawn="1"/>
            </p:nvSpPr>
            <p:spPr bwMode="auto">
              <a:xfrm>
                <a:off x="178074" y="3780215"/>
                <a:ext cx="10656433"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100" name="Line 24">
                <a:extLst>
                  <a:ext uri="{FF2B5EF4-FFF2-40B4-BE49-F238E27FC236}">
                    <a16:creationId xmlns:a16="http://schemas.microsoft.com/office/drawing/2014/main" id="{5DF19807-4FC9-4DCA-8DBB-DA4B436820F2}"/>
                  </a:ext>
                </a:extLst>
              </p:cNvPr>
              <p:cNvSpPr>
                <a:spLocks noChangeShapeType="1"/>
              </p:cNvSpPr>
              <p:nvPr userDrawn="1"/>
            </p:nvSpPr>
            <p:spPr bwMode="auto">
              <a:xfrm>
                <a:off x="178074" y="3635752"/>
                <a:ext cx="10656433"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101" name="Line 25">
                <a:extLst>
                  <a:ext uri="{FF2B5EF4-FFF2-40B4-BE49-F238E27FC236}">
                    <a16:creationId xmlns:a16="http://schemas.microsoft.com/office/drawing/2014/main" id="{3B491BFB-F3D6-4AE7-A3AB-529175A1FC52}"/>
                  </a:ext>
                </a:extLst>
              </p:cNvPr>
              <p:cNvSpPr>
                <a:spLocks noChangeShapeType="1"/>
              </p:cNvSpPr>
              <p:nvPr userDrawn="1"/>
            </p:nvSpPr>
            <p:spPr bwMode="auto">
              <a:xfrm>
                <a:off x="178074" y="3492877"/>
                <a:ext cx="10656433"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102" name="Line 26">
                <a:extLst>
                  <a:ext uri="{FF2B5EF4-FFF2-40B4-BE49-F238E27FC236}">
                    <a16:creationId xmlns:a16="http://schemas.microsoft.com/office/drawing/2014/main" id="{F13ED150-3A1D-42A7-9E86-E99A6B5238F8}"/>
                  </a:ext>
                </a:extLst>
              </p:cNvPr>
              <p:cNvSpPr>
                <a:spLocks noChangeShapeType="1"/>
              </p:cNvSpPr>
              <p:nvPr userDrawn="1"/>
            </p:nvSpPr>
            <p:spPr bwMode="auto">
              <a:xfrm>
                <a:off x="178074" y="3348415"/>
                <a:ext cx="10656433"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103" name="Line 27">
                <a:extLst>
                  <a:ext uri="{FF2B5EF4-FFF2-40B4-BE49-F238E27FC236}">
                    <a16:creationId xmlns:a16="http://schemas.microsoft.com/office/drawing/2014/main" id="{EC8E0ABF-A65A-4B61-8B39-1DB126D7CE48}"/>
                  </a:ext>
                </a:extLst>
              </p:cNvPr>
              <p:cNvSpPr>
                <a:spLocks noChangeShapeType="1"/>
              </p:cNvSpPr>
              <p:nvPr userDrawn="1"/>
            </p:nvSpPr>
            <p:spPr bwMode="auto">
              <a:xfrm>
                <a:off x="178074" y="3203952"/>
                <a:ext cx="10656433"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104" name="Line 28">
                <a:extLst>
                  <a:ext uri="{FF2B5EF4-FFF2-40B4-BE49-F238E27FC236}">
                    <a16:creationId xmlns:a16="http://schemas.microsoft.com/office/drawing/2014/main" id="{5B0E93A0-803C-43D4-922B-174A4DD30EAF}"/>
                  </a:ext>
                </a:extLst>
              </p:cNvPr>
              <p:cNvSpPr>
                <a:spLocks noChangeShapeType="1"/>
              </p:cNvSpPr>
              <p:nvPr userDrawn="1"/>
            </p:nvSpPr>
            <p:spPr bwMode="auto">
              <a:xfrm>
                <a:off x="178074" y="3061077"/>
                <a:ext cx="10656433"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105" name="Line 29">
                <a:extLst>
                  <a:ext uri="{FF2B5EF4-FFF2-40B4-BE49-F238E27FC236}">
                    <a16:creationId xmlns:a16="http://schemas.microsoft.com/office/drawing/2014/main" id="{D3F014D9-1393-4D00-9A6D-9E0E19D15C5C}"/>
                  </a:ext>
                </a:extLst>
              </p:cNvPr>
              <p:cNvSpPr>
                <a:spLocks noChangeShapeType="1"/>
              </p:cNvSpPr>
              <p:nvPr userDrawn="1"/>
            </p:nvSpPr>
            <p:spPr bwMode="auto">
              <a:xfrm>
                <a:off x="178074" y="2916615"/>
                <a:ext cx="10656433"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106" name="Line 30">
                <a:extLst>
                  <a:ext uri="{FF2B5EF4-FFF2-40B4-BE49-F238E27FC236}">
                    <a16:creationId xmlns:a16="http://schemas.microsoft.com/office/drawing/2014/main" id="{414030D1-E2E5-4E55-8024-2D453BC4802C}"/>
                  </a:ext>
                </a:extLst>
              </p:cNvPr>
              <p:cNvSpPr>
                <a:spLocks noChangeShapeType="1"/>
              </p:cNvSpPr>
              <p:nvPr userDrawn="1"/>
            </p:nvSpPr>
            <p:spPr bwMode="auto">
              <a:xfrm>
                <a:off x="178074" y="2772152"/>
                <a:ext cx="10656433"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107" name="Line 31">
                <a:extLst>
                  <a:ext uri="{FF2B5EF4-FFF2-40B4-BE49-F238E27FC236}">
                    <a16:creationId xmlns:a16="http://schemas.microsoft.com/office/drawing/2014/main" id="{FDB3FA4B-DE95-483C-A755-22E878FB2E2B}"/>
                  </a:ext>
                </a:extLst>
              </p:cNvPr>
              <p:cNvSpPr>
                <a:spLocks noChangeShapeType="1"/>
              </p:cNvSpPr>
              <p:nvPr userDrawn="1"/>
            </p:nvSpPr>
            <p:spPr bwMode="auto">
              <a:xfrm>
                <a:off x="178074" y="2627690"/>
                <a:ext cx="10656433"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108" name="Line 32">
                <a:extLst>
                  <a:ext uri="{FF2B5EF4-FFF2-40B4-BE49-F238E27FC236}">
                    <a16:creationId xmlns:a16="http://schemas.microsoft.com/office/drawing/2014/main" id="{35206945-08AE-4534-AE16-F2B17244D230}"/>
                  </a:ext>
                </a:extLst>
              </p:cNvPr>
              <p:cNvSpPr>
                <a:spLocks noChangeShapeType="1"/>
              </p:cNvSpPr>
              <p:nvPr userDrawn="1"/>
            </p:nvSpPr>
            <p:spPr bwMode="auto">
              <a:xfrm>
                <a:off x="178074" y="2484815"/>
                <a:ext cx="10656433"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109" name="Line 33">
                <a:extLst>
                  <a:ext uri="{FF2B5EF4-FFF2-40B4-BE49-F238E27FC236}">
                    <a16:creationId xmlns:a16="http://schemas.microsoft.com/office/drawing/2014/main" id="{27C86116-2335-4015-8AAC-D3331F924635}"/>
                  </a:ext>
                </a:extLst>
              </p:cNvPr>
              <p:cNvSpPr>
                <a:spLocks noChangeShapeType="1"/>
              </p:cNvSpPr>
              <p:nvPr userDrawn="1"/>
            </p:nvSpPr>
            <p:spPr bwMode="auto">
              <a:xfrm>
                <a:off x="178074" y="2340352"/>
                <a:ext cx="10656433"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110" name="Line 34">
                <a:extLst>
                  <a:ext uri="{FF2B5EF4-FFF2-40B4-BE49-F238E27FC236}">
                    <a16:creationId xmlns:a16="http://schemas.microsoft.com/office/drawing/2014/main" id="{3BF6F914-6E1F-4EB0-8F80-051002B517C6}"/>
                  </a:ext>
                </a:extLst>
              </p:cNvPr>
              <p:cNvSpPr>
                <a:spLocks noChangeShapeType="1"/>
              </p:cNvSpPr>
              <p:nvPr userDrawn="1"/>
            </p:nvSpPr>
            <p:spPr bwMode="auto">
              <a:xfrm>
                <a:off x="178074" y="2195890"/>
                <a:ext cx="10656433"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111" name="Line 35">
                <a:extLst>
                  <a:ext uri="{FF2B5EF4-FFF2-40B4-BE49-F238E27FC236}">
                    <a16:creationId xmlns:a16="http://schemas.microsoft.com/office/drawing/2014/main" id="{04D2FA21-70F9-4DA5-A0FC-C0E92E3FE52E}"/>
                  </a:ext>
                </a:extLst>
              </p:cNvPr>
              <p:cNvSpPr>
                <a:spLocks noChangeShapeType="1"/>
              </p:cNvSpPr>
              <p:nvPr userDrawn="1"/>
            </p:nvSpPr>
            <p:spPr bwMode="auto">
              <a:xfrm>
                <a:off x="178074" y="2051427"/>
                <a:ext cx="10656433"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112" name="Line 36">
                <a:extLst>
                  <a:ext uri="{FF2B5EF4-FFF2-40B4-BE49-F238E27FC236}">
                    <a16:creationId xmlns:a16="http://schemas.microsoft.com/office/drawing/2014/main" id="{F58D4FB5-90F3-4530-8AF9-1A1ED0B03627}"/>
                  </a:ext>
                </a:extLst>
              </p:cNvPr>
              <p:cNvSpPr>
                <a:spLocks noChangeShapeType="1"/>
              </p:cNvSpPr>
              <p:nvPr userDrawn="1"/>
            </p:nvSpPr>
            <p:spPr bwMode="auto">
              <a:xfrm>
                <a:off x="178074" y="1908552"/>
                <a:ext cx="10656433"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113" name="Line 37">
                <a:extLst>
                  <a:ext uri="{FF2B5EF4-FFF2-40B4-BE49-F238E27FC236}">
                    <a16:creationId xmlns:a16="http://schemas.microsoft.com/office/drawing/2014/main" id="{46EF435C-533B-4F36-A45C-DED4C9DA1769}"/>
                  </a:ext>
                </a:extLst>
              </p:cNvPr>
              <p:cNvSpPr>
                <a:spLocks noChangeShapeType="1"/>
              </p:cNvSpPr>
              <p:nvPr userDrawn="1"/>
            </p:nvSpPr>
            <p:spPr bwMode="auto">
              <a:xfrm>
                <a:off x="178074" y="1764090"/>
                <a:ext cx="10656433"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114" name="Line 38">
                <a:extLst>
                  <a:ext uri="{FF2B5EF4-FFF2-40B4-BE49-F238E27FC236}">
                    <a16:creationId xmlns:a16="http://schemas.microsoft.com/office/drawing/2014/main" id="{7260D7FA-0243-4149-92F2-9A2E3D3D639A}"/>
                  </a:ext>
                </a:extLst>
              </p:cNvPr>
              <p:cNvSpPr>
                <a:spLocks noChangeShapeType="1"/>
              </p:cNvSpPr>
              <p:nvPr userDrawn="1"/>
            </p:nvSpPr>
            <p:spPr bwMode="auto">
              <a:xfrm>
                <a:off x="178074" y="1619627"/>
                <a:ext cx="10656433"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115" name="Line 39">
                <a:extLst>
                  <a:ext uri="{FF2B5EF4-FFF2-40B4-BE49-F238E27FC236}">
                    <a16:creationId xmlns:a16="http://schemas.microsoft.com/office/drawing/2014/main" id="{E17B36A0-958F-443F-9FD7-D5530C92BC70}"/>
                  </a:ext>
                </a:extLst>
              </p:cNvPr>
              <p:cNvSpPr>
                <a:spLocks noChangeShapeType="1"/>
              </p:cNvSpPr>
              <p:nvPr userDrawn="1"/>
            </p:nvSpPr>
            <p:spPr bwMode="auto">
              <a:xfrm>
                <a:off x="178074" y="1476752"/>
                <a:ext cx="10656433"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116" name="Line 102">
                <a:extLst>
                  <a:ext uri="{FF2B5EF4-FFF2-40B4-BE49-F238E27FC236}">
                    <a16:creationId xmlns:a16="http://schemas.microsoft.com/office/drawing/2014/main" id="{351063C8-67B1-4656-BE04-74F237AAE0DC}"/>
                  </a:ext>
                </a:extLst>
              </p:cNvPr>
              <p:cNvSpPr>
                <a:spLocks noChangeShapeType="1"/>
              </p:cNvSpPr>
              <p:nvPr userDrawn="1"/>
            </p:nvSpPr>
            <p:spPr bwMode="auto">
              <a:xfrm>
                <a:off x="178074" y="4069139"/>
                <a:ext cx="10656433"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117" name="Line 4">
                <a:extLst>
                  <a:ext uri="{FF2B5EF4-FFF2-40B4-BE49-F238E27FC236}">
                    <a16:creationId xmlns:a16="http://schemas.microsoft.com/office/drawing/2014/main" id="{A46FAAE6-29DC-4506-AD6F-E0CFB6E0E485}"/>
                  </a:ext>
                </a:extLst>
              </p:cNvPr>
              <p:cNvSpPr>
                <a:spLocks noChangeShapeType="1"/>
              </p:cNvSpPr>
              <p:nvPr userDrawn="1"/>
            </p:nvSpPr>
            <p:spPr bwMode="auto">
              <a:xfrm>
                <a:off x="178074" y="6804864"/>
                <a:ext cx="10656433"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118" name="Line 4">
                <a:extLst>
                  <a:ext uri="{FF2B5EF4-FFF2-40B4-BE49-F238E27FC236}">
                    <a16:creationId xmlns:a16="http://schemas.microsoft.com/office/drawing/2014/main" id="{BDB1BE34-748E-475F-92C8-62D418402AEE}"/>
                  </a:ext>
                </a:extLst>
              </p:cNvPr>
              <p:cNvSpPr>
                <a:spLocks noChangeShapeType="1"/>
              </p:cNvSpPr>
              <p:nvPr userDrawn="1"/>
            </p:nvSpPr>
            <p:spPr bwMode="auto">
              <a:xfrm>
                <a:off x="178074" y="6948864"/>
                <a:ext cx="10656433"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119" name="Line 39">
                <a:extLst>
                  <a:ext uri="{FF2B5EF4-FFF2-40B4-BE49-F238E27FC236}">
                    <a16:creationId xmlns:a16="http://schemas.microsoft.com/office/drawing/2014/main" id="{B8FC7F79-F5A5-4158-8740-748E3241FF8F}"/>
                  </a:ext>
                </a:extLst>
              </p:cNvPr>
              <p:cNvSpPr>
                <a:spLocks noChangeShapeType="1"/>
              </p:cNvSpPr>
              <p:nvPr userDrawn="1"/>
            </p:nvSpPr>
            <p:spPr bwMode="auto">
              <a:xfrm>
                <a:off x="178074" y="1332288"/>
                <a:ext cx="10656433"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120" name="Line 4">
                <a:extLst>
                  <a:ext uri="{FF2B5EF4-FFF2-40B4-BE49-F238E27FC236}">
                    <a16:creationId xmlns:a16="http://schemas.microsoft.com/office/drawing/2014/main" id="{04F44B2B-BA78-4509-9C32-74EDCFF90D98}"/>
                  </a:ext>
                </a:extLst>
              </p:cNvPr>
              <p:cNvSpPr>
                <a:spLocks noChangeShapeType="1"/>
              </p:cNvSpPr>
              <p:nvPr userDrawn="1"/>
            </p:nvSpPr>
            <p:spPr bwMode="auto">
              <a:xfrm>
                <a:off x="178074" y="7380287"/>
                <a:ext cx="10656433"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121" name="Line 34">
                <a:extLst>
                  <a:ext uri="{FF2B5EF4-FFF2-40B4-BE49-F238E27FC236}">
                    <a16:creationId xmlns:a16="http://schemas.microsoft.com/office/drawing/2014/main" id="{5E5B63E7-A874-41DF-80CD-384ECF0D0ECD}"/>
                  </a:ext>
                </a:extLst>
              </p:cNvPr>
              <p:cNvSpPr>
                <a:spLocks noChangeShapeType="1"/>
              </p:cNvSpPr>
              <p:nvPr userDrawn="1"/>
            </p:nvSpPr>
            <p:spPr bwMode="auto">
              <a:xfrm>
                <a:off x="178074" y="1332288"/>
                <a:ext cx="10656433"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122" name="Line 35">
                <a:extLst>
                  <a:ext uri="{FF2B5EF4-FFF2-40B4-BE49-F238E27FC236}">
                    <a16:creationId xmlns:a16="http://schemas.microsoft.com/office/drawing/2014/main" id="{09956D0B-D2BD-494C-9E10-AC5791E6B997}"/>
                  </a:ext>
                </a:extLst>
              </p:cNvPr>
              <p:cNvSpPr>
                <a:spLocks noChangeShapeType="1"/>
              </p:cNvSpPr>
              <p:nvPr userDrawn="1"/>
            </p:nvSpPr>
            <p:spPr bwMode="auto">
              <a:xfrm>
                <a:off x="178074" y="1187825"/>
                <a:ext cx="10656433"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123" name="Line 36">
                <a:extLst>
                  <a:ext uri="{FF2B5EF4-FFF2-40B4-BE49-F238E27FC236}">
                    <a16:creationId xmlns:a16="http://schemas.microsoft.com/office/drawing/2014/main" id="{FDCF63A4-9AE6-42F3-B831-26054F80B908}"/>
                  </a:ext>
                </a:extLst>
              </p:cNvPr>
              <p:cNvSpPr>
                <a:spLocks noChangeShapeType="1"/>
              </p:cNvSpPr>
              <p:nvPr userDrawn="1"/>
            </p:nvSpPr>
            <p:spPr bwMode="auto">
              <a:xfrm>
                <a:off x="178074" y="1044950"/>
                <a:ext cx="10656433"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grpSp>
        <p:grpSp>
          <p:nvGrpSpPr>
            <p:cNvPr id="4" name="グループ化 3">
              <a:extLst>
                <a:ext uri="{FF2B5EF4-FFF2-40B4-BE49-F238E27FC236}">
                  <a16:creationId xmlns:a16="http://schemas.microsoft.com/office/drawing/2014/main" id="{7563BD28-1209-42D1-9D77-592742544D69}"/>
                </a:ext>
              </a:extLst>
            </p:cNvPr>
            <p:cNvGrpSpPr/>
            <p:nvPr userDrawn="1"/>
          </p:nvGrpSpPr>
          <p:grpSpPr>
            <a:xfrm>
              <a:off x="177800" y="1042608"/>
              <a:ext cx="10368268" cy="6337679"/>
              <a:chOff x="177800" y="613150"/>
              <a:chExt cx="10368268" cy="6767138"/>
            </a:xfrm>
          </p:grpSpPr>
          <p:sp>
            <p:nvSpPr>
              <p:cNvPr id="5" name="Line 41">
                <a:extLst>
                  <a:ext uri="{FF2B5EF4-FFF2-40B4-BE49-F238E27FC236}">
                    <a16:creationId xmlns:a16="http://schemas.microsoft.com/office/drawing/2014/main" id="{B3C22C89-D315-4DE2-A2CE-1772E3524552}"/>
                  </a:ext>
                </a:extLst>
              </p:cNvPr>
              <p:cNvSpPr>
                <a:spLocks noChangeShapeType="1"/>
              </p:cNvSpPr>
              <p:nvPr userDrawn="1"/>
            </p:nvSpPr>
            <p:spPr bwMode="auto">
              <a:xfrm>
                <a:off x="1329728"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6" name="Line 42">
                <a:extLst>
                  <a:ext uri="{FF2B5EF4-FFF2-40B4-BE49-F238E27FC236}">
                    <a16:creationId xmlns:a16="http://schemas.microsoft.com/office/drawing/2014/main" id="{B6B37B61-127F-43BC-8980-FDDC4E2D4884}"/>
                  </a:ext>
                </a:extLst>
              </p:cNvPr>
              <p:cNvSpPr>
                <a:spLocks noChangeShapeType="1"/>
              </p:cNvSpPr>
              <p:nvPr userDrawn="1"/>
            </p:nvSpPr>
            <p:spPr bwMode="auto">
              <a:xfrm>
                <a:off x="1473719"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7" name="Line 43">
                <a:extLst>
                  <a:ext uri="{FF2B5EF4-FFF2-40B4-BE49-F238E27FC236}">
                    <a16:creationId xmlns:a16="http://schemas.microsoft.com/office/drawing/2014/main" id="{814E20DB-764C-424E-81E2-70243941EA7A}"/>
                  </a:ext>
                </a:extLst>
              </p:cNvPr>
              <p:cNvSpPr>
                <a:spLocks noChangeShapeType="1"/>
              </p:cNvSpPr>
              <p:nvPr userDrawn="1"/>
            </p:nvSpPr>
            <p:spPr bwMode="auto">
              <a:xfrm>
                <a:off x="1617710"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8" name="Line 44">
                <a:extLst>
                  <a:ext uri="{FF2B5EF4-FFF2-40B4-BE49-F238E27FC236}">
                    <a16:creationId xmlns:a16="http://schemas.microsoft.com/office/drawing/2014/main" id="{FCABC8BD-5A98-49C6-B473-81F079E35153}"/>
                  </a:ext>
                </a:extLst>
              </p:cNvPr>
              <p:cNvSpPr>
                <a:spLocks noChangeShapeType="1"/>
              </p:cNvSpPr>
              <p:nvPr userDrawn="1"/>
            </p:nvSpPr>
            <p:spPr bwMode="auto">
              <a:xfrm>
                <a:off x="1761701"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9" name="Line 45">
                <a:extLst>
                  <a:ext uri="{FF2B5EF4-FFF2-40B4-BE49-F238E27FC236}">
                    <a16:creationId xmlns:a16="http://schemas.microsoft.com/office/drawing/2014/main" id="{1A60A482-CAE7-4B32-B147-65B54D505B66}"/>
                  </a:ext>
                </a:extLst>
              </p:cNvPr>
              <p:cNvSpPr>
                <a:spLocks noChangeShapeType="1"/>
              </p:cNvSpPr>
              <p:nvPr userDrawn="1"/>
            </p:nvSpPr>
            <p:spPr bwMode="auto">
              <a:xfrm>
                <a:off x="1905692"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10" name="Line 46">
                <a:extLst>
                  <a:ext uri="{FF2B5EF4-FFF2-40B4-BE49-F238E27FC236}">
                    <a16:creationId xmlns:a16="http://schemas.microsoft.com/office/drawing/2014/main" id="{EFDE9D29-C267-4456-BF4C-3E31CC996007}"/>
                  </a:ext>
                </a:extLst>
              </p:cNvPr>
              <p:cNvSpPr>
                <a:spLocks noChangeShapeType="1"/>
              </p:cNvSpPr>
              <p:nvPr userDrawn="1"/>
            </p:nvSpPr>
            <p:spPr bwMode="auto">
              <a:xfrm>
                <a:off x="2049683"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11" name="Line 47">
                <a:extLst>
                  <a:ext uri="{FF2B5EF4-FFF2-40B4-BE49-F238E27FC236}">
                    <a16:creationId xmlns:a16="http://schemas.microsoft.com/office/drawing/2014/main" id="{491A06B6-733C-4C7D-A019-438D4782E29D}"/>
                  </a:ext>
                </a:extLst>
              </p:cNvPr>
              <p:cNvSpPr>
                <a:spLocks noChangeShapeType="1"/>
              </p:cNvSpPr>
              <p:nvPr userDrawn="1"/>
            </p:nvSpPr>
            <p:spPr bwMode="auto">
              <a:xfrm>
                <a:off x="2193674"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12" name="Line 48">
                <a:extLst>
                  <a:ext uri="{FF2B5EF4-FFF2-40B4-BE49-F238E27FC236}">
                    <a16:creationId xmlns:a16="http://schemas.microsoft.com/office/drawing/2014/main" id="{1A2FF589-8AE7-4B04-A3CF-707EC50F0E4D}"/>
                  </a:ext>
                </a:extLst>
              </p:cNvPr>
              <p:cNvSpPr>
                <a:spLocks noChangeShapeType="1"/>
              </p:cNvSpPr>
              <p:nvPr userDrawn="1"/>
            </p:nvSpPr>
            <p:spPr bwMode="auto">
              <a:xfrm>
                <a:off x="2337665"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13" name="Line 49">
                <a:extLst>
                  <a:ext uri="{FF2B5EF4-FFF2-40B4-BE49-F238E27FC236}">
                    <a16:creationId xmlns:a16="http://schemas.microsoft.com/office/drawing/2014/main" id="{220BD835-09F7-42BC-8A59-760F67C3BA30}"/>
                  </a:ext>
                </a:extLst>
              </p:cNvPr>
              <p:cNvSpPr>
                <a:spLocks noChangeShapeType="1"/>
              </p:cNvSpPr>
              <p:nvPr userDrawn="1"/>
            </p:nvSpPr>
            <p:spPr bwMode="auto">
              <a:xfrm>
                <a:off x="2481656"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14" name="Line 50">
                <a:extLst>
                  <a:ext uri="{FF2B5EF4-FFF2-40B4-BE49-F238E27FC236}">
                    <a16:creationId xmlns:a16="http://schemas.microsoft.com/office/drawing/2014/main" id="{80C9531A-D351-4FB0-810D-0B60B9AE5DA3}"/>
                  </a:ext>
                </a:extLst>
              </p:cNvPr>
              <p:cNvSpPr>
                <a:spLocks noChangeShapeType="1"/>
              </p:cNvSpPr>
              <p:nvPr userDrawn="1"/>
            </p:nvSpPr>
            <p:spPr bwMode="auto">
              <a:xfrm>
                <a:off x="2625647"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15" name="Line 51">
                <a:extLst>
                  <a:ext uri="{FF2B5EF4-FFF2-40B4-BE49-F238E27FC236}">
                    <a16:creationId xmlns:a16="http://schemas.microsoft.com/office/drawing/2014/main" id="{B8E8462B-F715-42E6-9C65-36FFE4337D4E}"/>
                  </a:ext>
                </a:extLst>
              </p:cNvPr>
              <p:cNvSpPr>
                <a:spLocks noChangeShapeType="1"/>
              </p:cNvSpPr>
              <p:nvPr userDrawn="1"/>
            </p:nvSpPr>
            <p:spPr bwMode="auto">
              <a:xfrm>
                <a:off x="2769638"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16" name="Line 52">
                <a:extLst>
                  <a:ext uri="{FF2B5EF4-FFF2-40B4-BE49-F238E27FC236}">
                    <a16:creationId xmlns:a16="http://schemas.microsoft.com/office/drawing/2014/main" id="{D8F1D8BF-9549-4DB4-8539-54E7306FE4B2}"/>
                  </a:ext>
                </a:extLst>
              </p:cNvPr>
              <p:cNvSpPr>
                <a:spLocks noChangeShapeType="1"/>
              </p:cNvSpPr>
              <p:nvPr userDrawn="1"/>
            </p:nvSpPr>
            <p:spPr bwMode="auto">
              <a:xfrm>
                <a:off x="2913629"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17" name="Line 53">
                <a:extLst>
                  <a:ext uri="{FF2B5EF4-FFF2-40B4-BE49-F238E27FC236}">
                    <a16:creationId xmlns:a16="http://schemas.microsoft.com/office/drawing/2014/main" id="{21A8334C-E16F-4C67-A640-48814127DE18}"/>
                  </a:ext>
                </a:extLst>
              </p:cNvPr>
              <p:cNvSpPr>
                <a:spLocks noChangeShapeType="1"/>
              </p:cNvSpPr>
              <p:nvPr userDrawn="1"/>
            </p:nvSpPr>
            <p:spPr bwMode="auto">
              <a:xfrm>
                <a:off x="3057620"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18" name="Line 54">
                <a:extLst>
                  <a:ext uri="{FF2B5EF4-FFF2-40B4-BE49-F238E27FC236}">
                    <a16:creationId xmlns:a16="http://schemas.microsoft.com/office/drawing/2014/main" id="{87645081-3E3E-46BC-930C-6315E36C5EB3}"/>
                  </a:ext>
                </a:extLst>
              </p:cNvPr>
              <p:cNvSpPr>
                <a:spLocks noChangeShapeType="1"/>
              </p:cNvSpPr>
              <p:nvPr userDrawn="1"/>
            </p:nvSpPr>
            <p:spPr bwMode="auto">
              <a:xfrm>
                <a:off x="3201611"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19" name="Line 55">
                <a:extLst>
                  <a:ext uri="{FF2B5EF4-FFF2-40B4-BE49-F238E27FC236}">
                    <a16:creationId xmlns:a16="http://schemas.microsoft.com/office/drawing/2014/main" id="{A4BEC564-851D-4F58-80F1-6A0185EDAFE7}"/>
                  </a:ext>
                </a:extLst>
              </p:cNvPr>
              <p:cNvSpPr>
                <a:spLocks noChangeShapeType="1"/>
              </p:cNvSpPr>
              <p:nvPr userDrawn="1"/>
            </p:nvSpPr>
            <p:spPr bwMode="auto">
              <a:xfrm>
                <a:off x="3345602"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20" name="Line 56">
                <a:extLst>
                  <a:ext uri="{FF2B5EF4-FFF2-40B4-BE49-F238E27FC236}">
                    <a16:creationId xmlns:a16="http://schemas.microsoft.com/office/drawing/2014/main" id="{432A9BBC-9761-4CF7-8E8B-58C807DB482F}"/>
                  </a:ext>
                </a:extLst>
              </p:cNvPr>
              <p:cNvSpPr>
                <a:spLocks noChangeShapeType="1"/>
              </p:cNvSpPr>
              <p:nvPr userDrawn="1"/>
            </p:nvSpPr>
            <p:spPr bwMode="auto">
              <a:xfrm>
                <a:off x="3489593"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21" name="Line 57">
                <a:extLst>
                  <a:ext uri="{FF2B5EF4-FFF2-40B4-BE49-F238E27FC236}">
                    <a16:creationId xmlns:a16="http://schemas.microsoft.com/office/drawing/2014/main" id="{20A6B1C2-9D27-470D-A085-87FA71EAB4A1}"/>
                  </a:ext>
                </a:extLst>
              </p:cNvPr>
              <p:cNvSpPr>
                <a:spLocks noChangeShapeType="1"/>
              </p:cNvSpPr>
              <p:nvPr userDrawn="1"/>
            </p:nvSpPr>
            <p:spPr bwMode="auto">
              <a:xfrm>
                <a:off x="3633584"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22" name="Line 58">
                <a:extLst>
                  <a:ext uri="{FF2B5EF4-FFF2-40B4-BE49-F238E27FC236}">
                    <a16:creationId xmlns:a16="http://schemas.microsoft.com/office/drawing/2014/main" id="{F23207BF-AF0B-4F40-8B7A-C3F38848C909}"/>
                  </a:ext>
                </a:extLst>
              </p:cNvPr>
              <p:cNvSpPr>
                <a:spLocks noChangeShapeType="1"/>
              </p:cNvSpPr>
              <p:nvPr userDrawn="1"/>
            </p:nvSpPr>
            <p:spPr bwMode="auto">
              <a:xfrm>
                <a:off x="3777575"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23" name="Line 59">
                <a:extLst>
                  <a:ext uri="{FF2B5EF4-FFF2-40B4-BE49-F238E27FC236}">
                    <a16:creationId xmlns:a16="http://schemas.microsoft.com/office/drawing/2014/main" id="{26C53B7A-6B78-45F3-81B8-0C4A985F930E}"/>
                  </a:ext>
                </a:extLst>
              </p:cNvPr>
              <p:cNvSpPr>
                <a:spLocks noChangeShapeType="1"/>
              </p:cNvSpPr>
              <p:nvPr userDrawn="1"/>
            </p:nvSpPr>
            <p:spPr bwMode="auto">
              <a:xfrm>
                <a:off x="3921566"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24" name="Line 60">
                <a:extLst>
                  <a:ext uri="{FF2B5EF4-FFF2-40B4-BE49-F238E27FC236}">
                    <a16:creationId xmlns:a16="http://schemas.microsoft.com/office/drawing/2014/main" id="{EFE47F1C-76D7-41CA-9659-2A5E4423D6B4}"/>
                  </a:ext>
                </a:extLst>
              </p:cNvPr>
              <p:cNvSpPr>
                <a:spLocks noChangeShapeType="1"/>
              </p:cNvSpPr>
              <p:nvPr userDrawn="1"/>
            </p:nvSpPr>
            <p:spPr bwMode="auto">
              <a:xfrm>
                <a:off x="4065557"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25" name="Line 61">
                <a:extLst>
                  <a:ext uri="{FF2B5EF4-FFF2-40B4-BE49-F238E27FC236}">
                    <a16:creationId xmlns:a16="http://schemas.microsoft.com/office/drawing/2014/main" id="{64457307-026F-493B-ABF6-07B942375561}"/>
                  </a:ext>
                </a:extLst>
              </p:cNvPr>
              <p:cNvSpPr>
                <a:spLocks noChangeShapeType="1"/>
              </p:cNvSpPr>
              <p:nvPr userDrawn="1"/>
            </p:nvSpPr>
            <p:spPr bwMode="auto">
              <a:xfrm>
                <a:off x="4209548"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26" name="Line 62">
                <a:extLst>
                  <a:ext uri="{FF2B5EF4-FFF2-40B4-BE49-F238E27FC236}">
                    <a16:creationId xmlns:a16="http://schemas.microsoft.com/office/drawing/2014/main" id="{030B4BD7-7599-44B1-8074-D5431EC3F5EB}"/>
                  </a:ext>
                </a:extLst>
              </p:cNvPr>
              <p:cNvSpPr>
                <a:spLocks noChangeShapeType="1"/>
              </p:cNvSpPr>
              <p:nvPr userDrawn="1"/>
            </p:nvSpPr>
            <p:spPr bwMode="auto">
              <a:xfrm>
                <a:off x="4353539"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27" name="Line 63">
                <a:extLst>
                  <a:ext uri="{FF2B5EF4-FFF2-40B4-BE49-F238E27FC236}">
                    <a16:creationId xmlns:a16="http://schemas.microsoft.com/office/drawing/2014/main" id="{4595D81E-7D18-4885-B662-9E134883C21E}"/>
                  </a:ext>
                </a:extLst>
              </p:cNvPr>
              <p:cNvSpPr>
                <a:spLocks noChangeShapeType="1"/>
              </p:cNvSpPr>
              <p:nvPr userDrawn="1"/>
            </p:nvSpPr>
            <p:spPr bwMode="auto">
              <a:xfrm>
                <a:off x="4497530"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28" name="Line 64">
                <a:extLst>
                  <a:ext uri="{FF2B5EF4-FFF2-40B4-BE49-F238E27FC236}">
                    <a16:creationId xmlns:a16="http://schemas.microsoft.com/office/drawing/2014/main" id="{9D7EEAE3-EB7B-4CAB-8D29-74B01BF77DA7}"/>
                  </a:ext>
                </a:extLst>
              </p:cNvPr>
              <p:cNvSpPr>
                <a:spLocks noChangeShapeType="1"/>
              </p:cNvSpPr>
              <p:nvPr userDrawn="1"/>
            </p:nvSpPr>
            <p:spPr bwMode="auto">
              <a:xfrm>
                <a:off x="4641521"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29" name="Line 65">
                <a:extLst>
                  <a:ext uri="{FF2B5EF4-FFF2-40B4-BE49-F238E27FC236}">
                    <a16:creationId xmlns:a16="http://schemas.microsoft.com/office/drawing/2014/main" id="{0F246FB1-7AE4-4FC2-ADF0-AEC7C07561B7}"/>
                  </a:ext>
                </a:extLst>
              </p:cNvPr>
              <p:cNvSpPr>
                <a:spLocks noChangeShapeType="1"/>
              </p:cNvSpPr>
              <p:nvPr userDrawn="1"/>
            </p:nvSpPr>
            <p:spPr bwMode="auto">
              <a:xfrm>
                <a:off x="4785512"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30" name="Line 66">
                <a:extLst>
                  <a:ext uri="{FF2B5EF4-FFF2-40B4-BE49-F238E27FC236}">
                    <a16:creationId xmlns:a16="http://schemas.microsoft.com/office/drawing/2014/main" id="{F57F2CE7-B513-47B5-9D3D-A274C47CC757}"/>
                  </a:ext>
                </a:extLst>
              </p:cNvPr>
              <p:cNvSpPr>
                <a:spLocks noChangeShapeType="1"/>
              </p:cNvSpPr>
              <p:nvPr userDrawn="1"/>
            </p:nvSpPr>
            <p:spPr bwMode="auto">
              <a:xfrm>
                <a:off x="4929503"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31" name="Line 67">
                <a:extLst>
                  <a:ext uri="{FF2B5EF4-FFF2-40B4-BE49-F238E27FC236}">
                    <a16:creationId xmlns:a16="http://schemas.microsoft.com/office/drawing/2014/main" id="{9040D867-6020-46C6-8856-42B9EE18A29D}"/>
                  </a:ext>
                </a:extLst>
              </p:cNvPr>
              <p:cNvSpPr>
                <a:spLocks noChangeShapeType="1"/>
              </p:cNvSpPr>
              <p:nvPr userDrawn="1"/>
            </p:nvSpPr>
            <p:spPr bwMode="auto">
              <a:xfrm>
                <a:off x="5073494"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32" name="Line 68">
                <a:extLst>
                  <a:ext uri="{FF2B5EF4-FFF2-40B4-BE49-F238E27FC236}">
                    <a16:creationId xmlns:a16="http://schemas.microsoft.com/office/drawing/2014/main" id="{F353CD92-5CA1-4C0F-8661-E074AB491295}"/>
                  </a:ext>
                </a:extLst>
              </p:cNvPr>
              <p:cNvSpPr>
                <a:spLocks noChangeShapeType="1"/>
              </p:cNvSpPr>
              <p:nvPr userDrawn="1"/>
            </p:nvSpPr>
            <p:spPr bwMode="auto">
              <a:xfrm>
                <a:off x="5217485"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33" name="Line 69">
                <a:extLst>
                  <a:ext uri="{FF2B5EF4-FFF2-40B4-BE49-F238E27FC236}">
                    <a16:creationId xmlns:a16="http://schemas.microsoft.com/office/drawing/2014/main" id="{0D038A48-2468-4083-ABDA-2013B92143E0}"/>
                  </a:ext>
                </a:extLst>
              </p:cNvPr>
              <p:cNvSpPr>
                <a:spLocks noChangeShapeType="1"/>
              </p:cNvSpPr>
              <p:nvPr userDrawn="1"/>
            </p:nvSpPr>
            <p:spPr bwMode="auto">
              <a:xfrm>
                <a:off x="5361476"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34" name="Line 70">
                <a:extLst>
                  <a:ext uri="{FF2B5EF4-FFF2-40B4-BE49-F238E27FC236}">
                    <a16:creationId xmlns:a16="http://schemas.microsoft.com/office/drawing/2014/main" id="{BAF64418-9CE6-467B-8BF0-9E2B368CB22E}"/>
                  </a:ext>
                </a:extLst>
              </p:cNvPr>
              <p:cNvSpPr>
                <a:spLocks noChangeShapeType="1"/>
              </p:cNvSpPr>
              <p:nvPr userDrawn="1"/>
            </p:nvSpPr>
            <p:spPr bwMode="auto">
              <a:xfrm>
                <a:off x="5649458"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35" name="Line 71">
                <a:extLst>
                  <a:ext uri="{FF2B5EF4-FFF2-40B4-BE49-F238E27FC236}">
                    <a16:creationId xmlns:a16="http://schemas.microsoft.com/office/drawing/2014/main" id="{B08E98E2-2275-4757-AF6A-CEA7367028EB}"/>
                  </a:ext>
                </a:extLst>
              </p:cNvPr>
              <p:cNvSpPr>
                <a:spLocks noChangeShapeType="1"/>
              </p:cNvSpPr>
              <p:nvPr userDrawn="1"/>
            </p:nvSpPr>
            <p:spPr bwMode="auto">
              <a:xfrm>
                <a:off x="5793449"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36" name="Line 72">
                <a:extLst>
                  <a:ext uri="{FF2B5EF4-FFF2-40B4-BE49-F238E27FC236}">
                    <a16:creationId xmlns:a16="http://schemas.microsoft.com/office/drawing/2014/main" id="{BAF0F2BB-8D3E-4967-B761-CA8A2E97D03B}"/>
                  </a:ext>
                </a:extLst>
              </p:cNvPr>
              <p:cNvSpPr>
                <a:spLocks noChangeShapeType="1"/>
              </p:cNvSpPr>
              <p:nvPr userDrawn="1"/>
            </p:nvSpPr>
            <p:spPr bwMode="auto">
              <a:xfrm>
                <a:off x="5937440"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37" name="Line 73">
                <a:extLst>
                  <a:ext uri="{FF2B5EF4-FFF2-40B4-BE49-F238E27FC236}">
                    <a16:creationId xmlns:a16="http://schemas.microsoft.com/office/drawing/2014/main" id="{723DDDCA-6CF4-4716-9D83-57D409851449}"/>
                  </a:ext>
                </a:extLst>
              </p:cNvPr>
              <p:cNvSpPr>
                <a:spLocks noChangeShapeType="1"/>
              </p:cNvSpPr>
              <p:nvPr userDrawn="1"/>
            </p:nvSpPr>
            <p:spPr bwMode="auto">
              <a:xfrm>
                <a:off x="6081431"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38" name="Line 74">
                <a:extLst>
                  <a:ext uri="{FF2B5EF4-FFF2-40B4-BE49-F238E27FC236}">
                    <a16:creationId xmlns:a16="http://schemas.microsoft.com/office/drawing/2014/main" id="{AAEFDC64-D696-421A-A86D-9EB4A4E11CA5}"/>
                  </a:ext>
                </a:extLst>
              </p:cNvPr>
              <p:cNvSpPr>
                <a:spLocks noChangeShapeType="1"/>
              </p:cNvSpPr>
              <p:nvPr userDrawn="1"/>
            </p:nvSpPr>
            <p:spPr bwMode="auto">
              <a:xfrm>
                <a:off x="6225422"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39" name="Line 75">
                <a:extLst>
                  <a:ext uri="{FF2B5EF4-FFF2-40B4-BE49-F238E27FC236}">
                    <a16:creationId xmlns:a16="http://schemas.microsoft.com/office/drawing/2014/main" id="{18106B5D-9A4D-4E6A-B509-CCFE36E6471B}"/>
                  </a:ext>
                </a:extLst>
              </p:cNvPr>
              <p:cNvSpPr>
                <a:spLocks noChangeShapeType="1"/>
              </p:cNvSpPr>
              <p:nvPr userDrawn="1"/>
            </p:nvSpPr>
            <p:spPr bwMode="auto">
              <a:xfrm>
                <a:off x="6369413"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40" name="Line 76">
                <a:extLst>
                  <a:ext uri="{FF2B5EF4-FFF2-40B4-BE49-F238E27FC236}">
                    <a16:creationId xmlns:a16="http://schemas.microsoft.com/office/drawing/2014/main" id="{BAFB4B40-3FCF-47E4-9472-C68AA657A83A}"/>
                  </a:ext>
                </a:extLst>
              </p:cNvPr>
              <p:cNvSpPr>
                <a:spLocks noChangeShapeType="1"/>
              </p:cNvSpPr>
              <p:nvPr userDrawn="1"/>
            </p:nvSpPr>
            <p:spPr bwMode="auto">
              <a:xfrm>
                <a:off x="6513404"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41" name="Line 77">
                <a:extLst>
                  <a:ext uri="{FF2B5EF4-FFF2-40B4-BE49-F238E27FC236}">
                    <a16:creationId xmlns:a16="http://schemas.microsoft.com/office/drawing/2014/main" id="{91AC1E62-A671-457A-B999-A9AD01C32097}"/>
                  </a:ext>
                </a:extLst>
              </p:cNvPr>
              <p:cNvSpPr>
                <a:spLocks noChangeShapeType="1"/>
              </p:cNvSpPr>
              <p:nvPr userDrawn="1"/>
            </p:nvSpPr>
            <p:spPr bwMode="auto">
              <a:xfrm>
                <a:off x="6657395"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42" name="Line 78">
                <a:extLst>
                  <a:ext uri="{FF2B5EF4-FFF2-40B4-BE49-F238E27FC236}">
                    <a16:creationId xmlns:a16="http://schemas.microsoft.com/office/drawing/2014/main" id="{EEE965B0-C6E6-4518-86CD-63D4B7EBA880}"/>
                  </a:ext>
                </a:extLst>
              </p:cNvPr>
              <p:cNvSpPr>
                <a:spLocks noChangeShapeType="1"/>
              </p:cNvSpPr>
              <p:nvPr userDrawn="1"/>
            </p:nvSpPr>
            <p:spPr bwMode="auto">
              <a:xfrm>
                <a:off x="6801386"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43" name="Line 79">
                <a:extLst>
                  <a:ext uri="{FF2B5EF4-FFF2-40B4-BE49-F238E27FC236}">
                    <a16:creationId xmlns:a16="http://schemas.microsoft.com/office/drawing/2014/main" id="{24997377-0B31-44D1-B937-DB15718E3166}"/>
                  </a:ext>
                </a:extLst>
              </p:cNvPr>
              <p:cNvSpPr>
                <a:spLocks noChangeShapeType="1"/>
              </p:cNvSpPr>
              <p:nvPr userDrawn="1"/>
            </p:nvSpPr>
            <p:spPr bwMode="auto">
              <a:xfrm>
                <a:off x="6945377"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44" name="Line 80">
                <a:extLst>
                  <a:ext uri="{FF2B5EF4-FFF2-40B4-BE49-F238E27FC236}">
                    <a16:creationId xmlns:a16="http://schemas.microsoft.com/office/drawing/2014/main" id="{D9108AD2-FE21-4DFA-98C7-9987526429BF}"/>
                  </a:ext>
                </a:extLst>
              </p:cNvPr>
              <p:cNvSpPr>
                <a:spLocks noChangeShapeType="1"/>
              </p:cNvSpPr>
              <p:nvPr userDrawn="1"/>
            </p:nvSpPr>
            <p:spPr bwMode="auto">
              <a:xfrm>
                <a:off x="7089368"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45" name="Line 81">
                <a:extLst>
                  <a:ext uri="{FF2B5EF4-FFF2-40B4-BE49-F238E27FC236}">
                    <a16:creationId xmlns:a16="http://schemas.microsoft.com/office/drawing/2014/main" id="{1CA5C353-7840-45EE-863A-10C278F5A325}"/>
                  </a:ext>
                </a:extLst>
              </p:cNvPr>
              <p:cNvSpPr>
                <a:spLocks noChangeShapeType="1"/>
              </p:cNvSpPr>
              <p:nvPr userDrawn="1"/>
            </p:nvSpPr>
            <p:spPr bwMode="auto">
              <a:xfrm>
                <a:off x="7233359"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46" name="Line 82">
                <a:extLst>
                  <a:ext uri="{FF2B5EF4-FFF2-40B4-BE49-F238E27FC236}">
                    <a16:creationId xmlns:a16="http://schemas.microsoft.com/office/drawing/2014/main" id="{26AFC1F5-9DCD-49DE-9CC8-D9D4F6233EF8}"/>
                  </a:ext>
                </a:extLst>
              </p:cNvPr>
              <p:cNvSpPr>
                <a:spLocks noChangeShapeType="1"/>
              </p:cNvSpPr>
              <p:nvPr userDrawn="1"/>
            </p:nvSpPr>
            <p:spPr bwMode="auto">
              <a:xfrm>
                <a:off x="7377350"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47" name="Line 83">
                <a:extLst>
                  <a:ext uri="{FF2B5EF4-FFF2-40B4-BE49-F238E27FC236}">
                    <a16:creationId xmlns:a16="http://schemas.microsoft.com/office/drawing/2014/main" id="{14B32CED-A602-42D5-A3B1-8FF2269F4501}"/>
                  </a:ext>
                </a:extLst>
              </p:cNvPr>
              <p:cNvSpPr>
                <a:spLocks noChangeShapeType="1"/>
              </p:cNvSpPr>
              <p:nvPr userDrawn="1"/>
            </p:nvSpPr>
            <p:spPr bwMode="auto">
              <a:xfrm>
                <a:off x="7521341"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48" name="Line 84">
                <a:extLst>
                  <a:ext uri="{FF2B5EF4-FFF2-40B4-BE49-F238E27FC236}">
                    <a16:creationId xmlns:a16="http://schemas.microsoft.com/office/drawing/2014/main" id="{8898D64B-560A-4FE6-A65E-5FDEE2787597}"/>
                  </a:ext>
                </a:extLst>
              </p:cNvPr>
              <p:cNvSpPr>
                <a:spLocks noChangeShapeType="1"/>
              </p:cNvSpPr>
              <p:nvPr userDrawn="1"/>
            </p:nvSpPr>
            <p:spPr bwMode="auto">
              <a:xfrm>
                <a:off x="7665332"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49" name="Line 85">
                <a:extLst>
                  <a:ext uri="{FF2B5EF4-FFF2-40B4-BE49-F238E27FC236}">
                    <a16:creationId xmlns:a16="http://schemas.microsoft.com/office/drawing/2014/main" id="{DE3EB8DA-494D-48D7-9D5A-041A02840615}"/>
                  </a:ext>
                </a:extLst>
              </p:cNvPr>
              <p:cNvSpPr>
                <a:spLocks noChangeShapeType="1"/>
              </p:cNvSpPr>
              <p:nvPr userDrawn="1"/>
            </p:nvSpPr>
            <p:spPr bwMode="auto">
              <a:xfrm>
                <a:off x="7809323"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50" name="Line 86">
                <a:extLst>
                  <a:ext uri="{FF2B5EF4-FFF2-40B4-BE49-F238E27FC236}">
                    <a16:creationId xmlns:a16="http://schemas.microsoft.com/office/drawing/2014/main" id="{090115F5-7C62-42C7-915F-569C75B502BF}"/>
                  </a:ext>
                </a:extLst>
              </p:cNvPr>
              <p:cNvSpPr>
                <a:spLocks noChangeShapeType="1"/>
              </p:cNvSpPr>
              <p:nvPr userDrawn="1"/>
            </p:nvSpPr>
            <p:spPr bwMode="auto">
              <a:xfrm>
                <a:off x="7953314"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51" name="Line 87">
                <a:extLst>
                  <a:ext uri="{FF2B5EF4-FFF2-40B4-BE49-F238E27FC236}">
                    <a16:creationId xmlns:a16="http://schemas.microsoft.com/office/drawing/2014/main" id="{07150042-95BE-4CDF-8FFB-4CB35B404708}"/>
                  </a:ext>
                </a:extLst>
              </p:cNvPr>
              <p:cNvSpPr>
                <a:spLocks noChangeShapeType="1"/>
              </p:cNvSpPr>
              <p:nvPr userDrawn="1"/>
            </p:nvSpPr>
            <p:spPr bwMode="auto">
              <a:xfrm>
                <a:off x="8097305"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52" name="Line 88">
                <a:extLst>
                  <a:ext uri="{FF2B5EF4-FFF2-40B4-BE49-F238E27FC236}">
                    <a16:creationId xmlns:a16="http://schemas.microsoft.com/office/drawing/2014/main" id="{4D5B66A5-264B-4795-ADBD-502ED4E9C0E0}"/>
                  </a:ext>
                </a:extLst>
              </p:cNvPr>
              <p:cNvSpPr>
                <a:spLocks noChangeShapeType="1"/>
              </p:cNvSpPr>
              <p:nvPr userDrawn="1"/>
            </p:nvSpPr>
            <p:spPr bwMode="auto">
              <a:xfrm>
                <a:off x="8241296"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53" name="Line 89">
                <a:extLst>
                  <a:ext uri="{FF2B5EF4-FFF2-40B4-BE49-F238E27FC236}">
                    <a16:creationId xmlns:a16="http://schemas.microsoft.com/office/drawing/2014/main" id="{24BF882A-B84D-4511-B50C-111B07E51870}"/>
                  </a:ext>
                </a:extLst>
              </p:cNvPr>
              <p:cNvSpPr>
                <a:spLocks noChangeShapeType="1"/>
              </p:cNvSpPr>
              <p:nvPr userDrawn="1"/>
            </p:nvSpPr>
            <p:spPr bwMode="auto">
              <a:xfrm>
                <a:off x="8385287"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54" name="Line 90">
                <a:extLst>
                  <a:ext uri="{FF2B5EF4-FFF2-40B4-BE49-F238E27FC236}">
                    <a16:creationId xmlns:a16="http://schemas.microsoft.com/office/drawing/2014/main" id="{E5B34C9D-6C85-473E-B998-6581E2216D0E}"/>
                  </a:ext>
                </a:extLst>
              </p:cNvPr>
              <p:cNvSpPr>
                <a:spLocks noChangeShapeType="1"/>
              </p:cNvSpPr>
              <p:nvPr userDrawn="1"/>
            </p:nvSpPr>
            <p:spPr bwMode="auto">
              <a:xfrm>
                <a:off x="8529278"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55" name="Line 91">
                <a:extLst>
                  <a:ext uri="{FF2B5EF4-FFF2-40B4-BE49-F238E27FC236}">
                    <a16:creationId xmlns:a16="http://schemas.microsoft.com/office/drawing/2014/main" id="{44595B99-1CD9-464F-88A0-268D2EA0DDAF}"/>
                  </a:ext>
                </a:extLst>
              </p:cNvPr>
              <p:cNvSpPr>
                <a:spLocks noChangeShapeType="1"/>
              </p:cNvSpPr>
              <p:nvPr userDrawn="1"/>
            </p:nvSpPr>
            <p:spPr bwMode="auto">
              <a:xfrm>
                <a:off x="8673269"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56" name="Line 92">
                <a:extLst>
                  <a:ext uri="{FF2B5EF4-FFF2-40B4-BE49-F238E27FC236}">
                    <a16:creationId xmlns:a16="http://schemas.microsoft.com/office/drawing/2014/main" id="{EF9327C4-BC85-4DF3-9D0C-DF77C23C79C2}"/>
                  </a:ext>
                </a:extLst>
              </p:cNvPr>
              <p:cNvSpPr>
                <a:spLocks noChangeShapeType="1"/>
              </p:cNvSpPr>
              <p:nvPr userDrawn="1"/>
            </p:nvSpPr>
            <p:spPr bwMode="auto">
              <a:xfrm>
                <a:off x="8817260"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57" name="Line 93">
                <a:extLst>
                  <a:ext uri="{FF2B5EF4-FFF2-40B4-BE49-F238E27FC236}">
                    <a16:creationId xmlns:a16="http://schemas.microsoft.com/office/drawing/2014/main" id="{C52B8491-D39D-4464-9861-2C3197ED8FB1}"/>
                  </a:ext>
                </a:extLst>
              </p:cNvPr>
              <p:cNvSpPr>
                <a:spLocks noChangeShapeType="1"/>
              </p:cNvSpPr>
              <p:nvPr userDrawn="1"/>
            </p:nvSpPr>
            <p:spPr bwMode="auto">
              <a:xfrm>
                <a:off x="8961251"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58" name="Line 94">
                <a:extLst>
                  <a:ext uri="{FF2B5EF4-FFF2-40B4-BE49-F238E27FC236}">
                    <a16:creationId xmlns:a16="http://schemas.microsoft.com/office/drawing/2014/main" id="{F3C1B3B6-065E-4FA1-924E-4932FA75F3EC}"/>
                  </a:ext>
                </a:extLst>
              </p:cNvPr>
              <p:cNvSpPr>
                <a:spLocks noChangeShapeType="1"/>
              </p:cNvSpPr>
              <p:nvPr userDrawn="1"/>
            </p:nvSpPr>
            <p:spPr bwMode="auto">
              <a:xfrm>
                <a:off x="9105242"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59" name="Line 95">
                <a:extLst>
                  <a:ext uri="{FF2B5EF4-FFF2-40B4-BE49-F238E27FC236}">
                    <a16:creationId xmlns:a16="http://schemas.microsoft.com/office/drawing/2014/main" id="{30A7F764-5474-4681-ADEE-195CCB1CDA90}"/>
                  </a:ext>
                </a:extLst>
              </p:cNvPr>
              <p:cNvSpPr>
                <a:spLocks noChangeShapeType="1"/>
              </p:cNvSpPr>
              <p:nvPr userDrawn="1"/>
            </p:nvSpPr>
            <p:spPr bwMode="auto">
              <a:xfrm>
                <a:off x="9249233"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60" name="Line 96">
                <a:extLst>
                  <a:ext uri="{FF2B5EF4-FFF2-40B4-BE49-F238E27FC236}">
                    <a16:creationId xmlns:a16="http://schemas.microsoft.com/office/drawing/2014/main" id="{3B41F62B-F78D-4258-B192-ED82846047B7}"/>
                  </a:ext>
                </a:extLst>
              </p:cNvPr>
              <p:cNvSpPr>
                <a:spLocks noChangeShapeType="1"/>
              </p:cNvSpPr>
              <p:nvPr userDrawn="1"/>
            </p:nvSpPr>
            <p:spPr bwMode="auto">
              <a:xfrm>
                <a:off x="9393224"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61" name="Line 97">
                <a:extLst>
                  <a:ext uri="{FF2B5EF4-FFF2-40B4-BE49-F238E27FC236}">
                    <a16:creationId xmlns:a16="http://schemas.microsoft.com/office/drawing/2014/main" id="{2DC9E165-C10D-4D83-9EF1-A5082CA9ACAE}"/>
                  </a:ext>
                </a:extLst>
              </p:cNvPr>
              <p:cNvSpPr>
                <a:spLocks noChangeShapeType="1"/>
              </p:cNvSpPr>
              <p:nvPr userDrawn="1"/>
            </p:nvSpPr>
            <p:spPr bwMode="auto">
              <a:xfrm>
                <a:off x="9537215"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dirty="0"/>
              </a:p>
            </p:txBody>
          </p:sp>
          <p:sp>
            <p:nvSpPr>
              <p:cNvPr id="62" name="Line 98">
                <a:extLst>
                  <a:ext uri="{FF2B5EF4-FFF2-40B4-BE49-F238E27FC236}">
                    <a16:creationId xmlns:a16="http://schemas.microsoft.com/office/drawing/2014/main" id="{4C420AD3-BC41-430F-A995-2E86A183D761}"/>
                  </a:ext>
                </a:extLst>
              </p:cNvPr>
              <p:cNvSpPr>
                <a:spLocks noChangeShapeType="1"/>
              </p:cNvSpPr>
              <p:nvPr userDrawn="1"/>
            </p:nvSpPr>
            <p:spPr bwMode="auto">
              <a:xfrm>
                <a:off x="9681206"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63" name="Line 99">
                <a:extLst>
                  <a:ext uri="{FF2B5EF4-FFF2-40B4-BE49-F238E27FC236}">
                    <a16:creationId xmlns:a16="http://schemas.microsoft.com/office/drawing/2014/main" id="{7D129CCC-152F-4AB2-AE1B-A27D9C38917B}"/>
                  </a:ext>
                </a:extLst>
              </p:cNvPr>
              <p:cNvSpPr>
                <a:spLocks noChangeShapeType="1"/>
              </p:cNvSpPr>
              <p:nvPr userDrawn="1"/>
            </p:nvSpPr>
            <p:spPr bwMode="auto">
              <a:xfrm>
                <a:off x="1185737"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64" name="Line 100">
                <a:extLst>
                  <a:ext uri="{FF2B5EF4-FFF2-40B4-BE49-F238E27FC236}">
                    <a16:creationId xmlns:a16="http://schemas.microsoft.com/office/drawing/2014/main" id="{6BA0EE88-775D-4DED-AAA9-0F84326588B0}"/>
                  </a:ext>
                </a:extLst>
              </p:cNvPr>
              <p:cNvSpPr>
                <a:spLocks noChangeShapeType="1"/>
              </p:cNvSpPr>
              <p:nvPr userDrawn="1"/>
            </p:nvSpPr>
            <p:spPr bwMode="auto">
              <a:xfrm>
                <a:off x="9825197"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65" name="Line 103">
                <a:extLst>
                  <a:ext uri="{FF2B5EF4-FFF2-40B4-BE49-F238E27FC236}">
                    <a16:creationId xmlns:a16="http://schemas.microsoft.com/office/drawing/2014/main" id="{1B7CC1FA-EF48-429B-800A-C666B45F97D7}"/>
                  </a:ext>
                </a:extLst>
              </p:cNvPr>
              <p:cNvSpPr>
                <a:spLocks noChangeShapeType="1"/>
              </p:cNvSpPr>
              <p:nvPr userDrawn="1"/>
            </p:nvSpPr>
            <p:spPr bwMode="auto">
              <a:xfrm>
                <a:off x="5505467" y="613151"/>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66" name="Line 99">
                <a:extLst>
                  <a:ext uri="{FF2B5EF4-FFF2-40B4-BE49-F238E27FC236}">
                    <a16:creationId xmlns:a16="http://schemas.microsoft.com/office/drawing/2014/main" id="{C39D7A7B-875D-43E7-AA15-D0D41D5A20AC}"/>
                  </a:ext>
                </a:extLst>
              </p:cNvPr>
              <p:cNvSpPr>
                <a:spLocks noChangeShapeType="1"/>
              </p:cNvSpPr>
              <p:nvPr userDrawn="1"/>
            </p:nvSpPr>
            <p:spPr bwMode="auto">
              <a:xfrm>
                <a:off x="1041746"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67" name="Line 99">
                <a:extLst>
                  <a:ext uri="{FF2B5EF4-FFF2-40B4-BE49-F238E27FC236}">
                    <a16:creationId xmlns:a16="http://schemas.microsoft.com/office/drawing/2014/main" id="{4A221A8F-AA8C-429F-99F2-D9ACCFDE2C97}"/>
                  </a:ext>
                </a:extLst>
              </p:cNvPr>
              <p:cNvSpPr>
                <a:spLocks noChangeShapeType="1"/>
              </p:cNvSpPr>
              <p:nvPr userDrawn="1"/>
            </p:nvSpPr>
            <p:spPr bwMode="auto">
              <a:xfrm>
                <a:off x="897755"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68" name="Line 100">
                <a:extLst>
                  <a:ext uri="{FF2B5EF4-FFF2-40B4-BE49-F238E27FC236}">
                    <a16:creationId xmlns:a16="http://schemas.microsoft.com/office/drawing/2014/main" id="{1B79F200-A8BA-489D-9E77-C350590CE1E3}"/>
                  </a:ext>
                </a:extLst>
              </p:cNvPr>
              <p:cNvSpPr>
                <a:spLocks noChangeShapeType="1"/>
              </p:cNvSpPr>
              <p:nvPr userDrawn="1"/>
            </p:nvSpPr>
            <p:spPr bwMode="auto">
              <a:xfrm>
                <a:off x="9969199"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69" name="Line 99">
                <a:extLst>
                  <a:ext uri="{FF2B5EF4-FFF2-40B4-BE49-F238E27FC236}">
                    <a16:creationId xmlns:a16="http://schemas.microsoft.com/office/drawing/2014/main" id="{9A9BC62E-DEA8-496F-9E8B-1B999891A049}"/>
                  </a:ext>
                </a:extLst>
              </p:cNvPr>
              <p:cNvSpPr>
                <a:spLocks noChangeShapeType="1"/>
              </p:cNvSpPr>
              <p:nvPr userDrawn="1"/>
            </p:nvSpPr>
            <p:spPr bwMode="auto">
              <a:xfrm>
                <a:off x="321791"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70" name="Line 99">
                <a:extLst>
                  <a:ext uri="{FF2B5EF4-FFF2-40B4-BE49-F238E27FC236}">
                    <a16:creationId xmlns:a16="http://schemas.microsoft.com/office/drawing/2014/main" id="{BC335BF3-4274-4A7A-B852-B31B51C45ABF}"/>
                  </a:ext>
                </a:extLst>
              </p:cNvPr>
              <p:cNvSpPr>
                <a:spLocks noChangeShapeType="1"/>
              </p:cNvSpPr>
              <p:nvPr userDrawn="1"/>
            </p:nvSpPr>
            <p:spPr bwMode="auto">
              <a:xfrm>
                <a:off x="177800"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71" name="Line 99">
                <a:extLst>
                  <a:ext uri="{FF2B5EF4-FFF2-40B4-BE49-F238E27FC236}">
                    <a16:creationId xmlns:a16="http://schemas.microsoft.com/office/drawing/2014/main" id="{940DEF4C-4D14-40D8-A28C-36C47C1FFE43}"/>
                  </a:ext>
                </a:extLst>
              </p:cNvPr>
              <p:cNvSpPr>
                <a:spLocks noChangeShapeType="1"/>
              </p:cNvSpPr>
              <p:nvPr userDrawn="1"/>
            </p:nvSpPr>
            <p:spPr bwMode="auto">
              <a:xfrm>
                <a:off x="609773"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72" name="Line 99">
                <a:extLst>
                  <a:ext uri="{FF2B5EF4-FFF2-40B4-BE49-F238E27FC236}">
                    <a16:creationId xmlns:a16="http://schemas.microsoft.com/office/drawing/2014/main" id="{71D8B819-6FF4-4244-975C-DF2F219F8F3F}"/>
                  </a:ext>
                </a:extLst>
              </p:cNvPr>
              <p:cNvSpPr>
                <a:spLocks noChangeShapeType="1"/>
              </p:cNvSpPr>
              <p:nvPr userDrawn="1"/>
            </p:nvSpPr>
            <p:spPr bwMode="auto">
              <a:xfrm>
                <a:off x="465782"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73" name="Line 99">
                <a:extLst>
                  <a:ext uri="{FF2B5EF4-FFF2-40B4-BE49-F238E27FC236}">
                    <a16:creationId xmlns:a16="http://schemas.microsoft.com/office/drawing/2014/main" id="{29ADFD8F-4616-40E9-BE5A-9A5DDF4C845E}"/>
                  </a:ext>
                </a:extLst>
              </p:cNvPr>
              <p:cNvSpPr>
                <a:spLocks noChangeShapeType="1"/>
              </p:cNvSpPr>
              <p:nvPr userDrawn="1"/>
            </p:nvSpPr>
            <p:spPr bwMode="auto">
              <a:xfrm>
                <a:off x="753764"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74" name="Line 100">
                <a:extLst>
                  <a:ext uri="{FF2B5EF4-FFF2-40B4-BE49-F238E27FC236}">
                    <a16:creationId xmlns:a16="http://schemas.microsoft.com/office/drawing/2014/main" id="{C8F65069-8B3E-410E-BFB0-329AB5A58C49}"/>
                  </a:ext>
                </a:extLst>
              </p:cNvPr>
              <p:cNvSpPr>
                <a:spLocks noChangeShapeType="1"/>
              </p:cNvSpPr>
              <p:nvPr userDrawn="1"/>
            </p:nvSpPr>
            <p:spPr bwMode="auto">
              <a:xfrm>
                <a:off x="10113637"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75" name="Line 100">
                <a:extLst>
                  <a:ext uri="{FF2B5EF4-FFF2-40B4-BE49-F238E27FC236}">
                    <a16:creationId xmlns:a16="http://schemas.microsoft.com/office/drawing/2014/main" id="{3957CFDD-1A24-41AD-AC46-02B96736D4F9}"/>
                  </a:ext>
                </a:extLst>
              </p:cNvPr>
              <p:cNvSpPr>
                <a:spLocks noChangeShapeType="1"/>
              </p:cNvSpPr>
              <p:nvPr userDrawn="1"/>
            </p:nvSpPr>
            <p:spPr bwMode="auto">
              <a:xfrm>
                <a:off x="10258075"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76" name="Line 100">
                <a:extLst>
                  <a:ext uri="{FF2B5EF4-FFF2-40B4-BE49-F238E27FC236}">
                    <a16:creationId xmlns:a16="http://schemas.microsoft.com/office/drawing/2014/main" id="{A64D2D0B-0CD8-4B73-9AA1-49902EB1BFD3}"/>
                  </a:ext>
                </a:extLst>
              </p:cNvPr>
              <p:cNvSpPr>
                <a:spLocks noChangeShapeType="1"/>
              </p:cNvSpPr>
              <p:nvPr userDrawn="1"/>
            </p:nvSpPr>
            <p:spPr bwMode="auto">
              <a:xfrm>
                <a:off x="10402066"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77" name="Line 100">
                <a:extLst>
                  <a:ext uri="{FF2B5EF4-FFF2-40B4-BE49-F238E27FC236}">
                    <a16:creationId xmlns:a16="http://schemas.microsoft.com/office/drawing/2014/main" id="{6AB7AC07-4830-4DE3-B49F-37FAA2CE1C05}"/>
                  </a:ext>
                </a:extLst>
              </p:cNvPr>
              <p:cNvSpPr>
                <a:spLocks noChangeShapeType="1"/>
              </p:cNvSpPr>
              <p:nvPr userDrawn="1"/>
            </p:nvSpPr>
            <p:spPr bwMode="auto">
              <a:xfrm>
                <a:off x="10546068"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grpSp>
      </p:grpSp>
    </p:spTree>
    <p:extLst>
      <p:ext uri="{BB962C8B-B14F-4D97-AF65-F5344CB8AC3E}">
        <p14:creationId xmlns:p14="http://schemas.microsoft.com/office/powerpoint/2010/main" val="2728967243"/>
      </p:ext>
    </p:extLst>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Lst>
  <p:hf hdr="0" ftr="0" dt="0"/>
  <p:txStyles>
    <p:titleStyle>
      <a:lvl1pPr algn="ctr" defTabSz="1007943" rtl="0" eaLnBrk="1" latinLnBrk="0" hangingPunct="1">
        <a:lnSpc>
          <a:spcPct val="90000"/>
        </a:lnSpc>
        <a:spcBef>
          <a:spcPct val="0"/>
        </a:spcBef>
        <a:buNone/>
        <a:defRPr kumimoji="1" sz="4850" kern="1200">
          <a:solidFill>
            <a:schemeClr val="tx1"/>
          </a:solidFill>
          <a:latin typeface="+mj-lt"/>
          <a:ea typeface="+mj-ea"/>
          <a:cs typeface="+mj-cs"/>
        </a:defRPr>
      </a:lvl1pPr>
    </p:titleStyle>
    <p:bodyStyle>
      <a:lvl1pPr marL="0" indent="0" algn="ctr" defTabSz="1007943" rtl="0" eaLnBrk="1" latinLnBrk="0" hangingPunct="1">
        <a:lnSpc>
          <a:spcPct val="90000"/>
        </a:lnSpc>
        <a:spcBef>
          <a:spcPts val="1102"/>
        </a:spcBef>
        <a:buFontTx/>
        <a:buNone/>
        <a:defRPr kumimoji="1" sz="3086" kern="1200">
          <a:solidFill>
            <a:schemeClr val="tx1"/>
          </a:solidFill>
          <a:latin typeface="+mn-lt"/>
          <a:ea typeface="+mn-ea"/>
          <a:cs typeface="+mn-cs"/>
        </a:defRPr>
      </a:lvl1pPr>
      <a:lvl2pPr marL="0" indent="0" algn="l" defTabSz="1007943" rtl="0" eaLnBrk="1" latinLnBrk="0" hangingPunct="1">
        <a:lnSpc>
          <a:spcPct val="90000"/>
        </a:lnSpc>
        <a:spcBef>
          <a:spcPts val="551"/>
        </a:spcBef>
        <a:buFontTx/>
        <a:buNone/>
        <a:defRPr kumimoji="1" sz="2646" kern="1200">
          <a:solidFill>
            <a:schemeClr val="tx1"/>
          </a:solidFill>
          <a:latin typeface="+mn-lt"/>
          <a:ea typeface="+mn-ea"/>
          <a:cs typeface="+mn-cs"/>
        </a:defRPr>
      </a:lvl2pPr>
      <a:lvl3pPr marL="0" indent="0" algn="l" defTabSz="1007943" rtl="0" eaLnBrk="1" latinLnBrk="0" hangingPunct="1">
        <a:lnSpc>
          <a:spcPct val="90000"/>
        </a:lnSpc>
        <a:spcBef>
          <a:spcPts val="551"/>
        </a:spcBef>
        <a:buFontTx/>
        <a:buNone/>
        <a:defRPr kumimoji="1" sz="2205" kern="1200">
          <a:solidFill>
            <a:schemeClr val="tx1"/>
          </a:solidFill>
          <a:latin typeface="+mn-lt"/>
          <a:ea typeface="+mn-ea"/>
          <a:cs typeface="+mn-cs"/>
        </a:defRPr>
      </a:lvl3pPr>
      <a:lvl4pPr marL="0" indent="0" algn="l" defTabSz="1007943" rtl="0" eaLnBrk="1" latinLnBrk="0" hangingPunct="1">
        <a:lnSpc>
          <a:spcPct val="90000"/>
        </a:lnSpc>
        <a:spcBef>
          <a:spcPts val="551"/>
        </a:spcBef>
        <a:buFontTx/>
        <a:buNone/>
        <a:defRPr kumimoji="1" sz="1984" kern="1200">
          <a:solidFill>
            <a:schemeClr val="tx1"/>
          </a:solidFill>
          <a:latin typeface="+mn-lt"/>
          <a:ea typeface="+mn-ea"/>
          <a:cs typeface="+mn-cs"/>
        </a:defRPr>
      </a:lvl4pPr>
      <a:lvl5pPr marL="0" indent="0" algn="l" defTabSz="1007943" rtl="0" eaLnBrk="1" latinLnBrk="0" hangingPunct="1">
        <a:lnSpc>
          <a:spcPct val="90000"/>
        </a:lnSpc>
        <a:spcBef>
          <a:spcPts val="551"/>
        </a:spcBef>
        <a:buFontTx/>
        <a:buNone/>
        <a:defRPr kumimoji="1" sz="1984" kern="1200">
          <a:solidFill>
            <a:schemeClr val="tx1"/>
          </a:solidFill>
          <a:latin typeface="+mn-lt"/>
          <a:ea typeface="+mn-ea"/>
          <a:cs typeface="+mn-cs"/>
        </a:defRPr>
      </a:lvl5pPr>
      <a:lvl6pPr marL="2771844" indent="-251986" algn="l" defTabSz="1007943" rtl="0" eaLnBrk="1" latinLnBrk="0" hangingPunct="1">
        <a:lnSpc>
          <a:spcPct val="90000"/>
        </a:lnSpc>
        <a:spcBef>
          <a:spcPts val="551"/>
        </a:spcBef>
        <a:buFont typeface="Arial" panose="020B0604020202020204" pitchFamily="34" charset="0"/>
        <a:buChar char="•"/>
        <a:defRPr kumimoji="1" sz="1984" kern="1200">
          <a:solidFill>
            <a:schemeClr val="tx1"/>
          </a:solidFill>
          <a:latin typeface="+mn-lt"/>
          <a:ea typeface="+mn-ea"/>
          <a:cs typeface="+mn-cs"/>
        </a:defRPr>
      </a:lvl6pPr>
      <a:lvl7pPr marL="3275815" indent="-251986" algn="l" defTabSz="1007943" rtl="0" eaLnBrk="1" latinLnBrk="0" hangingPunct="1">
        <a:lnSpc>
          <a:spcPct val="90000"/>
        </a:lnSpc>
        <a:spcBef>
          <a:spcPts val="551"/>
        </a:spcBef>
        <a:buFont typeface="Arial" panose="020B0604020202020204" pitchFamily="34" charset="0"/>
        <a:buChar char="•"/>
        <a:defRPr kumimoji="1" sz="1984" kern="1200">
          <a:solidFill>
            <a:schemeClr val="tx1"/>
          </a:solidFill>
          <a:latin typeface="+mn-lt"/>
          <a:ea typeface="+mn-ea"/>
          <a:cs typeface="+mn-cs"/>
        </a:defRPr>
      </a:lvl7pPr>
      <a:lvl8pPr marL="3779787" indent="-251986" algn="l" defTabSz="1007943" rtl="0" eaLnBrk="1" latinLnBrk="0" hangingPunct="1">
        <a:lnSpc>
          <a:spcPct val="90000"/>
        </a:lnSpc>
        <a:spcBef>
          <a:spcPts val="551"/>
        </a:spcBef>
        <a:buFont typeface="Arial" panose="020B0604020202020204" pitchFamily="34" charset="0"/>
        <a:buChar char="•"/>
        <a:defRPr kumimoji="1" sz="1984" kern="1200">
          <a:solidFill>
            <a:schemeClr val="tx1"/>
          </a:solidFill>
          <a:latin typeface="+mn-lt"/>
          <a:ea typeface="+mn-ea"/>
          <a:cs typeface="+mn-cs"/>
        </a:defRPr>
      </a:lvl8pPr>
      <a:lvl9pPr marL="4283758" indent="-251986" algn="l" defTabSz="1007943" rtl="0" eaLnBrk="1" latinLnBrk="0" hangingPunct="1">
        <a:lnSpc>
          <a:spcPct val="90000"/>
        </a:lnSpc>
        <a:spcBef>
          <a:spcPts val="551"/>
        </a:spcBef>
        <a:buFont typeface="Arial" panose="020B0604020202020204" pitchFamily="34" charset="0"/>
        <a:buChar char="•"/>
        <a:defRPr kumimoji="1" sz="1984" kern="1200">
          <a:solidFill>
            <a:schemeClr val="tx1"/>
          </a:solidFill>
          <a:latin typeface="+mn-lt"/>
          <a:ea typeface="+mn-ea"/>
          <a:cs typeface="+mn-cs"/>
        </a:defRPr>
      </a:lvl9pPr>
    </p:bodyStyle>
    <p:otherStyle>
      <a:defPPr>
        <a:defRPr lang="ja-JP"/>
      </a:defPPr>
      <a:lvl1pPr marL="0" algn="l" defTabSz="1007943" rtl="0" eaLnBrk="1" latinLnBrk="0" hangingPunct="1">
        <a:defRPr kumimoji="1" sz="1984" kern="1200">
          <a:solidFill>
            <a:schemeClr val="tx1"/>
          </a:solidFill>
          <a:latin typeface="+mn-lt"/>
          <a:ea typeface="+mn-ea"/>
          <a:cs typeface="+mn-cs"/>
        </a:defRPr>
      </a:lvl1pPr>
      <a:lvl2pPr marL="503972" algn="l" defTabSz="1007943" rtl="0" eaLnBrk="1" latinLnBrk="0" hangingPunct="1">
        <a:defRPr kumimoji="1" sz="1984" kern="1200">
          <a:solidFill>
            <a:schemeClr val="tx1"/>
          </a:solidFill>
          <a:latin typeface="+mn-lt"/>
          <a:ea typeface="+mn-ea"/>
          <a:cs typeface="+mn-cs"/>
        </a:defRPr>
      </a:lvl2pPr>
      <a:lvl3pPr marL="1007943" algn="l" defTabSz="1007943" rtl="0" eaLnBrk="1" latinLnBrk="0" hangingPunct="1">
        <a:defRPr kumimoji="1" sz="1984" kern="1200">
          <a:solidFill>
            <a:schemeClr val="tx1"/>
          </a:solidFill>
          <a:latin typeface="+mn-lt"/>
          <a:ea typeface="+mn-ea"/>
          <a:cs typeface="+mn-cs"/>
        </a:defRPr>
      </a:lvl3pPr>
      <a:lvl4pPr marL="1511915" algn="l" defTabSz="1007943" rtl="0" eaLnBrk="1" latinLnBrk="0" hangingPunct="1">
        <a:defRPr kumimoji="1" sz="1984" kern="1200">
          <a:solidFill>
            <a:schemeClr val="tx1"/>
          </a:solidFill>
          <a:latin typeface="+mn-lt"/>
          <a:ea typeface="+mn-ea"/>
          <a:cs typeface="+mn-cs"/>
        </a:defRPr>
      </a:lvl4pPr>
      <a:lvl5pPr marL="2015886" algn="l" defTabSz="1007943" rtl="0" eaLnBrk="1" latinLnBrk="0" hangingPunct="1">
        <a:defRPr kumimoji="1" sz="1984" kern="1200">
          <a:solidFill>
            <a:schemeClr val="tx1"/>
          </a:solidFill>
          <a:latin typeface="+mn-lt"/>
          <a:ea typeface="+mn-ea"/>
          <a:cs typeface="+mn-cs"/>
        </a:defRPr>
      </a:lvl5pPr>
      <a:lvl6pPr marL="2519858" algn="l" defTabSz="1007943" rtl="0" eaLnBrk="1" latinLnBrk="0" hangingPunct="1">
        <a:defRPr kumimoji="1" sz="1984" kern="1200">
          <a:solidFill>
            <a:schemeClr val="tx1"/>
          </a:solidFill>
          <a:latin typeface="+mn-lt"/>
          <a:ea typeface="+mn-ea"/>
          <a:cs typeface="+mn-cs"/>
        </a:defRPr>
      </a:lvl6pPr>
      <a:lvl7pPr marL="3023829" algn="l" defTabSz="1007943" rtl="0" eaLnBrk="1" latinLnBrk="0" hangingPunct="1">
        <a:defRPr kumimoji="1" sz="1984" kern="1200">
          <a:solidFill>
            <a:schemeClr val="tx1"/>
          </a:solidFill>
          <a:latin typeface="+mn-lt"/>
          <a:ea typeface="+mn-ea"/>
          <a:cs typeface="+mn-cs"/>
        </a:defRPr>
      </a:lvl7pPr>
      <a:lvl8pPr marL="3527801" algn="l" defTabSz="1007943" rtl="0" eaLnBrk="1" latinLnBrk="0" hangingPunct="1">
        <a:defRPr kumimoji="1" sz="1984" kern="1200">
          <a:solidFill>
            <a:schemeClr val="tx1"/>
          </a:solidFill>
          <a:latin typeface="+mn-lt"/>
          <a:ea typeface="+mn-ea"/>
          <a:cs typeface="+mn-cs"/>
        </a:defRPr>
      </a:lvl8pPr>
      <a:lvl9pPr marL="4031772" algn="l" defTabSz="1007943" rtl="0" eaLnBrk="1" latinLnBrk="0" hangingPunct="1">
        <a:defRPr kumimoji="1" sz="1984"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367">
          <p15:clr>
            <a:srgbClr val="F26B43"/>
          </p15:clr>
        </p15:guide>
        <p15:guide id="2" orient="horz" pos="2381">
          <p15:clr>
            <a:srgbClr val="F26B43"/>
          </p15:clr>
        </p15:guide>
        <p15:guide id="3" orient="horz" pos="22">
          <p15:clr>
            <a:srgbClr val="F26B43"/>
          </p15:clr>
        </p15:guide>
        <p15:guide id="4" orient="horz" pos="4649">
          <p15:clr>
            <a:srgbClr val="F26B43"/>
          </p15:clr>
        </p15:guide>
        <p15:guide id="5" pos="6633">
          <p15:clr>
            <a:srgbClr val="F26B43"/>
          </p15:clr>
        </p15:guide>
        <p15:guide id="6" pos="102">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pSp>
        <p:nvGrpSpPr>
          <p:cNvPr id="127" name="グループ化 126">
            <a:extLst>
              <a:ext uri="{FF2B5EF4-FFF2-40B4-BE49-F238E27FC236}">
                <a16:creationId xmlns:a16="http://schemas.microsoft.com/office/drawing/2014/main" id="{FD0AB78C-8AC7-4651-AA0E-38DB282BD41C}"/>
              </a:ext>
            </a:extLst>
          </p:cNvPr>
          <p:cNvGrpSpPr/>
          <p:nvPr userDrawn="1"/>
        </p:nvGrpSpPr>
        <p:grpSpPr>
          <a:xfrm>
            <a:off x="593906" y="1260197"/>
            <a:ext cx="9504000" cy="5760000"/>
            <a:chOff x="593906" y="1260197"/>
            <a:chExt cx="9504000" cy="5760000"/>
          </a:xfrm>
        </p:grpSpPr>
        <p:sp>
          <p:nvSpPr>
            <p:cNvPr id="13" name="Rectangle 104">
              <a:extLst>
                <a:ext uri="{FF2B5EF4-FFF2-40B4-BE49-F238E27FC236}">
                  <a16:creationId xmlns:a16="http://schemas.microsoft.com/office/drawing/2014/main" id="{D10B48C2-5533-4386-BCAF-09466BC55F56}"/>
                </a:ext>
              </a:extLst>
            </p:cNvPr>
            <p:cNvSpPr>
              <a:spLocks noChangeArrowheads="1"/>
            </p:cNvSpPr>
            <p:nvPr userDrawn="1"/>
          </p:nvSpPr>
          <p:spPr bwMode="auto">
            <a:xfrm>
              <a:off x="593906" y="1260198"/>
              <a:ext cx="9504000" cy="5759999"/>
            </a:xfrm>
            <a:prstGeom prst="rect">
              <a:avLst/>
            </a:prstGeom>
            <a:noFill/>
            <a:ln w="9525" cap="flat" cmpd="sng" algn="ctr">
              <a:no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p>
          </p:txBody>
        </p:sp>
        <p:sp>
          <p:nvSpPr>
            <p:cNvPr id="14" name="Line 41">
              <a:extLst>
                <a:ext uri="{FF2B5EF4-FFF2-40B4-BE49-F238E27FC236}">
                  <a16:creationId xmlns:a16="http://schemas.microsoft.com/office/drawing/2014/main" id="{B813B794-8B19-4E71-8AD0-A4C71EF7C384}"/>
                </a:ext>
              </a:extLst>
            </p:cNvPr>
            <p:cNvSpPr>
              <a:spLocks noChangeShapeType="1"/>
            </p:cNvSpPr>
            <p:nvPr userDrawn="1"/>
          </p:nvSpPr>
          <p:spPr bwMode="auto">
            <a:xfrm>
              <a:off x="1169988" y="1260197"/>
              <a:ext cx="0" cy="576000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15" name="Line 42">
              <a:extLst>
                <a:ext uri="{FF2B5EF4-FFF2-40B4-BE49-F238E27FC236}">
                  <a16:creationId xmlns:a16="http://schemas.microsoft.com/office/drawing/2014/main" id="{E4499451-2889-48A9-A1E6-FE9DA5954FEA}"/>
                </a:ext>
              </a:extLst>
            </p:cNvPr>
            <p:cNvSpPr>
              <a:spLocks noChangeShapeType="1"/>
            </p:cNvSpPr>
            <p:nvPr userDrawn="1"/>
          </p:nvSpPr>
          <p:spPr bwMode="auto">
            <a:xfrm>
              <a:off x="1314450" y="1260197"/>
              <a:ext cx="0" cy="576000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16" name="Line 43">
              <a:extLst>
                <a:ext uri="{FF2B5EF4-FFF2-40B4-BE49-F238E27FC236}">
                  <a16:creationId xmlns:a16="http://schemas.microsoft.com/office/drawing/2014/main" id="{E294B6A0-6D1C-4597-A945-76AB193D3C47}"/>
                </a:ext>
              </a:extLst>
            </p:cNvPr>
            <p:cNvSpPr>
              <a:spLocks noChangeShapeType="1"/>
            </p:cNvSpPr>
            <p:nvPr userDrawn="1"/>
          </p:nvSpPr>
          <p:spPr bwMode="auto">
            <a:xfrm>
              <a:off x="1458913" y="1260197"/>
              <a:ext cx="0" cy="576000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17" name="Line 44">
              <a:extLst>
                <a:ext uri="{FF2B5EF4-FFF2-40B4-BE49-F238E27FC236}">
                  <a16:creationId xmlns:a16="http://schemas.microsoft.com/office/drawing/2014/main" id="{579E11FC-C5AB-4E51-AF8E-A8694F192513}"/>
                </a:ext>
              </a:extLst>
            </p:cNvPr>
            <p:cNvSpPr>
              <a:spLocks noChangeShapeType="1"/>
            </p:cNvSpPr>
            <p:nvPr userDrawn="1"/>
          </p:nvSpPr>
          <p:spPr bwMode="auto">
            <a:xfrm>
              <a:off x="1601788" y="1260197"/>
              <a:ext cx="0" cy="576000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18" name="Line 45">
              <a:extLst>
                <a:ext uri="{FF2B5EF4-FFF2-40B4-BE49-F238E27FC236}">
                  <a16:creationId xmlns:a16="http://schemas.microsoft.com/office/drawing/2014/main" id="{89AE8D2B-4E5C-43F3-8BB6-086547F54A15}"/>
                </a:ext>
              </a:extLst>
            </p:cNvPr>
            <p:cNvSpPr>
              <a:spLocks noChangeShapeType="1"/>
            </p:cNvSpPr>
            <p:nvPr userDrawn="1"/>
          </p:nvSpPr>
          <p:spPr bwMode="auto">
            <a:xfrm>
              <a:off x="1746250" y="1260197"/>
              <a:ext cx="0" cy="576000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19" name="Line 46">
              <a:extLst>
                <a:ext uri="{FF2B5EF4-FFF2-40B4-BE49-F238E27FC236}">
                  <a16:creationId xmlns:a16="http://schemas.microsoft.com/office/drawing/2014/main" id="{2AD46782-B19A-4CB5-BEF1-65DA07182652}"/>
                </a:ext>
              </a:extLst>
            </p:cNvPr>
            <p:cNvSpPr>
              <a:spLocks noChangeShapeType="1"/>
            </p:cNvSpPr>
            <p:nvPr userDrawn="1"/>
          </p:nvSpPr>
          <p:spPr bwMode="auto">
            <a:xfrm>
              <a:off x="1890713" y="1260197"/>
              <a:ext cx="0" cy="576000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20" name="Line 47">
              <a:extLst>
                <a:ext uri="{FF2B5EF4-FFF2-40B4-BE49-F238E27FC236}">
                  <a16:creationId xmlns:a16="http://schemas.microsoft.com/office/drawing/2014/main" id="{61B22FA8-1D1B-4C21-B4C7-AF01C60715D3}"/>
                </a:ext>
              </a:extLst>
            </p:cNvPr>
            <p:cNvSpPr>
              <a:spLocks noChangeShapeType="1"/>
            </p:cNvSpPr>
            <p:nvPr userDrawn="1"/>
          </p:nvSpPr>
          <p:spPr bwMode="auto">
            <a:xfrm>
              <a:off x="2035175" y="1260197"/>
              <a:ext cx="0" cy="576000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21" name="Line 48">
              <a:extLst>
                <a:ext uri="{FF2B5EF4-FFF2-40B4-BE49-F238E27FC236}">
                  <a16:creationId xmlns:a16="http://schemas.microsoft.com/office/drawing/2014/main" id="{E16ACD03-592C-4A43-807A-06DAE1B5E1F5}"/>
                </a:ext>
              </a:extLst>
            </p:cNvPr>
            <p:cNvSpPr>
              <a:spLocks noChangeShapeType="1"/>
            </p:cNvSpPr>
            <p:nvPr userDrawn="1"/>
          </p:nvSpPr>
          <p:spPr bwMode="auto">
            <a:xfrm>
              <a:off x="2178050" y="1260197"/>
              <a:ext cx="0" cy="576000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22" name="Line 49">
              <a:extLst>
                <a:ext uri="{FF2B5EF4-FFF2-40B4-BE49-F238E27FC236}">
                  <a16:creationId xmlns:a16="http://schemas.microsoft.com/office/drawing/2014/main" id="{1660372C-3A4B-4A89-B606-6077EB9F7A8D}"/>
                </a:ext>
              </a:extLst>
            </p:cNvPr>
            <p:cNvSpPr>
              <a:spLocks noChangeShapeType="1"/>
            </p:cNvSpPr>
            <p:nvPr userDrawn="1"/>
          </p:nvSpPr>
          <p:spPr bwMode="auto">
            <a:xfrm>
              <a:off x="2322513" y="1260197"/>
              <a:ext cx="0" cy="576000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23" name="Line 50">
              <a:extLst>
                <a:ext uri="{FF2B5EF4-FFF2-40B4-BE49-F238E27FC236}">
                  <a16:creationId xmlns:a16="http://schemas.microsoft.com/office/drawing/2014/main" id="{1BE35503-E024-4E30-AA3D-2BFE158CD957}"/>
                </a:ext>
              </a:extLst>
            </p:cNvPr>
            <p:cNvSpPr>
              <a:spLocks noChangeShapeType="1"/>
            </p:cNvSpPr>
            <p:nvPr userDrawn="1"/>
          </p:nvSpPr>
          <p:spPr bwMode="auto">
            <a:xfrm>
              <a:off x="2466975" y="1260197"/>
              <a:ext cx="0" cy="576000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24" name="Line 51">
              <a:extLst>
                <a:ext uri="{FF2B5EF4-FFF2-40B4-BE49-F238E27FC236}">
                  <a16:creationId xmlns:a16="http://schemas.microsoft.com/office/drawing/2014/main" id="{891F0A11-53BB-404B-AD4F-D7380DD123C6}"/>
                </a:ext>
              </a:extLst>
            </p:cNvPr>
            <p:cNvSpPr>
              <a:spLocks noChangeShapeType="1"/>
            </p:cNvSpPr>
            <p:nvPr userDrawn="1"/>
          </p:nvSpPr>
          <p:spPr bwMode="auto">
            <a:xfrm>
              <a:off x="2609850" y="1260197"/>
              <a:ext cx="0" cy="576000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25" name="Line 52">
              <a:extLst>
                <a:ext uri="{FF2B5EF4-FFF2-40B4-BE49-F238E27FC236}">
                  <a16:creationId xmlns:a16="http://schemas.microsoft.com/office/drawing/2014/main" id="{363BAFE0-011A-4E50-A64C-9BFEF298E5B1}"/>
                </a:ext>
              </a:extLst>
            </p:cNvPr>
            <p:cNvSpPr>
              <a:spLocks noChangeShapeType="1"/>
            </p:cNvSpPr>
            <p:nvPr userDrawn="1"/>
          </p:nvSpPr>
          <p:spPr bwMode="auto">
            <a:xfrm>
              <a:off x="2754313" y="1260197"/>
              <a:ext cx="0" cy="576000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26" name="Line 53">
              <a:extLst>
                <a:ext uri="{FF2B5EF4-FFF2-40B4-BE49-F238E27FC236}">
                  <a16:creationId xmlns:a16="http://schemas.microsoft.com/office/drawing/2014/main" id="{175300C9-693A-47E6-B394-5EEDEFCAF8D7}"/>
                </a:ext>
              </a:extLst>
            </p:cNvPr>
            <p:cNvSpPr>
              <a:spLocks noChangeShapeType="1"/>
            </p:cNvSpPr>
            <p:nvPr userDrawn="1"/>
          </p:nvSpPr>
          <p:spPr bwMode="auto">
            <a:xfrm>
              <a:off x="2898775" y="1260197"/>
              <a:ext cx="0" cy="576000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27" name="Line 54">
              <a:extLst>
                <a:ext uri="{FF2B5EF4-FFF2-40B4-BE49-F238E27FC236}">
                  <a16:creationId xmlns:a16="http://schemas.microsoft.com/office/drawing/2014/main" id="{02776534-4EA2-4EDB-A2EF-1CBF020DB355}"/>
                </a:ext>
              </a:extLst>
            </p:cNvPr>
            <p:cNvSpPr>
              <a:spLocks noChangeShapeType="1"/>
            </p:cNvSpPr>
            <p:nvPr userDrawn="1"/>
          </p:nvSpPr>
          <p:spPr bwMode="auto">
            <a:xfrm>
              <a:off x="3043238" y="1260197"/>
              <a:ext cx="0" cy="576000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28" name="Line 55">
              <a:extLst>
                <a:ext uri="{FF2B5EF4-FFF2-40B4-BE49-F238E27FC236}">
                  <a16:creationId xmlns:a16="http://schemas.microsoft.com/office/drawing/2014/main" id="{F0A04E8A-4070-47CB-A7B6-87CB77302C51}"/>
                </a:ext>
              </a:extLst>
            </p:cNvPr>
            <p:cNvSpPr>
              <a:spLocks noChangeShapeType="1"/>
            </p:cNvSpPr>
            <p:nvPr userDrawn="1"/>
          </p:nvSpPr>
          <p:spPr bwMode="auto">
            <a:xfrm>
              <a:off x="3186113" y="1260197"/>
              <a:ext cx="0" cy="576000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29" name="Line 56">
              <a:extLst>
                <a:ext uri="{FF2B5EF4-FFF2-40B4-BE49-F238E27FC236}">
                  <a16:creationId xmlns:a16="http://schemas.microsoft.com/office/drawing/2014/main" id="{71F1E0CA-98D5-41E8-8187-60C43A247919}"/>
                </a:ext>
              </a:extLst>
            </p:cNvPr>
            <p:cNvSpPr>
              <a:spLocks noChangeShapeType="1"/>
            </p:cNvSpPr>
            <p:nvPr userDrawn="1"/>
          </p:nvSpPr>
          <p:spPr bwMode="auto">
            <a:xfrm>
              <a:off x="3330575" y="1260197"/>
              <a:ext cx="0" cy="576000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30" name="Line 57">
              <a:extLst>
                <a:ext uri="{FF2B5EF4-FFF2-40B4-BE49-F238E27FC236}">
                  <a16:creationId xmlns:a16="http://schemas.microsoft.com/office/drawing/2014/main" id="{C886B503-45D8-40FB-9FEF-6A2B2BF41FF6}"/>
                </a:ext>
              </a:extLst>
            </p:cNvPr>
            <p:cNvSpPr>
              <a:spLocks noChangeShapeType="1"/>
            </p:cNvSpPr>
            <p:nvPr userDrawn="1"/>
          </p:nvSpPr>
          <p:spPr bwMode="auto">
            <a:xfrm>
              <a:off x="3475038" y="1260197"/>
              <a:ext cx="0" cy="576000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31" name="Line 58">
              <a:extLst>
                <a:ext uri="{FF2B5EF4-FFF2-40B4-BE49-F238E27FC236}">
                  <a16:creationId xmlns:a16="http://schemas.microsoft.com/office/drawing/2014/main" id="{DA6A002E-2565-4B00-B8B7-4EAAFC469019}"/>
                </a:ext>
              </a:extLst>
            </p:cNvPr>
            <p:cNvSpPr>
              <a:spLocks noChangeShapeType="1"/>
            </p:cNvSpPr>
            <p:nvPr userDrawn="1"/>
          </p:nvSpPr>
          <p:spPr bwMode="auto">
            <a:xfrm>
              <a:off x="3617913" y="1260197"/>
              <a:ext cx="0" cy="576000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32" name="Line 59">
              <a:extLst>
                <a:ext uri="{FF2B5EF4-FFF2-40B4-BE49-F238E27FC236}">
                  <a16:creationId xmlns:a16="http://schemas.microsoft.com/office/drawing/2014/main" id="{9CE74601-BEDC-4352-93C8-DD70C4B7B2A6}"/>
                </a:ext>
              </a:extLst>
            </p:cNvPr>
            <p:cNvSpPr>
              <a:spLocks noChangeShapeType="1"/>
            </p:cNvSpPr>
            <p:nvPr userDrawn="1"/>
          </p:nvSpPr>
          <p:spPr bwMode="auto">
            <a:xfrm>
              <a:off x="3762375" y="1260197"/>
              <a:ext cx="0" cy="576000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33" name="Line 60">
              <a:extLst>
                <a:ext uri="{FF2B5EF4-FFF2-40B4-BE49-F238E27FC236}">
                  <a16:creationId xmlns:a16="http://schemas.microsoft.com/office/drawing/2014/main" id="{969613DB-87D1-462A-936E-70CE157F7167}"/>
                </a:ext>
              </a:extLst>
            </p:cNvPr>
            <p:cNvSpPr>
              <a:spLocks noChangeShapeType="1"/>
            </p:cNvSpPr>
            <p:nvPr userDrawn="1"/>
          </p:nvSpPr>
          <p:spPr bwMode="auto">
            <a:xfrm>
              <a:off x="3906838" y="1260197"/>
              <a:ext cx="0" cy="576000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34" name="Line 61">
              <a:extLst>
                <a:ext uri="{FF2B5EF4-FFF2-40B4-BE49-F238E27FC236}">
                  <a16:creationId xmlns:a16="http://schemas.microsoft.com/office/drawing/2014/main" id="{2367DC33-930F-4B68-A6A0-882BD6EEFADF}"/>
                </a:ext>
              </a:extLst>
            </p:cNvPr>
            <p:cNvSpPr>
              <a:spLocks noChangeShapeType="1"/>
            </p:cNvSpPr>
            <p:nvPr userDrawn="1"/>
          </p:nvSpPr>
          <p:spPr bwMode="auto">
            <a:xfrm>
              <a:off x="4051300" y="1260197"/>
              <a:ext cx="0" cy="576000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35" name="Line 62">
              <a:extLst>
                <a:ext uri="{FF2B5EF4-FFF2-40B4-BE49-F238E27FC236}">
                  <a16:creationId xmlns:a16="http://schemas.microsoft.com/office/drawing/2014/main" id="{4591CD4D-DF5C-420C-B0D5-C1E37BA94744}"/>
                </a:ext>
              </a:extLst>
            </p:cNvPr>
            <p:cNvSpPr>
              <a:spLocks noChangeShapeType="1"/>
            </p:cNvSpPr>
            <p:nvPr userDrawn="1"/>
          </p:nvSpPr>
          <p:spPr bwMode="auto">
            <a:xfrm>
              <a:off x="4194175" y="1260197"/>
              <a:ext cx="0" cy="576000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36" name="Line 63">
              <a:extLst>
                <a:ext uri="{FF2B5EF4-FFF2-40B4-BE49-F238E27FC236}">
                  <a16:creationId xmlns:a16="http://schemas.microsoft.com/office/drawing/2014/main" id="{9F47C4E3-DA86-45FD-B898-A0F9EC174D3E}"/>
                </a:ext>
              </a:extLst>
            </p:cNvPr>
            <p:cNvSpPr>
              <a:spLocks noChangeShapeType="1"/>
            </p:cNvSpPr>
            <p:nvPr userDrawn="1"/>
          </p:nvSpPr>
          <p:spPr bwMode="auto">
            <a:xfrm>
              <a:off x="4338638" y="1260197"/>
              <a:ext cx="0" cy="576000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37" name="Line 64">
              <a:extLst>
                <a:ext uri="{FF2B5EF4-FFF2-40B4-BE49-F238E27FC236}">
                  <a16:creationId xmlns:a16="http://schemas.microsoft.com/office/drawing/2014/main" id="{C6161ABB-F20A-4558-AC16-FD59266AAD62}"/>
                </a:ext>
              </a:extLst>
            </p:cNvPr>
            <p:cNvSpPr>
              <a:spLocks noChangeShapeType="1"/>
            </p:cNvSpPr>
            <p:nvPr userDrawn="1"/>
          </p:nvSpPr>
          <p:spPr bwMode="auto">
            <a:xfrm>
              <a:off x="4483100" y="1260197"/>
              <a:ext cx="0" cy="576000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38" name="Line 65">
              <a:extLst>
                <a:ext uri="{FF2B5EF4-FFF2-40B4-BE49-F238E27FC236}">
                  <a16:creationId xmlns:a16="http://schemas.microsoft.com/office/drawing/2014/main" id="{1D67868D-749B-4465-A63F-1486C3407ABE}"/>
                </a:ext>
              </a:extLst>
            </p:cNvPr>
            <p:cNvSpPr>
              <a:spLocks noChangeShapeType="1"/>
            </p:cNvSpPr>
            <p:nvPr userDrawn="1"/>
          </p:nvSpPr>
          <p:spPr bwMode="auto">
            <a:xfrm>
              <a:off x="4627563" y="1260197"/>
              <a:ext cx="0" cy="576000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39" name="Line 66">
              <a:extLst>
                <a:ext uri="{FF2B5EF4-FFF2-40B4-BE49-F238E27FC236}">
                  <a16:creationId xmlns:a16="http://schemas.microsoft.com/office/drawing/2014/main" id="{CC921885-C1C6-4954-A6EB-9093652CB594}"/>
                </a:ext>
              </a:extLst>
            </p:cNvPr>
            <p:cNvSpPr>
              <a:spLocks noChangeShapeType="1"/>
            </p:cNvSpPr>
            <p:nvPr userDrawn="1"/>
          </p:nvSpPr>
          <p:spPr bwMode="auto">
            <a:xfrm>
              <a:off x="4770438" y="1260197"/>
              <a:ext cx="0" cy="576000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40" name="Line 67">
              <a:extLst>
                <a:ext uri="{FF2B5EF4-FFF2-40B4-BE49-F238E27FC236}">
                  <a16:creationId xmlns:a16="http://schemas.microsoft.com/office/drawing/2014/main" id="{B9113E4A-043F-4E15-A44F-4973B012D182}"/>
                </a:ext>
              </a:extLst>
            </p:cNvPr>
            <p:cNvSpPr>
              <a:spLocks noChangeShapeType="1"/>
            </p:cNvSpPr>
            <p:nvPr userDrawn="1"/>
          </p:nvSpPr>
          <p:spPr bwMode="auto">
            <a:xfrm>
              <a:off x="4914900" y="1260197"/>
              <a:ext cx="0" cy="576000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41" name="Line 68">
              <a:extLst>
                <a:ext uri="{FF2B5EF4-FFF2-40B4-BE49-F238E27FC236}">
                  <a16:creationId xmlns:a16="http://schemas.microsoft.com/office/drawing/2014/main" id="{670ECD5C-B237-4D06-9F4D-B5C534264A27}"/>
                </a:ext>
              </a:extLst>
            </p:cNvPr>
            <p:cNvSpPr>
              <a:spLocks noChangeShapeType="1"/>
            </p:cNvSpPr>
            <p:nvPr userDrawn="1"/>
          </p:nvSpPr>
          <p:spPr bwMode="auto">
            <a:xfrm>
              <a:off x="5059363" y="1260197"/>
              <a:ext cx="0" cy="576000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42" name="Line 69">
              <a:extLst>
                <a:ext uri="{FF2B5EF4-FFF2-40B4-BE49-F238E27FC236}">
                  <a16:creationId xmlns:a16="http://schemas.microsoft.com/office/drawing/2014/main" id="{BF147DC1-6C10-46F3-BB8F-2C371E6BFF6F}"/>
                </a:ext>
              </a:extLst>
            </p:cNvPr>
            <p:cNvSpPr>
              <a:spLocks noChangeShapeType="1"/>
            </p:cNvSpPr>
            <p:nvPr userDrawn="1"/>
          </p:nvSpPr>
          <p:spPr bwMode="auto">
            <a:xfrm>
              <a:off x="5202238" y="1260197"/>
              <a:ext cx="0" cy="576000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43" name="Line 70">
              <a:extLst>
                <a:ext uri="{FF2B5EF4-FFF2-40B4-BE49-F238E27FC236}">
                  <a16:creationId xmlns:a16="http://schemas.microsoft.com/office/drawing/2014/main" id="{212631D2-7C04-430E-A5ED-9280AFF97E03}"/>
                </a:ext>
              </a:extLst>
            </p:cNvPr>
            <p:cNvSpPr>
              <a:spLocks noChangeShapeType="1"/>
            </p:cNvSpPr>
            <p:nvPr userDrawn="1"/>
          </p:nvSpPr>
          <p:spPr bwMode="auto">
            <a:xfrm>
              <a:off x="5489575" y="1260197"/>
              <a:ext cx="0" cy="576000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44" name="Line 71">
              <a:extLst>
                <a:ext uri="{FF2B5EF4-FFF2-40B4-BE49-F238E27FC236}">
                  <a16:creationId xmlns:a16="http://schemas.microsoft.com/office/drawing/2014/main" id="{2E02C889-7DF1-4828-AD77-929A96910AB8}"/>
                </a:ext>
              </a:extLst>
            </p:cNvPr>
            <p:cNvSpPr>
              <a:spLocks noChangeShapeType="1"/>
            </p:cNvSpPr>
            <p:nvPr userDrawn="1"/>
          </p:nvSpPr>
          <p:spPr bwMode="auto">
            <a:xfrm>
              <a:off x="5632450" y="1260197"/>
              <a:ext cx="0" cy="576000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45" name="Line 72">
              <a:extLst>
                <a:ext uri="{FF2B5EF4-FFF2-40B4-BE49-F238E27FC236}">
                  <a16:creationId xmlns:a16="http://schemas.microsoft.com/office/drawing/2014/main" id="{236C7EF8-F84F-4F88-8EC3-CD722D02B9BB}"/>
                </a:ext>
              </a:extLst>
            </p:cNvPr>
            <p:cNvSpPr>
              <a:spLocks noChangeShapeType="1"/>
            </p:cNvSpPr>
            <p:nvPr userDrawn="1"/>
          </p:nvSpPr>
          <p:spPr bwMode="auto">
            <a:xfrm>
              <a:off x="5776913" y="1260197"/>
              <a:ext cx="0" cy="576000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46" name="Line 73">
              <a:extLst>
                <a:ext uri="{FF2B5EF4-FFF2-40B4-BE49-F238E27FC236}">
                  <a16:creationId xmlns:a16="http://schemas.microsoft.com/office/drawing/2014/main" id="{BB0E4E88-6DF8-48A2-9344-A94F9D2A684D}"/>
                </a:ext>
              </a:extLst>
            </p:cNvPr>
            <p:cNvSpPr>
              <a:spLocks noChangeShapeType="1"/>
            </p:cNvSpPr>
            <p:nvPr userDrawn="1"/>
          </p:nvSpPr>
          <p:spPr bwMode="auto">
            <a:xfrm>
              <a:off x="5921375" y="1260197"/>
              <a:ext cx="0" cy="576000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47" name="Line 74">
              <a:extLst>
                <a:ext uri="{FF2B5EF4-FFF2-40B4-BE49-F238E27FC236}">
                  <a16:creationId xmlns:a16="http://schemas.microsoft.com/office/drawing/2014/main" id="{4CAA7118-2F15-40FB-BB8F-1B3015E91916}"/>
                </a:ext>
              </a:extLst>
            </p:cNvPr>
            <p:cNvSpPr>
              <a:spLocks noChangeShapeType="1"/>
            </p:cNvSpPr>
            <p:nvPr userDrawn="1"/>
          </p:nvSpPr>
          <p:spPr bwMode="auto">
            <a:xfrm>
              <a:off x="6064250" y="1260197"/>
              <a:ext cx="0" cy="576000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48" name="Line 75">
              <a:extLst>
                <a:ext uri="{FF2B5EF4-FFF2-40B4-BE49-F238E27FC236}">
                  <a16:creationId xmlns:a16="http://schemas.microsoft.com/office/drawing/2014/main" id="{3089F4BD-28DF-42EA-8AA5-24F8C5447DAD}"/>
                </a:ext>
              </a:extLst>
            </p:cNvPr>
            <p:cNvSpPr>
              <a:spLocks noChangeShapeType="1"/>
            </p:cNvSpPr>
            <p:nvPr userDrawn="1"/>
          </p:nvSpPr>
          <p:spPr bwMode="auto">
            <a:xfrm>
              <a:off x="6208713" y="1260197"/>
              <a:ext cx="0" cy="576000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49" name="Line 76">
              <a:extLst>
                <a:ext uri="{FF2B5EF4-FFF2-40B4-BE49-F238E27FC236}">
                  <a16:creationId xmlns:a16="http://schemas.microsoft.com/office/drawing/2014/main" id="{6C9E9BE6-A0B1-4A25-BF97-9A19916F4245}"/>
                </a:ext>
              </a:extLst>
            </p:cNvPr>
            <p:cNvSpPr>
              <a:spLocks noChangeShapeType="1"/>
            </p:cNvSpPr>
            <p:nvPr userDrawn="1"/>
          </p:nvSpPr>
          <p:spPr bwMode="auto">
            <a:xfrm>
              <a:off x="6353175" y="1260197"/>
              <a:ext cx="0" cy="576000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50" name="Line 77">
              <a:extLst>
                <a:ext uri="{FF2B5EF4-FFF2-40B4-BE49-F238E27FC236}">
                  <a16:creationId xmlns:a16="http://schemas.microsoft.com/office/drawing/2014/main" id="{120331D6-4468-4E55-877F-9CE7A024160F}"/>
                </a:ext>
              </a:extLst>
            </p:cNvPr>
            <p:cNvSpPr>
              <a:spLocks noChangeShapeType="1"/>
            </p:cNvSpPr>
            <p:nvPr userDrawn="1"/>
          </p:nvSpPr>
          <p:spPr bwMode="auto">
            <a:xfrm>
              <a:off x="6497638" y="1260197"/>
              <a:ext cx="0" cy="576000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51" name="Line 78">
              <a:extLst>
                <a:ext uri="{FF2B5EF4-FFF2-40B4-BE49-F238E27FC236}">
                  <a16:creationId xmlns:a16="http://schemas.microsoft.com/office/drawing/2014/main" id="{DEAE689D-A545-4780-BB1A-87741E6E8B03}"/>
                </a:ext>
              </a:extLst>
            </p:cNvPr>
            <p:cNvSpPr>
              <a:spLocks noChangeShapeType="1"/>
            </p:cNvSpPr>
            <p:nvPr userDrawn="1"/>
          </p:nvSpPr>
          <p:spPr bwMode="auto">
            <a:xfrm>
              <a:off x="6640513" y="1260197"/>
              <a:ext cx="0" cy="576000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52" name="Line 79">
              <a:extLst>
                <a:ext uri="{FF2B5EF4-FFF2-40B4-BE49-F238E27FC236}">
                  <a16:creationId xmlns:a16="http://schemas.microsoft.com/office/drawing/2014/main" id="{BA26C8F6-9128-456F-88FF-D0E582DCB511}"/>
                </a:ext>
              </a:extLst>
            </p:cNvPr>
            <p:cNvSpPr>
              <a:spLocks noChangeShapeType="1"/>
            </p:cNvSpPr>
            <p:nvPr userDrawn="1"/>
          </p:nvSpPr>
          <p:spPr bwMode="auto">
            <a:xfrm>
              <a:off x="6784975" y="1260197"/>
              <a:ext cx="0" cy="576000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53" name="Line 80">
              <a:extLst>
                <a:ext uri="{FF2B5EF4-FFF2-40B4-BE49-F238E27FC236}">
                  <a16:creationId xmlns:a16="http://schemas.microsoft.com/office/drawing/2014/main" id="{9ADBAC7F-382F-4539-B182-D9F376A762DA}"/>
                </a:ext>
              </a:extLst>
            </p:cNvPr>
            <p:cNvSpPr>
              <a:spLocks noChangeShapeType="1"/>
            </p:cNvSpPr>
            <p:nvPr userDrawn="1"/>
          </p:nvSpPr>
          <p:spPr bwMode="auto">
            <a:xfrm>
              <a:off x="6929438" y="1260197"/>
              <a:ext cx="0" cy="576000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54" name="Line 81">
              <a:extLst>
                <a:ext uri="{FF2B5EF4-FFF2-40B4-BE49-F238E27FC236}">
                  <a16:creationId xmlns:a16="http://schemas.microsoft.com/office/drawing/2014/main" id="{F74CF1E0-42B4-49F3-A040-881B61957DBE}"/>
                </a:ext>
              </a:extLst>
            </p:cNvPr>
            <p:cNvSpPr>
              <a:spLocks noChangeShapeType="1"/>
            </p:cNvSpPr>
            <p:nvPr userDrawn="1"/>
          </p:nvSpPr>
          <p:spPr bwMode="auto">
            <a:xfrm>
              <a:off x="7073900" y="1260197"/>
              <a:ext cx="0" cy="576000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55" name="Line 82">
              <a:extLst>
                <a:ext uri="{FF2B5EF4-FFF2-40B4-BE49-F238E27FC236}">
                  <a16:creationId xmlns:a16="http://schemas.microsoft.com/office/drawing/2014/main" id="{F92CF38E-E014-40A7-BA32-ADD8A8DDC366}"/>
                </a:ext>
              </a:extLst>
            </p:cNvPr>
            <p:cNvSpPr>
              <a:spLocks noChangeShapeType="1"/>
            </p:cNvSpPr>
            <p:nvPr userDrawn="1"/>
          </p:nvSpPr>
          <p:spPr bwMode="auto">
            <a:xfrm>
              <a:off x="7216775" y="1260197"/>
              <a:ext cx="0" cy="576000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56" name="Line 83">
              <a:extLst>
                <a:ext uri="{FF2B5EF4-FFF2-40B4-BE49-F238E27FC236}">
                  <a16:creationId xmlns:a16="http://schemas.microsoft.com/office/drawing/2014/main" id="{C0F97338-72E4-4CA8-B0EC-CCB79146B2B3}"/>
                </a:ext>
              </a:extLst>
            </p:cNvPr>
            <p:cNvSpPr>
              <a:spLocks noChangeShapeType="1"/>
            </p:cNvSpPr>
            <p:nvPr userDrawn="1"/>
          </p:nvSpPr>
          <p:spPr bwMode="auto">
            <a:xfrm>
              <a:off x="7361238" y="1260197"/>
              <a:ext cx="0" cy="576000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57" name="Line 84">
              <a:extLst>
                <a:ext uri="{FF2B5EF4-FFF2-40B4-BE49-F238E27FC236}">
                  <a16:creationId xmlns:a16="http://schemas.microsoft.com/office/drawing/2014/main" id="{72EA7E3A-A860-4BBA-B95A-5BA0143FCD2E}"/>
                </a:ext>
              </a:extLst>
            </p:cNvPr>
            <p:cNvSpPr>
              <a:spLocks noChangeShapeType="1"/>
            </p:cNvSpPr>
            <p:nvPr userDrawn="1"/>
          </p:nvSpPr>
          <p:spPr bwMode="auto">
            <a:xfrm>
              <a:off x="7505700" y="1260197"/>
              <a:ext cx="0" cy="576000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58" name="Line 85">
              <a:extLst>
                <a:ext uri="{FF2B5EF4-FFF2-40B4-BE49-F238E27FC236}">
                  <a16:creationId xmlns:a16="http://schemas.microsoft.com/office/drawing/2014/main" id="{2B3B6E98-97A9-44D8-8171-F9663AF9990C}"/>
                </a:ext>
              </a:extLst>
            </p:cNvPr>
            <p:cNvSpPr>
              <a:spLocks noChangeShapeType="1"/>
            </p:cNvSpPr>
            <p:nvPr userDrawn="1"/>
          </p:nvSpPr>
          <p:spPr bwMode="auto">
            <a:xfrm>
              <a:off x="7648575" y="1260197"/>
              <a:ext cx="0" cy="576000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59" name="Line 86">
              <a:extLst>
                <a:ext uri="{FF2B5EF4-FFF2-40B4-BE49-F238E27FC236}">
                  <a16:creationId xmlns:a16="http://schemas.microsoft.com/office/drawing/2014/main" id="{EE687D04-A2F1-4AE4-AF02-FFF7AB4B5855}"/>
                </a:ext>
              </a:extLst>
            </p:cNvPr>
            <p:cNvSpPr>
              <a:spLocks noChangeShapeType="1"/>
            </p:cNvSpPr>
            <p:nvPr userDrawn="1"/>
          </p:nvSpPr>
          <p:spPr bwMode="auto">
            <a:xfrm>
              <a:off x="7793038" y="1260197"/>
              <a:ext cx="0" cy="576000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60" name="Line 87">
              <a:extLst>
                <a:ext uri="{FF2B5EF4-FFF2-40B4-BE49-F238E27FC236}">
                  <a16:creationId xmlns:a16="http://schemas.microsoft.com/office/drawing/2014/main" id="{4F4989A1-2481-47F4-A745-A291F8584F4A}"/>
                </a:ext>
              </a:extLst>
            </p:cNvPr>
            <p:cNvSpPr>
              <a:spLocks noChangeShapeType="1"/>
            </p:cNvSpPr>
            <p:nvPr userDrawn="1"/>
          </p:nvSpPr>
          <p:spPr bwMode="auto">
            <a:xfrm>
              <a:off x="7937500" y="1260197"/>
              <a:ext cx="0" cy="576000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61" name="Line 88">
              <a:extLst>
                <a:ext uri="{FF2B5EF4-FFF2-40B4-BE49-F238E27FC236}">
                  <a16:creationId xmlns:a16="http://schemas.microsoft.com/office/drawing/2014/main" id="{7BD7EFF4-15CB-4DE7-A05C-233334F91C84}"/>
                </a:ext>
              </a:extLst>
            </p:cNvPr>
            <p:cNvSpPr>
              <a:spLocks noChangeShapeType="1"/>
            </p:cNvSpPr>
            <p:nvPr userDrawn="1"/>
          </p:nvSpPr>
          <p:spPr bwMode="auto">
            <a:xfrm>
              <a:off x="8081963" y="1260197"/>
              <a:ext cx="0" cy="576000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62" name="Line 89">
              <a:extLst>
                <a:ext uri="{FF2B5EF4-FFF2-40B4-BE49-F238E27FC236}">
                  <a16:creationId xmlns:a16="http://schemas.microsoft.com/office/drawing/2014/main" id="{DD356E9D-87FC-44E6-8808-42927D21306A}"/>
                </a:ext>
              </a:extLst>
            </p:cNvPr>
            <p:cNvSpPr>
              <a:spLocks noChangeShapeType="1"/>
            </p:cNvSpPr>
            <p:nvPr userDrawn="1"/>
          </p:nvSpPr>
          <p:spPr bwMode="auto">
            <a:xfrm>
              <a:off x="8224838" y="1260197"/>
              <a:ext cx="0" cy="576000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63" name="Line 90">
              <a:extLst>
                <a:ext uri="{FF2B5EF4-FFF2-40B4-BE49-F238E27FC236}">
                  <a16:creationId xmlns:a16="http://schemas.microsoft.com/office/drawing/2014/main" id="{63D2EE87-F461-4CDA-96EB-DD071B8A909C}"/>
                </a:ext>
              </a:extLst>
            </p:cNvPr>
            <p:cNvSpPr>
              <a:spLocks noChangeShapeType="1"/>
            </p:cNvSpPr>
            <p:nvPr userDrawn="1"/>
          </p:nvSpPr>
          <p:spPr bwMode="auto">
            <a:xfrm>
              <a:off x="8369300" y="1260197"/>
              <a:ext cx="0" cy="576000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64" name="Line 91">
              <a:extLst>
                <a:ext uri="{FF2B5EF4-FFF2-40B4-BE49-F238E27FC236}">
                  <a16:creationId xmlns:a16="http://schemas.microsoft.com/office/drawing/2014/main" id="{C0B801D1-07AA-4950-BE03-47950B176699}"/>
                </a:ext>
              </a:extLst>
            </p:cNvPr>
            <p:cNvSpPr>
              <a:spLocks noChangeShapeType="1"/>
            </p:cNvSpPr>
            <p:nvPr userDrawn="1"/>
          </p:nvSpPr>
          <p:spPr bwMode="auto">
            <a:xfrm>
              <a:off x="8513763" y="1260197"/>
              <a:ext cx="0" cy="576000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65" name="Line 92">
              <a:extLst>
                <a:ext uri="{FF2B5EF4-FFF2-40B4-BE49-F238E27FC236}">
                  <a16:creationId xmlns:a16="http://schemas.microsoft.com/office/drawing/2014/main" id="{7D2F46D5-683A-4FDE-B60C-D507A26FDFF9}"/>
                </a:ext>
              </a:extLst>
            </p:cNvPr>
            <p:cNvSpPr>
              <a:spLocks noChangeShapeType="1"/>
            </p:cNvSpPr>
            <p:nvPr userDrawn="1"/>
          </p:nvSpPr>
          <p:spPr bwMode="auto">
            <a:xfrm>
              <a:off x="8656638" y="1260197"/>
              <a:ext cx="0" cy="576000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66" name="Line 93">
              <a:extLst>
                <a:ext uri="{FF2B5EF4-FFF2-40B4-BE49-F238E27FC236}">
                  <a16:creationId xmlns:a16="http://schemas.microsoft.com/office/drawing/2014/main" id="{3D9ED844-E83D-485A-80E2-3C204A748551}"/>
                </a:ext>
              </a:extLst>
            </p:cNvPr>
            <p:cNvSpPr>
              <a:spLocks noChangeShapeType="1"/>
            </p:cNvSpPr>
            <p:nvPr userDrawn="1"/>
          </p:nvSpPr>
          <p:spPr bwMode="auto">
            <a:xfrm>
              <a:off x="8801100" y="1260197"/>
              <a:ext cx="0" cy="576000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67" name="Line 94">
              <a:extLst>
                <a:ext uri="{FF2B5EF4-FFF2-40B4-BE49-F238E27FC236}">
                  <a16:creationId xmlns:a16="http://schemas.microsoft.com/office/drawing/2014/main" id="{C5B0820D-7E29-4A19-8B74-C0C2F85C7AAA}"/>
                </a:ext>
              </a:extLst>
            </p:cNvPr>
            <p:cNvSpPr>
              <a:spLocks noChangeShapeType="1"/>
            </p:cNvSpPr>
            <p:nvPr userDrawn="1"/>
          </p:nvSpPr>
          <p:spPr bwMode="auto">
            <a:xfrm>
              <a:off x="8945563" y="1260197"/>
              <a:ext cx="0" cy="576000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68" name="Line 95">
              <a:extLst>
                <a:ext uri="{FF2B5EF4-FFF2-40B4-BE49-F238E27FC236}">
                  <a16:creationId xmlns:a16="http://schemas.microsoft.com/office/drawing/2014/main" id="{D073B4B5-8B15-42BA-BF41-4CD3493D4F05}"/>
                </a:ext>
              </a:extLst>
            </p:cNvPr>
            <p:cNvSpPr>
              <a:spLocks noChangeShapeType="1"/>
            </p:cNvSpPr>
            <p:nvPr userDrawn="1"/>
          </p:nvSpPr>
          <p:spPr bwMode="auto">
            <a:xfrm>
              <a:off x="9090025" y="1260197"/>
              <a:ext cx="0" cy="576000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69" name="Line 96">
              <a:extLst>
                <a:ext uri="{FF2B5EF4-FFF2-40B4-BE49-F238E27FC236}">
                  <a16:creationId xmlns:a16="http://schemas.microsoft.com/office/drawing/2014/main" id="{FB793A48-A1A3-4A4A-AF19-B3952853C555}"/>
                </a:ext>
              </a:extLst>
            </p:cNvPr>
            <p:cNvSpPr>
              <a:spLocks noChangeShapeType="1"/>
            </p:cNvSpPr>
            <p:nvPr userDrawn="1"/>
          </p:nvSpPr>
          <p:spPr bwMode="auto">
            <a:xfrm>
              <a:off x="9232900" y="1260197"/>
              <a:ext cx="0" cy="576000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70" name="Line 97">
              <a:extLst>
                <a:ext uri="{FF2B5EF4-FFF2-40B4-BE49-F238E27FC236}">
                  <a16:creationId xmlns:a16="http://schemas.microsoft.com/office/drawing/2014/main" id="{B54C232B-D6E9-45C2-B74F-C039BCCBB515}"/>
                </a:ext>
              </a:extLst>
            </p:cNvPr>
            <p:cNvSpPr>
              <a:spLocks noChangeShapeType="1"/>
            </p:cNvSpPr>
            <p:nvPr userDrawn="1"/>
          </p:nvSpPr>
          <p:spPr bwMode="auto">
            <a:xfrm>
              <a:off x="9377363" y="1260197"/>
              <a:ext cx="0" cy="576000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71" name="Line 98">
              <a:extLst>
                <a:ext uri="{FF2B5EF4-FFF2-40B4-BE49-F238E27FC236}">
                  <a16:creationId xmlns:a16="http://schemas.microsoft.com/office/drawing/2014/main" id="{02F1D6E3-A727-485C-97A7-0A4D07646D2B}"/>
                </a:ext>
              </a:extLst>
            </p:cNvPr>
            <p:cNvSpPr>
              <a:spLocks noChangeShapeType="1"/>
            </p:cNvSpPr>
            <p:nvPr userDrawn="1"/>
          </p:nvSpPr>
          <p:spPr bwMode="auto">
            <a:xfrm>
              <a:off x="9521825" y="1260197"/>
              <a:ext cx="0" cy="576000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72" name="Line 99">
              <a:extLst>
                <a:ext uri="{FF2B5EF4-FFF2-40B4-BE49-F238E27FC236}">
                  <a16:creationId xmlns:a16="http://schemas.microsoft.com/office/drawing/2014/main" id="{F4031A21-B710-4CFF-A4ED-DD1CFB0184AE}"/>
                </a:ext>
              </a:extLst>
            </p:cNvPr>
            <p:cNvSpPr>
              <a:spLocks noChangeShapeType="1"/>
            </p:cNvSpPr>
            <p:nvPr userDrawn="1"/>
          </p:nvSpPr>
          <p:spPr bwMode="auto">
            <a:xfrm>
              <a:off x="1025525" y="1260197"/>
              <a:ext cx="0" cy="576000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73" name="Line 100">
              <a:extLst>
                <a:ext uri="{FF2B5EF4-FFF2-40B4-BE49-F238E27FC236}">
                  <a16:creationId xmlns:a16="http://schemas.microsoft.com/office/drawing/2014/main" id="{EC31537F-428D-43A3-B154-40778561BFB2}"/>
                </a:ext>
              </a:extLst>
            </p:cNvPr>
            <p:cNvSpPr>
              <a:spLocks noChangeShapeType="1"/>
            </p:cNvSpPr>
            <p:nvPr userDrawn="1"/>
          </p:nvSpPr>
          <p:spPr bwMode="auto">
            <a:xfrm>
              <a:off x="9666288" y="1260197"/>
              <a:ext cx="0" cy="576000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12" name="Line 103">
              <a:extLst>
                <a:ext uri="{FF2B5EF4-FFF2-40B4-BE49-F238E27FC236}">
                  <a16:creationId xmlns:a16="http://schemas.microsoft.com/office/drawing/2014/main" id="{03AF1922-8C19-4C2B-A75C-FBDF041215C5}"/>
                </a:ext>
              </a:extLst>
            </p:cNvPr>
            <p:cNvSpPr>
              <a:spLocks noChangeShapeType="1"/>
            </p:cNvSpPr>
            <p:nvPr userDrawn="1"/>
          </p:nvSpPr>
          <p:spPr bwMode="auto">
            <a:xfrm>
              <a:off x="5346700" y="1260198"/>
              <a:ext cx="0" cy="5472113"/>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grpSp>
          <p:nvGrpSpPr>
            <p:cNvPr id="124" name="グループ化 123">
              <a:extLst>
                <a:ext uri="{FF2B5EF4-FFF2-40B4-BE49-F238E27FC236}">
                  <a16:creationId xmlns:a16="http://schemas.microsoft.com/office/drawing/2014/main" id="{28A0D355-673B-42E3-894A-87D4E45617C3}"/>
                </a:ext>
              </a:extLst>
            </p:cNvPr>
            <p:cNvGrpSpPr/>
            <p:nvPr userDrawn="1"/>
          </p:nvGrpSpPr>
          <p:grpSpPr>
            <a:xfrm>
              <a:off x="593906" y="1404661"/>
              <a:ext cx="9504000" cy="5472112"/>
              <a:chOff x="881062" y="1385888"/>
              <a:chExt cx="8929688" cy="5472112"/>
            </a:xfrm>
          </p:grpSpPr>
          <p:sp>
            <p:nvSpPr>
              <p:cNvPr id="74" name="Line 4">
                <a:extLst>
                  <a:ext uri="{FF2B5EF4-FFF2-40B4-BE49-F238E27FC236}">
                    <a16:creationId xmlns:a16="http://schemas.microsoft.com/office/drawing/2014/main" id="{ED3E67C9-27BC-4272-B00C-CA29AD6FEF9E}"/>
                  </a:ext>
                </a:extLst>
              </p:cNvPr>
              <p:cNvSpPr>
                <a:spLocks noChangeShapeType="1"/>
              </p:cNvSpPr>
              <p:nvPr userDrawn="1"/>
            </p:nvSpPr>
            <p:spPr bwMode="auto">
              <a:xfrm>
                <a:off x="881062" y="6570663"/>
                <a:ext cx="8929688"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75" name="Line 5">
                <a:extLst>
                  <a:ext uri="{FF2B5EF4-FFF2-40B4-BE49-F238E27FC236}">
                    <a16:creationId xmlns:a16="http://schemas.microsoft.com/office/drawing/2014/main" id="{6745349F-81B3-4223-A6AE-EFB20C4D4610}"/>
                  </a:ext>
                </a:extLst>
              </p:cNvPr>
              <p:cNvSpPr>
                <a:spLocks noChangeShapeType="1"/>
              </p:cNvSpPr>
              <p:nvPr userDrawn="1"/>
            </p:nvSpPr>
            <p:spPr bwMode="auto">
              <a:xfrm>
                <a:off x="881062" y="6426201"/>
                <a:ext cx="8929688"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76" name="Line 6">
                <a:extLst>
                  <a:ext uri="{FF2B5EF4-FFF2-40B4-BE49-F238E27FC236}">
                    <a16:creationId xmlns:a16="http://schemas.microsoft.com/office/drawing/2014/main" id="{01A4BD4C-0996-4DFE-87FD-2E6A3228566A}"/>
                  </a:ext>
                </a:extLst>
              </p:cNvPr>
              <p:cNvSpPr>
                <a:spLocks noChangeShapeType="1"/>
              </p:cNvSpPr>
              <p:nvPr userDrawn="1"/>
            </p:nvSpPr>
            <p:spPr bwMode="auto">
              <a:xfrm>
                <a:off x="881062" y="6281738"/>
                <a:ext cx="8929688"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77" name="Line 7">
                <a:extLst>
                  <a:ext uri="{FF2B5EF4-FFF2-40B4-BE49-F238E27FC236}">
                    <a16:creationId xmlns:a16="http://schemas.microsoft.com/office/drawing/2014/main" id="{17D6288E-5768-48AA-A479-590937F03C82}"/>
                  </a:ext>
                </a:extLst>
              </p:cNvPr>
              <p:cNvSpPr>
                <a:spLocks noChangeShapeType="1"/>
              </p:cNvSpPr>
              <p:nvPr userDrawn="1"/>
            </p:nvSpPr>
            <p:spPr bwMode="auto">
              <a:xfrm>
                <a:off x="881062" y="6137276"/>
                <a:ext cx="8929688"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78" name="Line 8">
                <a:extLst>
                  <a:ext uri="{FF2B5EF4-FFF2-40B4-BE49-F238E27FC236}">
                    <a16:creationId xmlns:a16="http://schemas.microsoft.com/office/drawing/2014/main" id="{970293D2-7B56-4A6B-8017-88B47F507A02}"/>
                  </a:ext>
                </a:extLst>
              </p:cNvPr>
              <p:cNvSpPr>
                <a:spLocks noChangeShapeType="1"/>
              </p:cNvSpPr>
              <p:nvPr userDrawn="1"/>
            </p:nvSpPr>
            <p:spPr bwMode="auto">
              <a:xfrm>
                <a:off x="881062" y="5994401"/>
                <a:ext cx="8929688"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79" name="Line 9">
                <a:extLst>
                  <a:ext uri="{FF2B5EF4-FFF2-40B4-BE49-F238E27FC236}">
                    <a16:creationId xmlns:a16="http://schemas.microsoft.com/office/drawing/2014/main" id="{3AA1EA8A-C1C1-4493-8473-EE34B6B9FB11}"/>
                  </a:ext>
                </a:extLst>
              </p:cNvPr>
              <p:cNvSpPr>
                <a:spLocks noChangeShapeType="1"/>
              </p:cNvSpPr>
              <p:nvPr userDrawn="1"/>
            </p:nvSpPr>
            <p:spPr bwMode="auto">
              <a:xfrm>
                <a:off x="881062" y="5849938"/>
                <a:ext cx="8929688"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80" name="Line 10">
                <a:extLst>
                  <a:ext uri="{FF2B5EF4-FFF2-40B4-BE49-F238E27FC236}">
                    <a16:creationId xmlns:a16="http://schemas.microsoft.com/office/drawing/2014/main" id="{AB0502EE-3088-4764-B89F-089E0AB0935C}"/>
                  </a:ext>
                </a:extLst>
              </p:cNvPr>
              <p:cNvSpPr>
                <a:spLocks noChangeShapeType="1"/>
              </p:cNvSpPr>
              <p:nvPr userDrawn="1"/>
            </p:nvSpPr>
            <p:spPr bwMode="auto">
              <a:xfrm>
                <a:off x="881062" y="5705476"/>
                <a:ext cx="8929688"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81" name="Line 11">
                <a:extLst>
                  <a:ext uri="{FF2B5EF4-FFF2-40B4-BE49-F238E27FC236}">
                    <a16:creationId xmlns:a16="http://schemas.microsoft.com/office/drawing/2014/main" id="{DB75B4C0-2A98-4F8F-8FE3-AE72A07BA0CF}"/>
                  </a:ext>
                </a:extLst>
              </p:cNvPr>
              <p:cNvSpPr>
                <a:spLocks noChangeShapeType="1"/>
              </p:cNvSpPr>
              <p:nvPr userDrawn="1"/>
            </p:nvSpPr>
            <p:spPr bwMode="auto">
              <a:xfrm>
                <a:off x="881062" y="5562601"/>
                <a:ext cx="8929688"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82" name="Line 12">
                <a:extLst>
                  <a:ext uri="{FF2B5EF4-FFF2-40B4-BE49-F238E27FC236}">
                    <a16:creationId xmlns:a16="http://schemas.microsoft.com/office/drawing/2014/main" id="{FD0BDE55-1681-4ADE-833B-2DDACA57573B}"/>
                  </a:ext>
                </a:extLst>
              </p:cNvPr>
              <p:cNvSpPr>
                <a:spLocks noChangeShapeType="1"/>
              </p:cNvSpPr>
              <p:nvPr userDrawn="1"/>
            </p:nvSpPr>
            <p:spPr bwMode="auto">
              <a:xfrm>
                <a:off x="881062" y="5418138"/>
                <a:ext cx="8929688"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83" name="Line 13">
                <a:extLst>
                  <a:ext uri="{FF2B5EF4-FFF2-40B4-BE49-F238E27FC236}">
                    <a16:creationId xmlns:a16="http://schemas.microsoft.com/office/drawing/2014/main" id="{CBDC9C49-34BE-4869-91C9-710B3DC780C5}"/>
                  </a:ext>
                </a:extLst>
              </p:cNvPr>
              <p:cNvSpPr>
                <a:spLocks noChangeShapeType="1"/>
              </p:cNvSpPr>
              <p:nvPr userDrawn="1"/>
            </p:nvSpPr>
            <p:spPr bwMode="auto">
              <a:xfrm>
                <a:off x="881062" y="5273676"/>
                <a:ext cx="8929688"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84" name="Line 14">
                <a:extLst>
                  <a:ext uri="{FF2B5EF4-FFF2-40B4-BE49-F238E27FC236}">
                    <a16:creationId xmlns:a16="http://schemas.microsoft.com/office/drawing/2014/main" id="{E13EA2CB-3144-4836-AE76-8DE8E10DF27C}"/>
                  </a:ext>
                </a:extLst>
              </p:cNvPr>
              <p:cNvSpPr>
                <a:spLocks noChangeShapeType="1"/>
              </p:cNvSpPr>
              <p:nvPr userDrawn="1"/>
            </p:nvSpPr>
            <p:spPr bwMode="auto">
              <a:xfrm>
                <a:off x="881062" y="5129213"/>
                <a:ext cx="8929688"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85" name="Line 15">
                <a:extLst>
                  <a:ext uri="{FF2B5EF4-FFF2-40B4-BE49-F238E27FC236}">
                    <a16:creationId xmlns:a16="http://schemas.microsoft.com/office/drawing/2014/main" id="{1194D918-3269-4A4B-9FAA-443F31789117}"/>
                  </a:ext>
                </a:extLst>
              </p:cNvPr>
              <p:cNvSpPr>
                <a:spLocks noChangeShapeType="1"/>
              </p:cNvSpPr>
              <p:nvPr userDrawn="1"/>
            </p:nvSpPr>
            <p:spPr bwMode="auto">
              <a:xfrm>
                <a:off x="881062" y="4986338"/>
                <a:ext cx="8929688"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86" name="Line 16">
                <a:extLst>
                  <a:ext uri="{FF2B5EF4-FFF2-40B4-BE49-F238E27FC236}">
                    <a16:creationId xmlns:a16="http://schemas.microsoft.com/office/drawing/2014/main" id="{E38AEF2F-D3A2-47E3-AC05-ADF42C95E8ED}"/>
                  </a:ext>
                </a:extLst>
              </p:cNvPr>
              <p:cNvSpPr>
                <a:spLocks noChangeShapeType="1"/>
              </p:cNvSpPr>
              <p:nvPr userDrawn="1"/>
            </p:nvSpPr>
            <p:spPr bwMode="auto">
              <a:xfrm>
                <a:off x="881062" y="4841876"/>
                <a:ext cx="8929688"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87" name="Line 17">
                <a:extLst>
                  <a:ext uri="{FF2B5EF4-FFF2-40B4-BE49-F238E27FC236}">
                    <a16:creationId xmlns:a16="http://schemas.microsoft.com/office/drawing/2014/main" id="{FC0F6E07-A752-469E-9B82-6C57FA3BB4C4}"/>
                  </a:ext>
                </a:extLst>
              </p:cNvPr>
              <p:cNvSpPr>
                <a:spLocks noChangeShapeType="1"/>
              </p:cNvSpPr>
              <p:nvPr userDrawn="1"/>
            </p:nvSpPr>
            <p:spPr bwMode="auto">
              <a:xfrm>
                <a:off x="881062" y="4697413"/>
                <a:ext cx="8929688"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88" name="Line 18">
                <a:extLst>
                  <a:ext uri="{FF2B5EF4-FFF2-40B4-BE49-F238E27FC236}">
                    <a16:creationId xmlns:a16="http://schemas.microsoft.com/office/drawing/2014/main" id="{4E757295-36F2-4E7C-B511-0F1135BF25E4}"/>
                  </a:ext>
                </a:extLst>
              </p:cNvPr>
              <p:cNvSpPr>
                <a:spLocks noChangeShapeType="1"/>
              </p:cNvSpPr>
              <p:nvPr userDrawn="1"/>
            </p:nvSpPr>
            <p:spPr bwMode="auto">
              <a:xfrm>
                <a:off x="881062" y="4552951"/>
                <a:ext cx="8929688"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89" name="Line 19">
                <a:extLst>
                  <a:ext uri="{FF2B5EF4-FFF2-40B4-BE49-F238E27FC236}">
                    <a16:creationId xmlns:a16="http://schemas.microsoft.com/office/drawing/2014/main" id="{577EC59E-4974-411E-AC78-5BFB5159494D}"/>
                  </a:ext>
                </a:extLst>
              </p:cNvPr>
              <p:cNvSpPr>
                <a:spLocks noChangeShapeType="1"/>
              </p:cNvSpPr>
              <p:nvPr userDrawn="1"/>
            </p:nvSpPr>
            <p:spPr bwMode="auto">
              <a:xfrm>
                <a:off x="881062" y="4410076"/>
                <a:ext cx="8929688"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90" name="Line 20">
                <a:extLst>
                  <a:ext uri="{FF2B5EF4-FFF2-40B4-BE49-F238E27FC236}">
                    <a16:creationId xmlns:a16="http://schemas.microsoft.com/office/drawing/2014/main" id="{1C440A29-704B-44A2-BA4B-77428C02D119}"/>
                  </a:ext>
                </a:extLst>
              </p:cNvPr>
              <p:cNvSpPr>
                <a:spLocks noChangeShapeType="1"/>
              </p:cNvSpPr>
              <p:nvPr userDrawn="1"/>
            </p:nvSpPr>
            <p:spPr bwMode="auto">
              <a:xfrm>
                <a:off x="881062" y="4265613"/>
                <a:ext cx="8929688"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91" name="Line 21">
                <a:extLst>
                  <a:ext uri="{FF2B5EF4-FFF2-40B4-BE49-F238E27FC236}">
                    <a16:creationId xmlns:a16="http://schemas.microsoft.com/office/drawing/2014/main" id="{7EA55C92-4E41-45E9-8C22-06F6AAA6E1C5}"/>
                  </a:ext>
                </a:extLst>
              </p:cNvPr>
              <p:cNvSpPr>
                <a:spLocks noChangeShapeType="1"/>
              </p:cNvSpPr>
              <p:nvPr userDrawn="1"/>
            </p:nvSpPr>
            <p:spPr bwMode="auto">
              <a:xfrm>
                <a:off x="881062" y="4121151"/>
                <a:ext cx="8929688"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92" name="Line 22">
                <a:extLst>
                  <a:ext uri="{FF2B5EF4-FFF2-40B4-BE49-F238E27FC236}">
                    <a16:creationId xmlns:a16="http://schemas.microsoft.com/office/drawing/2014/main" id="{10CE2B4B-011D-407D-B6EF-4F10E4D44CE4}"/>
                  </a:ext>
                </a:extLst>
              </p:cNvPr>
              <p:cNvSpPr>
                <a:spLocks noChangeShapeType="1"/>
              </p:cNvSpPr>
              <p:nvPr userDrawn="1"/>
            </p:nvSpPr>
            <p:spPr bwMode="auto">
              <a:xfrm>
                <a:off x="881062" y="3833813"/>
                <a:ext cx="8929688"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93" name="Line 23">
                <a:extLst>
                  <a:ext uri="{FF2B5EF4-FFF2-40B4-BE49-F238E27FC236}">
                    <a16:creationId xmlns:a16="http://schemas.microsoft.com/office/drawing/2014/main" id="{2D303A5A-109A-40F8-8085-F9E7F8B197F6}"/>
                  </a:ext>
                </a:extLst>
              </p:cNvPr>
              <p:cNvSpPr>
                <a:spLocks noChangeShapeType="1"/>
              </p:cNvSpPr>
              <p:nvPr userDrawn="1"/>
            </p:nvSpPr>
            <p:spPr bwMode="auto">
              <a:xfrm>
                <a:off x="881062" y="3689351"/>
                <a:ext cx="8929688"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94" name="Line 24">
                <a:extLst>
                  <a:ext uri="{FF2B5EF4-FFF2-40B4-BE49-F238E27FC236}">
                    <a16:creationId xmlns:a16="http://schemas.microsoft.com/office/drawing/2014/main" id="{AD12492D-2AA5-4D37-B469-FA29361D27CB}"/>
                  </a:ext>
                </a:extLst>
              </p:cNvPr>
              <p:cNvSpPr>
                <a:spLocks noChangeShapeType="1"/>
              </p:cNvSpPr>
              <p:nvPr userDrawn="1"/>
            </p:nvSpPr>
            <p:spPr bwMode="auto">
              <a:xfrm>
                <a:off x="881062" y="3544888"/>
                <a:ext cx="8929688"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95" name="Line 25">
                <a:extLst>
                  <a:ext uri="{FF2B5EF4-FFF2-40B4-BE49-F238E27FC236}">
                    <a16:creationId xmlns:a16="http://schemas.microsoft.com/office/drawing/2014/main" id="{3971B98E-6F40-4037-AFA6-16DEFA2429D2}"/>
                  </a:ext>
                </a:extLst>
              </p:cNvPr>
              <p:cNvSpPr>
                <a:spLocks noChangeShapeType="1"/>
              </p:cNvSpPr>
              <p:nvPr userDrawn="1"/>
            </p:nvSpPr>
            <p:spPr bwMode="auto">
              <a:xfrm>
                <a:off x="881062" y="3402013"/>
                <a:ext cx="8929688"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96" name="Line 26">
                <a:extLst>
                  <a:ext uri="{FF2B5EF4-FFF2-40B4-BE49-F238E27FC236}">
                    <a16:creationId xmlns:a16="http://schemas.microsoft.com/office/drawing/2014/main" id="{AE88A0C9-DC85-4C58-8054-004B6B8CE40E}"/>
                  </a:ext>
                </a:extLst>
              </p:cNvPr>
              <p:cNvSpPr>
                <a:spLocks noChangeShapeType="1"/>
              </p:cNvSpPr>
              <p:nvPr userDrawn="1"/>
            </p:nvSpPr>
            <p:spPr bwMode="auto">
              <a:xfrm>
                <a:off x="881062" y="3257551"/>
                <a:ext cx="8929688"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97" name="Line 27">
                <a:extLst>
                  <a:ext uri="{FF2B5EF4-FFF2-40B4-BE49-F238E27FC236}">
                    <a16:creationId xmlns:a16="http://schemas.microsoft.com/office/drawing/2014/main" id="{8DE82CBA-2163-4F71-BFE8-D55BE1629F09}"/>
                  </a:ext>
                </a:extLst>
              </p:cNvPr>
              <p:cNvSpPr>
                <a:spLocks noChangeShapeType="1"/>
              </p:cNvSpPr>
              <p:nvPr userDrawn="1"/>
            </p:nvSpPr>
            <p:spPr bwMode="auto">
              <a:xfrm>
                <a:off x="881062" y="3113088"/>
                <a:ext cx="8929688"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98" name="Line 28">
                <a:extLst>
                  <a:ext uri="{FF2B5EF4-FFF2-40B4-BE49-F238E27FC236}">
                    <a16:creationId xmlns:a16="http://schemas.microsoft.com/office/drawing/2014/main" id="{170EA35E-51DF-4522-A33A-46A5EDD695D8}"/>
                  </a:ext>
                </a:extLst>
              </p:cNvPr>
              <p:cNvSpPr>
                <a:spLocks noChangeShapeType="1"/>
              </p:cNvSpPr>
              <p:nvPr userDrawn="1"/>
            </p:nvSpPr>
            <p:spPr bwMode="auto">
              <a:xfrm>
                <a:off x="881062" y="2970213"/>
                <a:ext cx="8929688"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99" name="Line 29">
                <a:extLst>
                  <a:ext uri="{FF2B5EF4-FFF2-40B4-BE49-F238E27FC236}">
                    <a16:creationId xmlns:a16="http://schemas.microsoft.com/office/drawing/2014/main" id="{29296C2C-3237-4D16-9C01-DFA70EA8EE05}"/>
                  </a:ext>
                </a:extLst>
              </p:cNvPr>
              <p:cNvSpPr>
                <a:spLocks noChangeShapeType="1"/>
              </p:cNvSpPr>
              <p:nvPr userDrawn="1"/>
            </p:nvSpPr>
            <p:spPr bwMode="auto">
              <a:xfrm>
                <a:off x="881062" y="2825751"/>
                <a:ext cx="8929688"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100" name="Line 30">
                <a:extLst>
                  <a:ext uri="{FF2B5EF4-FFF2-40B4-BE49-F238E27FC236}">
                    <a16:creationId xmlns:a16="http://schemas.microsoft.com/office/drawing/2014/main" id="{11F720EC-33BE-4B72-8D95-12DBFE9624E1}"/>
                  </a:ext>
                </a:extLst>
              </p:cNvPr>
              <p:cNvSpPr>
                <a:spLocks noChangeShapeType="1"/>
              </p:cNvSpPr>
              <p:nvPr userDrawn="1"/>
            </p:nvSpPr>
            <p:spPr bwMode="auto">
              <a:xfrm>
                <a:off x="881062" y="2681288"/>
                <a:ext cx="8929688"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101" name="Line 31">
                <a:extLst>
                  <a:ext uri="{FF2B5EF4-FFF2-40B4-BE49-F238E27FC236}">
                    <a16:creationId xmlns:a16="http://schemas.microsoft.com/office/drawing/2014/main" id="{29D0852D-C183-46B2-8E54-F25A1883942B}"/>
                  </a:ext>
                </a:extLst>
              </p:cNvPr>
              <p:cNvSpPr>
                <a:spLocks noChangeShapeType="1"/>
              </p:cNvSpPr>
              <p:nvPr userDrawn="1"/>
            </p:nvSpPr>
            <p:spPr bwMode="auto">
              <a:xfrm>
                <a:off x="881062" y="2536826"/>
                <a:ext cx="8929688"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102" name="Line 32">
                <a:extLst>
                  <a:ext uri="{FF2B5EF4-FFF2-40B4-BE49-F238E27FC236}">
                    <a16:creationId xmlns:a16="http://schemas.microsoft.com/office/drawing/2014/main" id="{C2272E7F-489E-4925-B790-23EB1E4D28A9}"/>
                  </a:ext>
                </a:extLst>
              </p:cNvPr>
              <p:cNvSpPr>
                <a:spLocks noChangeShapeType="1"/>
              </p:cNvSpPr>
              <p:nvPr userDrawn="1"/>
            </p:nvSpPr>
            <p:spPr bwMode="auto">
              <a:xfrm>
                <a:off x="881062" y="2393951"/>
                <a:ext cx="8929688"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103" name="Line 33">
                <a:extLst>
                  <a:ext uri="{FF2B5EF4-FFF2-40B4-BE49-F238E27FC236}">
                    <a16:creationId xmlns:a16="http://schemas.microsoft.com/office/drawing/2014/main" id="{BAC9BCB8-98B4-45A8-85C2-B54CACC12BB8}"/>
                  </a:ext>
                </a:extLst>
              </p:cNvPr>
              <p:cNvSpPr>
                <a:spLocks noChangeShapeType="1"/>
              </p:cNvSpPr>
              <p:nvPr userDrawn="1"/>
            </p:nvSpPr>
            <p:spPr bwMode="auto">
              <a:xfrm>
                <a:off x="881062" y="2249488"/>
                <a:ext cx="8929688"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104" name="Line 34">
                <a:extLst>
                  <a:ext uri="{FF2B5EF4-FFF2-40B4-BE49-F238E27FC236}">
                    <a16:creationId xmlns:a16="http://schemas.microsoft.com/office/drawing/2014/main" id="{E2F6F5E4-D1B4-4726-9A6E-131DE98F91D2}"/>
                  </a:ext>
                </a:extLst>
              </p:cNvPr>
              <p:cNvSpPr>
                <a:spLocks noChangeShapeType="1"/>
              </p:cNvSpPr>
              <p:nvPr userDrawn="1"/>
            </p:nvSpPr>
            <p:spPr bwMode="auto">
              <a:xfrm>
                <a:off x="881062" y="2105026"/>
                <a:ext cx="8929688"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105" name="Line 35">
                <a:extLst>
                  <a:ext uri="{FF2B5EF4-FFF2-40B4-BE49-F238E27FC236}">
                    <a16:creationId xmlns:a16="http://schemas.microsoft.com/office/drawing/2014/main" id="{225B55C8-426A-4F22-82B9-EAFB0F1FC277}"/>
                  </a:ext>
                </a:extLst>
              </p:cNvPr>
              <p:cNvSpPr>
                <a:spLocks noChangeShapeType="1"/>
              </p:cNvSpPr>
              <p:nvPr userDrawn="1"/>
            </p:nvSpPr>
            <p:spPr bwMode="auto">
              <a:xfrm>
                <a:off x="881062" y="1960563"/>
                <a:ext cx="8929688"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106" name="Line 36">
                <a:extLst>
                  <a:ext uri="{FF2B5EF4-FFF2-40B4-BE49-F238E27FC236}">
                    <a16:creationId xmlns:a16="http://schemas.microsoft.com/office/drawing/2014/main" id="{6672C5D8-CEE1-4BB4-8393-0A109D728CE1}"/>
                  </a:ext>
                </a:extLst>
              </p:cNvPr>
              <p:cNvSpPr>
                <a:spLocks noChangeShapeType="1"/>
              </p:cNvSpPr>
              <p:nvPr userDrawn="1"/>
            </p:nvSpPr>
            <p:spPr bwMode="auto">
              <a:xfrm>
                <a:off x="881062" y="1817688"/>
                <a:ext cx="8929688"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107" name="Line 37">
                <a:extLst>
                  <a:ext uri="{FF2B5EF4-FFF2-40B4-BE49-F238E27FC236}">
                    <a16:creationId xmlns:a16="http://schemas.microsoft.com/office/drawing/2014/main" id="{BE2BB503-7643-46A6-B898-80793E19C9AA}"/>
                  </a:ext>
                </a:extLst>
              </p:cNvPr>
              <p:cNvSpPr>
                <a:spLocks noChangeShapeType="1"/>
              </p:cNvSpPr>
              <p:nvPr userDrawn="1"/>
            </p:nvSpPr>
            <p:spPr bwMode="auto">
              <a:xfrm>
                <a:off x="881062" y="1673226"/>
                <a:ext cx="8929688"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108" name="Line 38">
                <a:extLst>
                  <a:ext uri="{FF2B5EF4-FFF2-40B4-BE49-F238E27FC236}">
                    <a16:creationId xmlns:a16="http://schemas.microsoft.com/office/drawing/2014/main" id="{120079D5-6DC1-414D-8C06-85ED429B0B06}"/>
                  </a:ext>
                </a:extLst>
              </p:cNvPr>
              <p:cNvSpPr>
                <a:spLocks noChangeShapeType="1"/>
              </p:cNvSpPr>
              <p:nvPr userDrawn="1"/>
            </p:nvSpPr>
            <p:spPr bwMode="auto">
              <a:xfrm>
                <a:off x="881062" y="1528763"/>
                <a:ext cx="8929688"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109" name="Line 39">
                <a:extLst>
                  <a:ext uri="{FF2B5EF4-FFF2-40B4-BE49-F238E27FC236}">
                    <a16:creationId xmlns:a16="http://schemas.microsoft.com/office/drawing/2014/main" id="{7B2ECEF7-0CF9-4C5D-A3E9-55A137860632}"/>
                  </a:ext>
                </a:extLst>
              </p:cNvPr>
              <p:cNvSpPr>
                <a:spLocks noChangeShapeType="1"/>
              </p:cNvSpPr>
              <p:nvPr userDrawn="1"/>
            </p:nvSpPr>
            <p:spPr bwMode="auto">
              <a:xfrm>
                <a:off x="881062" y="1385888"/>
                <a:ext cx="8929688"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11" name="Line 102">
                <a:extLst>
                  <a:ext uri="{FF2B5EF4-FFF2-40B4-BE49-F238E27FC236}">
                    <a16:creationId xmlns:a16="http://schemas.microsoft.com/office/drawing/2014/main" id="{1D7A3248-BBD6-40A0-BA60-BC571CDD9017}"/>
                  </a:ext>
                </a:extLst>
              </p:cNvPr>
              <p:cNvSpPr>
                <a:spLocks noChangeShapeType="1"/>
              </p:cNvSpPr>
              <p:nvPr userDrawn="1"/>
            </p:nvSpPr>
            <p:spPr bwMode="auto">
              <a:xfrm>
                <a:off x="881062" y="3978275"/>
                <a:ext cx="8929688"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grpSp>
            <p:nvGrpSpPr>
              <p:cNvPr id="118" name="グループ化 117">
                <a:extLst>
                  <a:ext uri="{FF2B5EF4-FFF2-40B4-BE49-F238E27FC236}">
                    <a16:creationId xmlns:a16="http://schemas.microsoft.com/office/drawing/2014/main" id="{C4A8529E-22CD-49AD-904C-239C120B185F}"/>
                  </a:ext>
                </a:extLst>
              </p:cNvPr>
              <p:cNvGrpSpPr/>
              <p:nvPr userDrawn="1"/>
            </p:nvGrpSpPr>
            <p:grpSpPr>
              <a:xfrm>
                <a:off x="881062" y="6714000"/>
                <a:ext cx="8929688" cy="144000"/>
                <a:chOff x="881062" y="6858000"/>
                <a:chExt cx="8929688" cy="144000"/>
              </a:xfrm>
            </p:grpSpPr>
            <p:sp>
              <p:nvSpPr>
                <p:cNvPr id="116" name="Line 4">
                  <a:extLst>
                    <a:ext uri="{FF2B5EF4-FFF2-40B4-BE49-F238E27FC236}">
                      <a16:creationId xmlns:a16="http://schemas.microsoft.com/office/drawing/2014/main" id="{402903CB-B507-4066-9134-C1D5CFC21091}"/>
                    </a:ext>
                  </a:extLst>
                </p:cNvPr>
                <p:cNvSpPr>
                  <a:spLocks noChangeShapeType="1"/>
                </p:cNvSpPr>
                <p:nvPr userDrawn="1"/>
              </p:nvSpPr>
              <p:spPr bwMode="auto">
                <a:xfrm>
                  <a:off x="881062" y="6858000"/>
                  <a:ext cx="8929688"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117" name="Line 4">
                  <a:extLst>
                    <a:ext uri="{FF2B5EF4-FFF2-40B4-BE49-F238E27FC236}">
                      <a16:creationId xmlns:a16="http://schemas.microsoft.com/office/drawing/2014/main" id="{1D7F0395-EBA2-44A0-824B-34FA283DDE7B}"/>
                    </a:ext>
                  </a:extLst>
                </p:cNvPr>
                <p:cNvSpPr>
                  <a:spLocks noChangeShapeType="1"/>
                </p:cNvSpPr>
                <p:nvPr userDrawn="1"/>
              </p:nvSpPr>
              <p:spPr bwMode="auto">
                <a:xfrm>
                  <a:off x="881062" y="7002000"/>
                  <a:ext cx="8929688"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grpSp>
        </p:grpSp>
        <p:sp>
          <p:nvSpPr>
            <p:cNvPr id="119" name="Line 99">
              <a:extLst>
                <a:ext uri="{FF2B5EF4-FFF2-40B4-BE49-F238E27FC236}">
                  <a16:creationId xmlns:a16="http://schemas.microsoft.com/office/drawing/2014/main" id="{9E65657D-4235-4748-9913-7F7175549388}"/>
                </a:ext>
              </a:extLst>
            </p:cNvPr>
            <p:cNvSpPr>
              <a:spLocks noChangeShapeType="1"/>
            </p:cNvSpPr>
            <p:nvPr userDrawn="1"/>
          </p:nvSpPr>
          <p:spPr bwMode="auto">
            <a:xfrm>
              <a:off x="882000" y="1260197"/>
              <a:ext cx="0" cy="576000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121" name="Line 99">
              <a:extLst>
                <a:ext uri="{FF2B5EF4-FFF2-40B4-BE49-F238E27FC236}">
                  <a16:creationId xmlns:a16="http://schemas.microsoft.com/office/drawing/2014/main" id="{A500CD90-3538-4FD9-9507-8C799046E7FE}"/>
                </a:ext>
              </a:extLst>
            </p:cNvPr>
            <p:cNvSpPr>
              <a:spLocks noChangeShapeType="1"/>
            </p:cNvSpPr>
            <p:nvPr userDrawn="1"/>
          </p:nvSpPr>
          <p:spPr bwMode="auto">
            <a:xfrm>
              <a:off x="738000" y="1260197"/>
              <a:ext cx="0" cy="576000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122" name="Line 100">
              <a:extLst>
                <a:ext uri="{FF2B5EF4-FFF2-40B4-BE49-F238E27FC236}">
                  <a16:creationId xmlns:a16="http://schemas.microsoft.com/office/drawing/2014/main" id="{E89541B3-962E-45B5-A122-E883EBD2F347}"/>
                </a:ext>
              </a:extLst>
            </p:cNvPr>
            <p:cNvSpPr>
              <a:spLocks noChangeShapeType="1"/>
            </p:cNvSpPr>
            <p:nvPr userDrawn="1"/>
          </p:nvSpPr>
          <p:spPr bwMode="auto">
            <a:xfrm>
              <a:off x="9810402" y="1260197"/>
              <a:ext cx="0" cy="576000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123" name="Line 100">
              <a:extLst>
                <a:ext uri="{FF2B5EF4-FFF2-40B4-BE49-F238E27FC236}">
                  <a16:creationId xmlns:a16="http://schemas.microsoft.com/office/drawing/2014/main" id="{426A0577-3288-42D6-A84C-BAF37D0E19E0}"/>
                </a:ext>
              </a:extLst>
            </p:cNvPr>
            <p:cNvSpPr>
              <a:spLocks noChangeShapeType="1"/>
            </p:cNvSpPr>
            <p:nvPr userDrawn="1"/>
          </p:nvSpPr>
          <p:spPr bwMode="auto">
            <a:xfrm>
              <a:off x="9954418" y="1260197"/>
              <a:ext cx="0" cy="576000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grpSp>
    </p:spTree>
    <p:extLst>
      <p:ext uri="{BB962C8B-B14F-4D97-AF65-F5344CB8AC3E}">
        <p14:creationId xmlns:p14="http://schemas.microsoft.com/office/powerpoint/2010/main" val="2911768136"/>
      </p:ext>
    </p:extLst>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 id="2147483672" r:id="rId4"/>
    <p:sldLayoutId id="2147483673" r:id="rId5"/>
    <p:sldLayoutId id="2147483674" r:id="rId6"/>
    <p:sldLayoutId id="2147483675" r:id="rId7"/>
    <p:sldLayoutId id="2147483676" r:id="rId8"/>
    <p:sldLayoutId id="2147483677" r:id="rId9"/>
    <p:sldLayoutId id="2147483678" r:id="rId10"/>
    <p:sldLayoutId id="2147483679" r:id="rId11"/>
    <p:sldLayoutId id="2147483680" r:id="rId12"/>
    <p:sldLayoutId id="2147483681" r:id="rId13"/>
    <p:sldLayoutId id="2147483682" r:id="rId14"/>
  </p:sldLayoutIdLst>
  <p:hf hdr="0" ftr="0" dt="0"/>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608">
          <p15:clr>
            <a:srgbClr val="F26B43"/>
          </p15:clr>
        </p15:guide>
        <p15:guide id="2" pos="3367">
          <p15:clr>
            <a:srgbClr val="F26B43"/>
          </p15:clr>
        </p15:guide>
        <p15:guide id="3" pos="374">
          <p15:clr>
            <a:srgbClr val="F26B43"/>
          </p15:clr>
        </p15:guide>
        <p15:guide id="4" pos="6361">
          <p15:clr>
            <a:srgbClr val="F26B43"/>
          </p15:clr>
        </p15:guide>
        <p15:guide id="5" orient="horz" pos="793">
          <p15:clr>
            <a:srgbClr val="F26B43"/>
          </p15:clr>
        </p15:guide>
        <p15:guide id="6" orient="horz" pos="4422">
          <p15:clr>
            <a:srgbClr val="F26B43"/>
          </p15:clr>
        </p15:guide>
      </p15:sldGuideLst>
    </p:ext>
  </p:extLst>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pSp>
        <p:nvGrpSpPr>
          <p:cNvPr id="2" name="グループ化 1">
            <a:extLst>
              <a:ext uri="{FF2B5EF4-FFF2-40B4-BE49-F238E27FC236}">
                <a16:creationId xmlns:a16="http://schemas.microsoft.com/office/drawing/2014/main" id="{3A91721A-3382-431C-8B68-27C1CFB9E62E}"/>
              </a:ext>
            </a:extLst>
          </p:cNvPr>
          <p:cNvGrpSpPr/>
          <p:nvPr userDrawn="1"/>
        </p:nvGrpSpPr>
        <p:grpSpPr>
          <a:xfrm>
            <a:off x="161774" y="1042613"/>
            <a:ext cx="10368269" cy="6337679"/>
            <a:chOff x="177800" y="1042608"/>
            <a:chExt cx="10368269" cy="6337679"/>
          </a:xfrm>
        </p:grpSpPr>
        <p:grpSp>
          <p:nvGrpSpPr>
            <p:cNvPr id="3" name="グループ化 2">
              <a:extLst>
                <a:ext uri="{FF2B5EF4-FFF2-40B4-BE49-F238E27FC236}">
                  <a16:creationId xmlns:a16="http://schemas.microsoft.com/office/drawing/2014/main" id="{4BFD48F3-14B9-49AE-A1D1-DE5151258DCE}"/>
                </a:ext>
              </a:extLst>
            </p:cNvPr>
            <p:cNvGrpSpPr/>
            <p:nvPr userDrawn="1"/>
          </p:nvGrpSpPr>
          <p:grpSpPr>
            <a:xfrm>
              <a:off x="178075" y="1044950"/>
              <a:ext cx="10367994" cy="6335337"/>
              <a:chOff x="178074" y="1044950"/>
              <a:chExt cx="10656433" cy="6335337"/>
            </a:xfrm>
          </p:grpSpPr>
          <p:sp>
            <p:nvSpPr>
              <p:cNvPr id="78" name="Line 4">
                <a:extLst>
                  <a:ext uri="{FF2B5EF4-FFF2-40B4-BE49-F238E27FC236}">
                    <a16:creationId xmlns:a16="http://schemas.microsoft.com/office/drawing/2014/main" id="{D826A6A1-E7E4-43E8-8468-E8C860C51E10}"/>
                  </a:ext>
                </a:extLst>
              </p:cNvPr>
              <p:cNvSpPr>
                <a:spLocks noChangeShapeType="1"/>
              </p:cNvSpPr>
              <p:nvPr userDrawn="1"/>
            </p:nvSpPr>
            <p:spPr bwMode="auto">
              <a:xfrm>
                <a:off x="178074" y="7092256"/>
                <a:ext cx="10656433"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sz="1627"/>
              </a:p>
            </p:txBody>
          </p:sp>
          <p:sp>
            <p:nvSpPr>
              <p:cNvPr id="79" name="Line 4">
                <a:extLst>
                  <a:ext uri="{FF2B5EF4-FFF2-40B4-BE49-F238E27FC236}">
                    <a16:creationId xmlns:a16="http://schemas.microsoft.com/office/drawing/2014/main" id="{57F0DA1D-52D9-4F60-AFF6-8877566167A1}"/>
                  </a:ext>
                </a:extLst>
              </p:cNvPr>
              <p:cNvSpPr>
                <a:spLocks noChangeShapeType="1"/>
              </p:cNvSpPr>
              <p:nvPr userDrawn="1"/>
            </p:nvSpPr>
            <p:spPr bwMode="auto">
              <a:xfrm>
                <a:off x="178074" y="7236256"/>
                <a:ext cx="10656433"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sz="1627"/>
              </a:p>
            </p:txBody>
          </p:sp>
          <p:sp>
            <p:nvSpPr>
              <p:cNvPr id="80" name="Line 4">
                <a:extLst>
                  <a:ext uri="{FF2B5EF4-FFF2-40B4-BE49-F238E27FC236}">
                    <a16:creationId xmlns:a16="http://schemas.microsoft.com/office/drawing/2014/main" id="{9E980EDF-B6AB-4B0C-A980-495536119834}"/>
                  </a:ext>
                </a:extLst>
              </p:cNvPr>
              <p:cNvSpPr>
                <a:spLocks noChangeShapeType="1"/>
              </p:cNvSpPr>
              <p:nvPr userDrawn="1"/>
            </p:nvSpPr>
            <p:spPr bwMode="auto">
              <a:xfrm>
                <a:off x="178074" y="6661527"/>
                <a:ext cx="10656433"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sz="1627"/>
              </a:p>
            </p:txBody>
          </p:sp>
          <p:sp>
            <p:nvSpPr>
              <p:cNvPr id="81" name="Line 5">
                <a:extLst>
                  <a:ext uri="{FF2B5EF4-FFF2-40B4-BE49-F238E27FC236}">
                    <a16:creationId xmlns:a16="http://schemas.microsoft.com/office/drawing/2014/main" id="{36E35AEA-8BC5-4852-9481-7958B3061CC9}"/>
                  </a:ext>
                </a:extLst>
              </p:cNvPr>
              <p:cNvSpPr>
                <a:spLocks noChangeShapeType="1"/>
              </p:cNvSpPr>
              <p:nvPr userDrawn="1"/>
            </p:nvSpPr>
            <p:spPr bwMode="auto">
              <a:xfrm>
                <a:off x="178074" y="6517065"/>
                <a:ext cx="10656433"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sz="1627"/>
              </a:p>
            </p:txBody>
          </p:sp>
          <p:sp>
            <p:nvSpPr>
              <p:cNvPr id="82" name="Line 6">
                <a:extLst>
                  <a:ext uri="{FF2B5EF4-FFF2-40B4-BE49-F238E27FC236}">
                    <a16:creationId xmlns:a16="http://schemas.microsoft.com/office/drawing/2014/main" id="{89C1479F-6CF5-403F-951E-D6CB9755730F}"/>
                  </a:ext>
                </a:extLst>
              </p:cNvPr>
              <p:cNvSpPr>
                <a:spLocks noChangeShapeType="1"/>
              </p:cNvSpPr>
              <p:nvPr userDrawn="1"/>
            </p:nvSpPr>
            <p:spPr bwMode="auto">
              <a:xfrm>
                <a:off x="178074" y="6372602"/>
                <a:ext cx="10656433"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sz="1627"/>
              </a:p>
            </p:txBody>
          </p:sp>
          <p:sp>
            <p:nvSpPr>
              <p:cNvPr id="83" name="Line 7">
                <a:extLst>
                  <a:ext uri="{FF2B5EF4-FFF2-40B4-BE49-F238E27FC236}">
                    <a16:creationId xmlns:a16="http://schemas.microsoft.com/office/drawing/2014/main" id="{7E684421-FA46-4F76-8DF3-44167123B394}"/>
                  </a:ext>
                </a:extLst>
              </p:cNvPr>
              <p:cNvSpPr>
                <a:spLocks noChangeShapeType="1"/>
              </p:cNvSpPr>
              <p:nvPr userDrawn="1"/>
            </p:nvSpPr>
            <p:spPr bwMode="auto">
              <a:xfrm>
                <a:off x="178074" y="6228140"/>
                <a:ext cx="10656433"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sz="1627"/>
              </a:p>
            </p:txBody>
          </p:sp>
          <p:sp>
            <p:nvSpPr>
              <p:cNvPr id="84" name="Line 8">
                <a:extLst>
                  <a:ext uri="{FF2B5EF4-FFF2-40B4-BE49-F238E27FC236}">
                    <a16:creationId xmlns:a16="http://schemas.microsoft.com/office/drawing/2014/main" id="{6ECE2685-095C-45C9-838A-65818D759485}"/>
                  </a:ext>
                </a:extLst>
              </p:cNvPr>
              <p:cNvSpPr>
                <a:spLocks noChangeShapeType="1"/>
              </p:cNvSpPr>
              <p:nvPr userDrawn="1"/>
            </p:nvSpPr>
            <p:spPr bwMode="auto">
              <a:xfrm>
                <a:off x="178074" y="6085265"/>
                <a:ext cx="10656433"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sz="1627"/>
              </a:p>
            </p:txBody>
          </p:sp>
          <p:sp>
            <p:nvSpPr>
              <p:cNvPr id="85" name="Line 9">
                <a:extLst>
                  <a:ext uri="{FF2B5EF4-FFF2-40B4-BE49-F238E27FC236}">
                    <a16:creationId xmlns:a16="http://schemas.microsoft.com/office/drawing/2014/main" id="{600ED12E-8037-4439-94BD-A834CF658819}"/>
                  </a:ext>
                </a:extLst>
              </p:cNvPr>
              <p:cNvSpPr>
                <a:spLocks noChangeShapeType="1"/>
              </p:cNvSpPr>
              <p:nvPr userDrawn="1"/>
            </p:nvSpPr>
            <p:spPr bwMode="auto">
              <a:xfrm>
                <a:off x="178074" y="5940802"/>
                <a:ext cx="10656433"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sz="1627"/>
              </a:p>
            </p:txBody>
          </p:sp>
          <p:sp>
            <p:nvSpPr>
              <p:cNvPr id="86" name="Line 10">
                <a:extLst>
                  <a:ext uri="{FF2B5EF4-FFF2-40B4-BE49-F238E27FC236}">
                    <a16:creationId xmlns:a16="http://schemas.microsoft.com/office/drawing/2014/main" id="{C50928EE-EDF1-4552-888F-3CCE27F96CEE}"/>
                  </a:ext>
                </a:extLst>
              </p:cNvPr>
              <p:cNvSpPr>
                <a:spLocks noChangeShapeType="1"/>
              </p:cNvSpPr>
              <p:nvPr userDrawn="1"/>
            </p:nvSpPr>
            <p:spPr bwMode="auto">
              <a:xfrm>
                <a:off x="178074" y="5796340"/>
                <a:ext cx="10656433"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sz="1627"/>
              </a:p>
            </p:txBody>
          </p:sp>
          <p:sp>
            <p:nvSpPr>
              <p:cNvPr id="87" name="Line 11">
                <a:extLst>
                  <a:ext uri="{FF2B5EF4-FFF2-40B4-BE49-F238E27FC236}">
                    <a16:creationId xmlns:a16="http://schemas.microsoft.com/office/drawing/2014/main" id="{75B9DE1C-6ADC-4B10-B04B-57C8C991F37E}"/>
                  </a:ext>
                </a:extLst>
              </p:cNvPr>
              <p:cNvSpPr>
                <a:spLocks noChangeShapeType="1"/>
              </p:cNvSpPr>
              <p:nvPr userDrawn="1"/>
            </p:nvSpPr>
            <p:spPr bwMode="auto">
              <a:xfrm>
                <a:off x="178074" y="5653465"/>
                <a:ext cx="10656433"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sz="1627"/>
              </a:p>
            </p:txBody>
          </p:sp>
          <p:sp>
            <p:nvSpPr>
              <p:cNvPr id="88" name="Line 12">
                <a:extLst>
                  <a:ext uri="{FF2B5EF4-FFF2-40B4-BE49-F238E27FC236}">
                    <a16:creationId xmlns:a16="http://schemas.microsoft.com/office/drawing/2014/main" id="{A23F7616-6766-47AB-B3EF-0B5FD415EF09}"/>
                  </a:ext>
                </a:extLst>
              </p:cNvPr>
              <p:cNvSpPr>
                <a:spLocks noChangeShapeType="1"/>
              </p:cNvSpPr>
              <p:nvPr userDrawn="1"/>
            </p:nvSpPr>
            <p:spPr bwMode="auto">
              <a:xfrm>
                <a:off x="178074" y="5509002"/>
                <a:ext cx="10656433"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sz="1627"/>
              </a:p>
            </p:txBody>
          </p:sp>
          <p:sp>
            <p:nvSpPr>
              <p:cNvPr id="89" name="Line 13">
                <a:extLst>
                  <a:ext uri="{FF2B5EF4-FFF2-40B4-BE49-F238E27FC236}">
                    <a16:creationId xmlns:a16="http://schemas.microsoft.com/office/drawing/2014/main" id="{021D185C-1AAE-429B-8621-1099C040362C}"/>
                  </a:ext>
                </a:extLst>
              </p:cNvPr>
              <p:cNvSpPr>
                <a:spLocks noChangeShapeType="1"/>
              </p:cNvSpPr>
              <p:nvPr userDrawn="1"/>
            </p:nvSpPr>
            <p:spPr bwMode="auto">
              <a:xfrm>
                <a:off x="178074" y="5364540"/>
                <a:ext cx="10656433"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sz="1627"/>
              </a:p>
            </p:txBody>
          </p:sp>
          <p:sp>
            <p:nvSpPr>
              <p:cNvPr id="90" name="Line 14">
                <a:extLst>
                  <a:ext uri="{FF2B5EF4-FFF2-40B4-BE49-F238E27FC236}">
                    <a16:creationId xmlns:a16="http://schemas.microsoft.com/office/drawing/2014/main" id="{09703D58-1DDF-4B6E-BE8C-D9DB7B26F446}"/>
                  </a:ext>
                </a:extLst>
              </p:cNvPr>
              <p:cNvSpPr>
                <a:spLocks noChangeShapeType="1"/>
              </p:cNvSpPr>
              <p:nvPr userDrawn="1"/>
            </p:nvSpPr>
            <p:spPr bwMode="auto">
              <a:xfrm>
                <a:off x="178074" y="5220077"/>
                <a:ext cx="10656433"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sz="1627"/>
              </a:p>
            </p:txBody>
          </p:sp>
          <p:sp>
            <p:nvSpPr>
              <p:cNvPr id="91" name="Line 15">
                <a:extLst>
                  <a:ext uri="{FF2B5EF4-FFF2-40B4-BE49-F238E27FC236}">
                    <a16:creationId xmlns:a16="http://schemas.microsoft.com/office/drawing/2014/main" id="{0A99046C-7D76-490A-88DE-41D62CAAB2D3}"/>
                  </a:ext>
                </a:extLst>
              </p:cNvPr>
              <p:cNvSpPr>
                <a:spLocks noChangeShapeType="1"/>
              </p:cNvSpPr>
              <p:nvPr userDrawn="1"/>
            </p:nvSpPr>
            <p:spPr bwMode="auto">
              <a:xfrm>
                <a:off x="178074" y="5077202"/>
                <a:ext cx="10656433"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sz="1627"/>
              </a:p>
            </p:txBody>
          </p:sp>
          <p:sp>
            <p:nvSpPr>
              <p:cNvPr id="92" name="Line 16">
                <a:extLst>
                  <a:ext uri="{FF2B5EF4-FFF2-40B4-BE49-F238E27FC236}">
                    <a16:creationId xmlns:a16="http://schemas.microsoft.com/office/drawing/2014/main" id="{59BBACC5-635F-4604-B162-146A153A24BB}"/>
                  </a:ext>
                </a:extLst>
              </p:cNvPr>
              <p:cNvSpPr>
                <a:spLocks noChangeShapeType="1"/>
              </p:cNvSpPr>
              <p:nvPr userDrawn="1"/>
            </p:nvSpPr>
            <p:spPr bwMode="auto">
              <a:xfrm>
                <a:off x="178074" y="4932740"/>
                <a:ext cx="10656433"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sz="1627"/>
              </a:p>
            </p:txBody>
          </p:sp>
          <p:sp>
            <p:nvSpPr>
              <p:cNvPr id="93" name="Line 17">
                <a:extLst>
                  <a:ext uri="{FF2B5EF4-FFF2-40B4-BE49-F238E27FC236}">
                    <a16:creationId xmlns:a16="http://schemas.microsoft.com/office/drawing/2014/main" id="{9FB4A3F6-32A1-4976-8A08-D1DAD172D3A1}"/>
                  </a:ext>
                </a:extLst>
              </p:cNvPr>
              <p:cNvSpPr>
                <a:spLocks noChangeShapeType="1"/>
              </p:cNvSpPr>
              <p:nvPr userDrawn="1"/>
            </p:nvSpPr>
            <p:spPr bwMode="auto">
              <a:xfrm>
                <a:off x="178074" y="4788277"/>
                <a:ext cx="10656433"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sz="1627"/>
              </a:p>
            </p:txBody>
          </p:sp>
          <p:sp>
            <p:nvSpPr>
              <p:cNvPr id="94" name="Line 18">
                <a:extLst>
                  <a:ext uri="{FF2B5EF4-FFF2-40B4-BE49-F238E27FC236}">
                    <a16:creationId xmlns:a16="http://schemas.microsoft.com/office/drawing/2014/main" id="{908F9892-CF7B-484A-A087-A99993AE4574}"/>
                  </a:ext>
                </a:extLst>
              </p:cNvPr>
              <p:cNvSpPr>
                <a:spLocks noChangeShapeType="1"/>
              </p:cNvSpPr>
              <p:nvPr userDrawn="1"/>
            </p:nvSpPr>
            <p:spPr bwMode="auto">
              <a:xfrm>
                <a:off x="178074" y="4643815"/>
                <a:ext cx="10656433"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sz="1627"/>
              </a:p>
            </p:txBody>
          </p:sp>
          <p:sp>
            <p:nvSpPr>
              <p:cNvPr id="95" name="Line 19">
                <a:extLst>
                  <a:ext uri="{FF2B5EF4-FFF2-40B4-BE49-F238E27FC236}">
                    <a16:creationId xmlns:a16="http://schemas.microsoft.com/office/drawing/2014/main" id="{8870D894-1D46-4193-A356-3B3B47BC911F}"/>
                  </a:ext>
                </a:extLst>
              </p:cNvPr>
              <p:cNvSpPr>
                <a:spLocks noChangeShapeType="1"/>
              </p:cNvSpPr>
              <p:nvPr userDrawn="1"/>
            </p:nvSpPr>
            <p:spPr bwMode="auto">
              <a:xfrm>
                <a:off x="178074" y="4500940"/>
                <a:ext cx="10656433"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sz="1627"/>
              </a:p>
            </p:txBody>
          </p:sp>
          <p:sp>
            <p:nvSpPr>
              <p:cNvPr id="96" name="Line 20">
                <a:extLst>
                  <a:ext uri="{FF2B5EF4-FFF2-40B4-BE49-F238E27FC236}">
                    <a16:creationId xmlns:a16="http://schemas.microsoft.com/office/drawing/2014/main" id="{E62FE32C-C1AA-4D40-946C-A2C857DF1D2C}"/>
                  </a:ext>
                </a:extLst>
              </p:cNvPr>
              <p:cNvSpPr>
                <a:spLocks noChangeShapeType="1"/>
              </p:cNvSpPr>
              <p:nvPr userDrawn="1"/>
            </p:nvSpPr>
            <p:spPr bwMode="auto">
              <a:xfrm>
                <a:off x="178074" y="4356477"/>
                <a:ext cx="10656433"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sz="1627"/>
              </a:p>
            </p:txBody>
          </p:sp>
          <p:sp>
            <p:nvSpPr>
              <p:cNvPr id="97" name="Line 21">
                <a:extLst>
                  <a:ext uri="{FF2B5EF4-FFF2-40B4-BE49-F238E27FC236}">
                    <a16:creationId xmlns:a16="http://schemas.microsoft.com/office/drawing/2014/main" id="{A41DF6BE-EF66-4E04-9235-822F95384006}"/>
                  </a:ext>
                </a:extLst>
              </p:cNvPr>
              <p:cNvSpPr>
                <a:spLocks noChangeShapeType="1"/>
              </p:cNvSpPr>
              <p:nvPr userDrawn="1"/>
            </p:nvSpPr>
            <p:spPr bwMode="auto">
              <a:xfrm>
                <a:off x="178074" y="4212015"/>
                <a:ext cx="10656433"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sz="1627"/>
              </a:p>
            </p:txBody>
          </p:sp>
          <p:sp>
            <p:nvSpPr>
              <p:cNvPr id="98" name="Line 22">
                <a:extLst>
                  <a:ext uri="{FF2B5EF4-FFF2-40B4-BE49-F238E27FC236}">
                    <a16:creationId xmlns:a16="http://schemas.microsoft.com/office/drawing/2014/main" id="{04515879-DFE5-4F8A-B76C-705440CA75BA}"/>
                  </a:ext>
                </a:extLst>
              </p:cNvPr>
              <p:cNvSpPr>
                <a:spLocks noChangeShapeType="1"/>
              </p:cNvSpPr>
              <p:nvPr userDrawn="1"/>
            </p:nvSpPr>
            <p:spPr bwMode="auto">
              <a:xfrm>
                <a:off x="178074" y="3924677"/>
                <a:ext cx="10656433"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sz="1627"/>
              </a:p>
            </p:txBody>
          </p:sp>
          <p:sp>
            <p:nvSpPr>
              <p:cNvPr id="99" name="Line 23">
                <a:extLst>
                  <a:ext uri="{FF2B5EF4-FFF2-40B4-BE49-F238E27FC236}">
                    <a16:creationId xmlns:a16="http://schemas.microsoft.com/office/drawing/2014/main" id="{0952AF1D-8248-4B31-B111-ACD4257CBB02}"/>
                  </a:ext>
                </a:extLst>
              </p:cNvPr>
              <p:cNvSpPr>
                <a:spLocks noChangeShapeType="1"/>
              </p:cNvSpPr>
              <p:nvPr userDrawn="1"/>
            </p:nvSpPr>
            <p:spPr bwMode="auto">
              <a:xfrm>
                <a:off x="178074" y="3780215"/>
                <a:ext cx="10656433"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sz="1627"/>
              </a:p>
            </p:txBody>
          </p:sp>
          <p:sp>
            <p:nvSpPr>
              <p:cNvPr id="100" name="Line 24">
                <a:extLst>
                  <a:ext uri="{FF2B5EF4-FFF2-40B4-BE49-F238E27FC236}">
                    <a16:creationId xmlns:a16="http://schemas.microsoft.com/office/drawing/2014/main" id="{5DF19807-4FC9-4DCA-8DBB-DA4B436820F2}"/>
                  </a:ext>
                </a:extLst>
              </p:cNvPr>
              <p:cNvSpPr>
                <a:spLocks noChangeShapeType="1"/>
              </p:cNvSpPr>
              <p:nvPr userDrawn="1"/>
            </p:nvSpPr>
            <p:spPr bwMode="auto">
              <a:xfrm>
                <a:off x="178074" y="3635752"/>
                <a:ext cx="10656433"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sz="1627"/>
              </a:p>
            </p:txBody>
          </p:sp>
          <p:sp>
            <p:nvSpPr>
              <p:cNvPr id="101" name="Line 25">
                <a:extLst>
                  <a:ext uri="{FF2B5EF4-FFF2-40B4-BE49-F238E27FC236}">
                    <a16:creationId xmlns:a16="http://schemas.microsoft.com/office/drawing/2014/main" id="{3B491BFB-F3D6-4AE7-A3AB-529175A1FC52}"/>
                  </a:ext>
                </a:extLst>
              </p:cNvPr>
              <p:cNvSpPr>
                <a:spLocks noChangeShapeType="1"/>
              </p:cNvSpPr>
              <p:nvPr userDrawn="1"/>
            </p:nvSpPr>
            <p:spPr bwMode="auto">
              <a:xfrm>
                <a:off x="178074" y="3492877"/>
                <a:ext cx="10656433"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sz="1627"/>
              </a:p>
            </p:txBody>
          </p:sp>
          <p:sp>
            <p:nvSpPr>
              <p:cNvPr id="102" name="Line 26">
                <a:extLst>
                  <a:ext uri="{FF2B5EF4-FFF2-40B4-BE49-F238E27FC236}">
                    <a16:creationId xmlns:a16="http://schemas.microsoft.com/office/drawing/2014/main" id="{F13ED150-3A1D-42A7-9E86-E99A6B5238F8}"/>
                  </a:ext>
                </a:extLst>
              </p:cNvPr>
              <p:cNvSpPr>
                <a:spLocks noChangeShapeType="1"/>
              </p:cNvSpPr>
              <p:nvPr userDrawn="1"/>
            </p:nvSpPr>
            <p:spPr bwMode="auto">
              <a:xfrm>
                <a:off x="178074" y="3348415"/>
                <a:ext cx="10656433"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sz="1627"/>
              </a:p>
            </p:txBody>
          </p:sp>
          <p:sp>
            <p:nvSpPr>
              <p:cNvPr id="103" name="Line 27">
                <a:extLst>
                  <a:ext uri="{FF2B5EF4-FFF2-40B4-BE49-F238E27FC236}">
                    <a16:creationId xmlns:a16="http://schemas.microsoft.com/office/drawing/2014/main" id="{EC8E0ABF-A65A-4B61-8B39-1DB126D7CE48}"/>
                  </a:ext>
                </a:extLst>
              </p:cNvPr>
              <p:cNvSpPr>
                <a:spLocks noChangeShapeType="1"/>
              </p:cNvSpPr>
              <p:nvPr userDrawn="1"/>
            </p:nvSpPr>
            <p:spPr bwMode="auto">
              <a:xfrm>
                <a:off x="178074" y="3203952"/>
                <a:ext cx="10656433"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sz="1627"/>
              </a:p>
            </p:txBody>
          </p:sp>
          <p:sp>
            <p:nvSpPr>
              <p:cNvPr id="104" name="Line 28">
                <a:extLst>
                  <a:ext uri="{FF2B5EF4-FFF2-40B4-BE49-F238E27FC236}">
                    <a16:creationId xmlns:a16="http://schemas.microsoft.com/office/drawing/2014/main" id="{5B0E93A0-803C-43D4-922B-174A4DD30EAF}"/>
                  </a:ext>
                </a:extLst>
              </p:cNvPr>
              <p:cNvSpPr>
                <a:spLocks noChangeShapeType="1"/>
              </p:cNvSpPr>
              <p:nvPr userDrawn="1"/>
            </p:nvSpPr>
            <p:spPr bwMode="auto">
              <a:xfrm>
                <a:off x="178074" y="3061077"/>
                <a:ext cx="10656433"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sz="1627"/>
              </a:p>
            </p:txBody>
          </p:sp>
          <p:sp>
            <p:nvSpPr>
              <p:cNvPr id="105" name="Line 29">
                <a:extLst>
                  <a:ext uri="{FF2B5EF4-FFF2-40B4-BE49-F238E27FC236}">
                    <a16:creationId xmlns:a16="http://schemas.microsoft.com/office/drawing/2014/main" id="{D3F014D9-1393-4D00-9A6D-9E0E19D15C5C}"/>
                  </a:ext>
                </a:extLst>
              </p:cNvPr>
              <p:cNvSpPr>
                <a:spLocks noChangeShapeType="1"/>
              </p:cNvSpPr>
              <p:nvPr userDrawn="1"/>
            </p:nvSpPr>
            <p:spPr bwMode="auto">
              <a:xfrm>
                <a:off x="178074" y="2916615"/>
                <a:ext cx="10656433"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sz="1627"/>
              </a:p>
            </p:txBody>
          </p:sp>
          <p:sp>
            <p:nvSpPr>
              <p:cNvPr id="106" name="Line 30">
                <a:extLst>
                  <a:ext uri="{FF2B5EF4-FFF2-40B4-BE49-F238E27FC236}">
                    <a16:creationId xmlns:a16="http://schemas.microsoft.com/office/drawing/2014/main" id="{414030D1-E2E5-4E55-8024-2D453BC4802C}"/>
                  </a:ext>
                </a:extLst>
              </p:cNvPr>
              <p:cNvSpPr>
                <a:spLocks noChangeShapeType="1"/>
              </p:cNvSpPr>
              <p:nvPr userDrawn="1"/>
            </p:nvSpPr>
            <p:spPr bwMode="auto">
              <a:xfrm>
                <a:off x="178074" y="2772152"/>
                <a:ext cx="10656433"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sz="1627"/>
              </a:p>
            </p:txBody>
          </p:sp>
          <p:sp>
            <p:nvSpPr>
              <p:cNvPr id="107" name="Line 31">
                <a:extLst>
                  <a:ext uri="{FF2B5EF4-FFF2-40B4-BE49-F238E27FC236}">
                    <a16:creationId xmlns:a16="http://schemas.microsoft.com/office/drawing/2014/main" id="{FDB3FA4B-DE95-483C-A755-22E878FB2E2B}"/>
                  </a:ext>
                </a:extLst>
              </p:cNvPr>
              <p:cNvSpPr>
                <a:spLocks noChangeShapeType="1"/>
              </p:cNvSpPr>
              <p:nvPr userDrawn="1"/>
            </p:nvSpPr>
            <p:spPr bwMode="auto">
              <a:xfrm>
                <a:off x="178074" y="2627690"/>
                <a:ext cx="10656433"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sz="1627"/>
              </a:p>
            </p:txBody>
          </p:sp>
          <p:sp>
            <p:nvSpPr>
              <p:cNvPr id="108" name="Line 32">
                <a:extLst>
                  <a:ext uri="{FF2B5EF4-FFF2-40B4-BE49-F238E27FC236}">
                    <a16:creationId xmlns:a16="http://schemas.microsoft.com/office/drawing/2014/main" id="{35206945-08AE-4534-AE16-F2B17244D230}"/>
                  </a:ext>
                </a:extLst>
              </p:cNvPr>
              <p:cNvSpPr>
                <a:spLocks noChangeShapeType="1"/>
              </p:cNvSpPr>
              <p:nvPr userDrawn="1"/>
            </p:nvSpPr>
            <p:spPr bwMode="auto">
              <a:xfrm>
                <a:off x="178074" y="2484815"/>
                <a:ext cx="10656433"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sz="1627"/>
              </a:p>
            </p:txBody>
          </p:sp>
          <p:sp>
            <p:nvSpPr>
              <p:cNvPr id="109" name="Line 33">
                <a:extLst>
                  <a:ext uri="{FF2B5EF4-FFF2-40B4-BE49-F238E27FC236}">
                    <a16:creationId xmlns:a16="http://schemas.microsoft.com/office/drawing/2014/main" id="{27C86116-2335-4015-8AAC-D3331F924635}"/>
                  </a:ext>
                </a:extLst>
              </p:cNvPr>
              <p:cNvSpPr>
                <a:spLocks noChangeShapeType="1"/>
              </p:cNvSpPr>
              <p:nvPr userDrawn="1"/>
            </p:nvSpPr>
            <p:spPr bwMode="auto">
              <a:xfrm>
                <a:off x="178074" y="2340352"/>
                <a:ext cx="10656433"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sz="1627"/>
              </a:p>
            </p:txBody>
          </p:sp>
          <p:sp>
            <p:nvSpPr>
              <p:cNvPr id="110" name="Line 34">
                <a:extLst>
                  <a:ext uri="{FF2B5EF4-FFF2-40B4-BE49-F238E27FC236}">
                    <a16:creationId xmlns:a16="http://schemas.microsoft.com/office/drawing/2014/main" id="{3BF6F914-6E1F-4EB0-8F80-051002B517C6}"/>
                  </a:ext>
                </a:extLst>
              </p:cNvPr>
              <p:cNvSpPr>
                <a:spLocks noChangeShapeType="1"/>
              </p:cNvSpPr>
              <p:nvPr userDrawn="1"/>
            </p:nvSpPr>
            <p:spPr bwMode="auto">
              <a:xfrm>
                <a:off x="178074" y="2195890"/>
                <a:ext cx="10656433"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sz="1627"/>
              </a:p>
            </p:txBody>
          </p:sp>
          <p:sp>
            <p:nvSpPr>
              <p:cNvPr id="111" name="Line 35">
                <a:extLst>
                  <a:ext uri="{FF2B5EF4-FFF2-40B4-BE49-F238E27FC236}">
                    <a16:creationId xmlns:a16="http://schemas.microsoft.com/office/drawing/2014/main" id="{04D2FA21-70F9-4DA5-A0FC-C0E92E3FE52E}"/>
                  </a:ext>
                </a:extLst>
              </p:cNvPr>
              <p:cNvSpPr>
                <a:spLocks noChangeShapeType="1"/>
              </p:cNvSpPr>
              <p:nvPr userDrawn="1"/>
            </p:nvSpPr>
            <p:spPr bwMode="auto">
              <a:xfrm>
                <a:off x="178074" y="2051427"/>
                <a:ext cx="10656433"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sz="1627"/>
              </a:p>
            </p:txBody>
          </p:sp>
          <p:sp>
            <p:nvSpPr>
              <p:cNvPr id="112" name="Line 36">
                <a:extLst>
                  <a:ext uri="{FF2B5EF4-FFF2-40B4-BE49-F238E27FC236}">
                    <a16:creationId xmlns:a16="http://schemas.microsoft.com/office/drawing/2014/main" id="{F58D4FB5-90F3-4530-8AF9-1A1ED0B03627}"/>
                  </a:ext>
                </a:extLst>
              </p:cNvPr>
              <p:cNvSpPr>
                <a:spLocks noChangeShapeType="1"/>
              </p:cNvSpPr>
              <p:nvPr userDrawn="1"/>
            </p:nvSpPr>
            <p:spPr bwMode="auto">
              <a:xfrm>
                <a:off x="178074" y="1908552"/>
                <a:ext cx="10656433"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sz="1627"/>
              </a:p>
            </p:txBody>
          </p:sp>
          <p:sp>
            <p:nvSpPr>
              <p:cNvPr id="113" name="Line 37">
                <a:extLst>
                  <a:ext uri="{FF2B5EF4-FFF2-40B4-BE49-F238E27FC236}">
                    <a16:creationId xmlns:a16="http://schemas.microsoft.com/office/drawing/2014/main" id="{46EF435C-533B-4F36-A45C-DED4C9DA1769}"/>
                  </a:ext>
                </a:extLst>
              </p:cNvPr>
              <p:cNvSpPr>
                <a:spLocks noChangeShapeType="1"/>
              </p:cNvSpPr>
              <p:nvPr userDrawn="1"/>
            </p:nvSpPr>
            <p:spPr bwMode="auto">
              <a:xfrm>
                <a:off x="178074" y="1764090"/>
                <a:ext cx="10656433"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sz="1627"/>
              </a:p>
            </p:txBody>
          </p:sp>
          <p:sp>
            <p:nvSpPr>
              <p:cNvPr id="114" name="Line 38">
                <a:extLst>
                  <a:ext uri="{FF2B5EF4-FFF2-40B4-BE49-F238E27FC236}">
                    <a16:creationId xmlns:a16="http://schemas.microsoft.com/office/drawing/2014/main" id="{7260D7FA-0243-4149-92F2-9A2E3D3D639A}"/>
                  </a:ext>
                </a:extLst>
              </p:cNvPr>
              <p:cNvSpPr>
                <a:spLocks noChangeShapeType="1"/>
              </p:cNvSpPr>
              <p:nvPr userDrawn="1"/>
            </p:nvSpPr>
            <p:spPr bwMode="auto">
              <a:xfrm>
                <a:off x="178074" y="1619627"/>
                <a:ext cx="10656433"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sz="1627"/>
              </a:p>
            </p:txBody>
          </p:sp>
          <p:sp>
            <p:nvSpPr>
              <p:cNvPr id="115" name="Line 39">
                <a:extLst>
                  <a:ext uri="{FF2B5EF4-FFF2-40B4-BE49-F238E27FC236}">
                    <a16:creationId xmlns:a16="http://schemas.microsoft.com/office/drawing/2014/main" id="{E17B36A0-958F-443F-9FD7-D5530C92BC70}"/>
                  </a:ext>
                </a:extLst>
              </p:cNvPr>
              <p:cNvSpPr>
                <a:spLocks noChangeShapeType="1"/>
              </p:cNvSpPr>
              <p:nvPr userDrawn="1"/>
            </p:nvSpPr>
            <p:spPr bwMode="auto">
              <a:xfrm>
                <a:off x="178074" y="1476752"/>
                <a:ext cx="10656433"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sz="1627"/>
              </a:p>
            </p:txBody>
          </p:sp>
          <p:sp>
            <p:nvSpPr>
              <p:cNvPr id="116" name="Line 102">
                <a:extLst>
                  <a:ext uri="{FF2B5EF4-FFF2-40B4-BE49-F238E27FC236}">
                    <a16:creationId xmlns:a16="http://schemas.microsoft.com/office/drawing/2014/main" id="{351063C8-67B1-4656-BE04-74F237AAE0DC}"/>
                  </a:ext>
                </a:extLst>
              </p:cNvPr>
              <p:cNvSpPr>
                <a:spLocks noChangeShapeType="1"/>
              </p:cNvSpPr>
              <p:nvPr userDrawn="1"/>
            </p:nvSpPr>
            <p:spPr bwMode="auto">
              <a:xfrm>
                <a:off x="178074" y="4069139"/>
                <a:ext cx="10656433"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sz="1627"/>
              </a:p>
            </p:txBody>
          </p:sp>
          <p:sp>
            <p:nvSpPr>
              <p:cNvPr id="117" name="Line 4">
                <a:extLst>
                  <a:ext uri="{FF2B5EF4-FFF2-40B4-BE49-F238E27FC236}">
                    <a16:creationId xmlns:a16="http://schemas.microsoft.com/office/drawing/2014/main" id="{A46FAAE6-29DC-4506-AD6F-E0CFB6E0E485}"/>
                  </a:ext>
                </a:extLst>
              </p:cNvPr>
              <p:cNvSpPr>
                <a:spLocks noChangeShapeType="1"/>
              </p:cNvSpPr>
              <p:nvPr userDrawn="1"/>
            </p:nvSpPr>
            <p:spPr bwMode="auto">
              <a:xfrm>
                <a:off x="178074" y="6804864"/>
                <a:ext cx="10656433"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sz="1627"/>
              </a:p>
            </p:txBody>
          </p:sp>
          <p:sp>
            <p:nvSpPr>
              <p:cNvPr id="118" name="Line 4">
                <a:extLst>
                  <a:ext uri="{FF2B5EF4-FFF2-40B4-BE49-F238E27FC236}">
                    <a16:creationId xmlns:a16="http://schemas.microsoft.com/office/drawing/2014/main" id="{BDB1BE34-748E-475F-92C8-62D418402AEE}"/>
                  </a:ext>
                </a:extLst>
              </p:cNvPr>
              <p:cNvSpPr>
                <a:spLocks noChangeShapeType="1"/>
              </p:cNvSpPr>
              <p:nvPr userDrawn="1"/>
            </p:nvSpPr>
            <p:spPr bwMode="auto">
              <a:xfrm>
                <a:off x="178074" y="6948864"/>
                <a:ext cx="10656433"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sz="1627"/>
              </a:p>
            </p:txBody>
          </p:sp>
          <p:sp>
            <p:nvSpPr>
              <p:cNvPr id="119" name="Line 39">
                <a:extLst>
                  <a:ext uri="{FF2B5EF4-FFF2-40B4-BE49-F238E27FC236}">
                    <a16:creationId xmlns:a16="http://schemas.microsoft.com/office/drawing/2014/main" id="{B8FC7F79-F5A5-4158-8740-748E3241FF8F}"/>
                  </a:ext>
                </a:extLst>
              </p:cNvPr>
              <p:cNvSpPr>
                <a:spLocks noChangeShapeType="1"/>
              </p:cNvSpPr>
              <p:nvPr userDrawn="1"/>
            </p:nvSpPr>
            <p:spPr bwMode="auto">
              <a:xfrm>
                <a:off x="178074" y="1332288"/>
                <a:ext cx="10656433"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sz="1627"/>
              </a:p>
            </p:txBody>
          </p:sp>
          <p:sp>
            <p:nvSpPr>
              <p:cNvPr id="120" name="Line 4">
                <a:extLst>
                  <a:ext uri="{FF2B5EF4-FFF2-40B4-BE49-F238E27FC236}">
                    <a16:creationId xmlns:a16="http://schemas.microsoft.com/office/drawing/2014/main" id="{04F44B2B-BA78-4509-9C32-74EDCFF90D98}"/>
                  </a:ext>
                </a:extLst>
              </p:cNvPr>
              <p:cNvSpPr>
                <a:spLocks noChangeShapeType="1"/>
              </p:cNvSpPr>
              <p:nvPr userDrawn="1"/>
            </p:nvSpPr>
            <p:spPr bwMode="auto">
              <a:xfrm>
                <a:off x="178074" y="7380287"/>
                <a:ext cx="10656433"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sz="1627"/>
              </a:p>
            </p:txBody>
          </p:sp>
          <p:sp>
            <p:nvSpPr>
              <p:cNvPr id="121" name="Line 34">
                <a:extLst>
                  <a:ext uri="{FF2B5EF4-FFF2-40B4-BE49-F238E27FC236}">
                    <a16:creationId xmlns:a16="http://schemas.microsoft.com/office/drawing/2014/main" id="{5E5B63E7-A874-41DF-80CD-384ECF0D0ECD}"/>
                  </a:ext>
                </a:extLst>
              </p:cNvPr>
              <p:cNvSpPr>
                <a:spLocks noChangeShapeType="1"/>
              </p:cNvSpPr>
              <p:nvPr userDrawn="1"/>
            </p:nvSpPr>
            <p:spPr bwMode="auto">
              <a:xfrm>
                <a:off x="178074" y="1332288"/>
                <a:ext cx="10656433"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sz="1627"/>
              </a:p>
            </p:txBody>
          </p:sp>
          <p:sp>
            <p:nvSpPr>
              <p:cNvPr id="122" name="Line 35">
                <a:extLst>
                  <a:ext uri="{FF2B5EF4-FFF2-40B4-BE49-F238E27FC236}">
                    <a16:creationId xmlns:a16="http://schemas.microsoft.com/office/drawing/2014/main" id="{09956D0B-D2BD-494C-9E10-AC5791E6B997}"/>
                  </a:ext>
                </a:extLst>
              </p:cNvPr>
              <p:cNvSpPr>
                <a:spLocks noChangeShapeType="1"/>
              </p:cNvSpPr>
              <p:nvPr userDrawn="1"/>
            </p:nvSpPr>
            <p:spPr bwMode="auto">
              <a:xfrm>
                <a:off x="178074" y="1187825"/>
                <a:ext cx="10656433"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sz="1627"/>
              </a:p>
            </p:txBody>
          </p:sp>
          <p:sp>
            <p:nvSpPr>
              <p:cNvPr id="123" name="Line 36">
                <a:extLst>
                  <a:ext uri="{FF2B5EF4-FFF2-40B4-BE49-F238E27FC236}">
                    <a16:creationId xmlns:a16="http://schemas.microsoft.com/office/drawing/2014/main" id="{FDCF63A4-9AE6-42F3-B831-26054F80B908}"/>
                  </a:ext>
                </a:extLst>
              </p:cNvPr>
              <p:cNvSpPr>
                <a:spLocks noChangeShapeType="1"/>
              </p:cNvSpPr>
              <p:nvPr userDrawn="1"/>
            </p:nvSpPr>
            <p:spPr bwMode="auto">
              <a:xfrm>
                <a:off x="178074" y="1044950"/>
                <a:ext cx="10656433"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sz="1627"/>
              </a:p>
            </p:txBody>
          </p:sp>
        </p:grpSp>
        <p:grpSp>
          <p:nvGrpSpPr>
            <p:cNvPr id="4" name="グループ化 3">
              <a:extLst>
                <a:ext uri="{FF2B5EF4-FFF2-40B4-BE49-F238E27FC236}">
                  <a16:creationId xmlns:a16="http://schemas.microsoft.com/office/drawing/2014/main" id="{7563BD28-1209-42D1-9D77-592742544D69}"/>
                </a:ext>
              </a:extLst>
            </p:cNvPr>
            <p:cNvGrpSpPr/>
            <p:nvPr userDrawn="1"/>
          </p:nvGrpSpPr>
          <p:grpSpPr>
            <a:xfrm>
              <a:off x="177800" y="1042608"/>
              <a:ext cx="10368268" cy="6337679"/>
              <a:chOff x="177800" y="613150"/>
              <a:chExt cx="10368268" cy="6767138"/>
            </a:xfrm>
          </p:grpSpPr>
          <p:sp>
            <p:nvSpPr>
              <p:cNvPr id="5" name="Line 41">
                <a:extLst>
                  <a:ext uri="{FF2B5EF4-FFF2-40B4-BE49-F238E27FC236}">
                    <a16:creationId xmlns:a16="http://schemas.microsoft.com/office/drawing/2014/main" id="{B3C22C89-D315-4DE2-A2CE-1772E3524552}"/>
                  </a:ext>
                </a:extLst>
              </p:cNvPr>
              <p:cNvSpPr>
                <a:spLocks noChangeShapeType="1"/>
              </p:cNvSpPr>
              <p:nvPr userDrawn="1"/>
            </p:nvSpPr>
            <p:spPr bwMode="auto">
              <a:xfrm>
                <a:off x="1329728"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sz="1627"/>
              </a:p>
            </p:txBody>
          </p:sp>
          <p:sp>
            <p:nvSpPr>
              <p:cNvPr id="6" name="Line 42">
                <a:extLst>
                  <a:ext uri="{FF2B5EF4-FFF2-40B4-BE49-F238E27FC236}">
                    <a16:creationId xmlns:a16="http://schemas.microsoft.com/office/drawing/2014/main" id="{B6B37B61-127F-43BC-8980-FDDC4E2D4884}"/>
                  </a:ext>
                </a:extLst>
              </p:cNvPr>
              <p:cNvSpPr>
                <a:spLocks noChangeShapeType="1"/>
              </p:cNvSpPr>
              <p:nvPr userDrawn="1"/>
            </p:nvSpPr>
            <p:spPr bwMode="auto">
              <a:xfrm>
                <a:off x="1473719"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sz="1627"/>
              </a:p>
            </p:txBody>
          </p:sp>
          <p:sp>
            <p:nvSpPr>
              <p:cNvPr id="7" name="Line 43">
                <a:extLst>
                  <a:ext uri="{FF2B5EF4-FFF2-40B4-BE49-F238E27FC236}">
                    <a16:creationId xmlns:a16="http://schemas.microsoft.com/office/drawing/2014/main" id="{814E20DB-764C-424E-81E2-70243941EA7A}"/>
                  </a:ext>
                </a:extLst>
              </p:cNvPr>
              <p:cNvSpPr>
                <a:spLocks noChangeShapeType="1"/>
              </p:cNvSpPr>
              <p:nvPr userDrawn="1"/>
            </p:nvSpPr>
            <p:spPr bwMode="auto">
              <a:xfrm>
                <a:off x="1617710"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sz="1627"/>
              </a:p>
            </p:txBody>
          </p:sp>
          <p:sp>
            <p:nvSpPr>
              <p:cNvPr id="8" name="Line 44">
                <a:extLst>
                  <a:ext uri="{FF2B5EF4-FFF2-40B4-BE49-F238E27FC236}">
                    <a16:creationId xmlns:a16="http://schemas.microsoft.com/office/drawing/2014/main" id="{FCABC8BD-5A98-49C6-B473-81F079E35153}"/>
                  </a:ext>
                </a:extLst>
              </p:cNvPr>
              <p:cNvSpPr>
                <a:spLocks noChangeShapeType="1"/>
              </p:cNvSpPr>
              <p:nvPr userDrawn="1"/>
            </p:nvSpPr>
            <p:spPr bwMode="auto">
              <a:xfrm>
                <a:off x="1761701"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sz="1627"/>
              </a:p>
            </p:txBody>
          </p:sp>
          <p:sp>
            <p:nvSpPr>
              <p:cNvPr id="9" name="Line 45">
                <a:extLst>
                  <a:ext uri="{FF2B5EF4-FFF2-40B4-BE49-F238E27FC236}">
                    <a16:creationId xmlns:a16="http://schemas.microsoft.com/office/drawing/2014/main" id="{1A60A482-CAE7-4B32-B147-65B54D505B66}"/>
                  </a:ext>
                </a:extLst>
              </p:cNvPr>
              <p:cNvSpPr>
                <a:spLocks noChangeShapeType="1"/>
              </p:cNvSpPr>
              <p:nvPr userDrawn="1"/>
            </p:nvSpPr>
            <p:spPr bwMode="auto">
              <a:xfrm>
                <a:off x="1905692"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sz="1627"/>
              </a:p>
            </p:txBody>
          </p:sp>
          <p:sp>
            <p:nvSpPr>
              <p:cNvPr id="10" name="Line 46">
                <a:extLst>
                  <a:ext uri="{FF2B5EF4-FFF2-40B4-BE49-F238E27FC236}">
                    <a16:creationId xmlns:a16="http://schemas.microsoft.com/office/drawing/2014/main" id="{EFDE9D29-C267-4456-BF4C-3E31CC996007}"/>
                  </a:ext>
                </a:extLst>
              </p:cNvPr>
              <p:cNvSpPr>
                <a:spLocks noChangeShapeType="1"/>
              </p:cNvSpPr>
              <p:nvPr userDrawn="1"/>
            </p:nvSpPr>
            <p:spPr bwMode="auto">
              <a:xfrm>
                <a:off x="2049683"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sz="1627"/>
              </a:p>
            </p:txBody>
          </p:sp>
          <p:sp>
            <p:nvSpPr>
              <p:cNvPr id="11" name="Line 47">
                <a:extLst>
                  <a:ext uri="{FF2B5EF4-FFF2-40B4-BE49-F238E27FC236}">
                    <a16:creationId xmlns:a16="http://schemas.microsoft.com/office/drawing/2014/main" id="{491A06B6-733C-4C7D-A019-438D4782E29D}"/>
                  </a:ext>
                </a:extLst>
              </p:cNvPr>
              <p:cNvSpPr>
                <a:spLocks noChangeShapeType="1"/>
              </p:cNvSpPr>
              <p:nvPr userDrawn="1"/>
            </p:nvSpPr>
            <p:spPr bwMode="auto">
              <a:xfrm>
                <a:off x="2193674"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sz="1627"/>
              </a:p>
            </p:txBody>
          </p:sp>
          <p:sp>
            <p:nvSpPr>
              <p:cNvPr id="12" name="Line 48">
                <a:extLst>
                  <a:ext uri="{FF2B5EF4-FFF2-40B4-BE49-F238E27FC236}">
                    <a16:creationId xmlns:a16="http://schemas.microsoft.com/office/drawing/2014/main" id="{1A2FF589-8AE7-4B04-A3CF-707EC50F0E4D}"/>
                  </a:ext>
                </a:extLst>
              </p:cNvPr>
              <p:cNvSpPr>
                <a:spLocks noChangeShapeType="1"/>
              </p:cNvSpPr>
              <p:nvPr userDrawn="1"/>
            </p:nvSpPr>
            <p:spPr bwMode="auto">
              <a:xfrm>
                <a:off x="2337665"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sz="1627"/>
              </a:p>
            </p:txBody>
          </p:sp>
          <p:sp>
            <p:nvSpPr>
              <p:cNvPr id="13" name="Line 49">
                <a:extLst>
                  <a:ext uri="{FF2B5EF4-FFF2-40B4-BE49-F238E27FC236}">
                    <a16:creationId xmlns:a16="http://schemas.microsoft.com/office/drawing/2014/main" id="{220BD835-09F7-42BC-8A59-760F67C3BA30}"/>
                  </a:ext>
                </a:extLst>
              </p:cNvPr>
              <p:cNvSpPr>
                <a:spLocks noChangeShapeType="1"/>
              </p:cNvSpPr>
              <p:nvPr userDrawn="1"/>
            </p:nvSpPr>
            <p:spPr bwMode="auto">
              <a:xfrm>
                <a:off x="2481656"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sz="1627"/>
              </a:p>
            </p:txBody>
          </p:sp>
          <p:sp>
            <p:nvSpPr>
              <p:cNvPr id="14" name="Line 50">
                <a:extLst>
                  <a:ext uri="{FF2B5EF4-FFF2-40B4-BE49-F238E27FC236}">
                    <a16:creationId xmlns:a16="http://schemas.microsoft.com/office/drawing/2014/main" id="{80C9531A-D351-4FB0-810D-0B60B9AE5DA3}"/>
                  </a:ext>
                </a:extLst>
              </p:cNvPr>
              <p:cNvSpPr>
                <a:spLocks noChangeShapeType="1"/>
              </p:cNvSpPr>
              <p:nvPr userDrawn="1"/>
            </p:nvSpPr>
            <p:spPr bwMode="auto">
              <a:xfrm>
                <a:off x="2625647"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sz="1627"/>
              </a:p>
            </p:txBody>
          </p:sp>
          <p:sp>
            <p:nvSpPr>
              <p:cNvPr id="15" name="Line 51">
                <a:extLst>
                  <a:ext uri="{FF2B5EF4-FFF2-40B4-BE49-F238E27FC236}">
                    <a16:creationId xmlns:a16="http://schemas.microsoft.com/office/drawing/2014/main" id="{B8E8462B-F715-42E6-9C65-36FFE4337D4E}"/>
                  </a:ext>
                </a:extLst>
              </p:cNvPr>
              <p:cNvSpPr>
                <a:spLocks noChangeShapeType="1"/>
              </p:cNvSpPr>
              <p:nvPr userDrawn="1"/>
            </p:nvSpPr>
            <p:spPr bwMode="auto">
              <a:xfrm>
                <a:off x="2769638"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sz="1627"/>
              </a:p>
            </p:txBody>
          </p:sp>
          <p:sp>
            <p:nvSpPr>
              <p:cNvPr id="16" name="Line 52">
                <a:extLst>
                  <a:ext uri="{FF2B5EF4-FFF2-40B4-BE49-F238E27FC236}">
                    <a16:creationId xmlns:a16="http://schemas.microsoft.com/office/drawing/2014/main" id="{D8F1D8BF-9549-4DB4-8539-54E7306FE4B2}"/>
                  </a:ext>
                </a:extLst>
              </p:cNvPr>
              <p:cNvSpPr>
                <a:spLocks noChangeShapeType="1"/>
              </p:cNvSpPr>
              <p:nvPr userDrawn="1"/>
            </p:nvSpPr>
            <p:spPr bwMode="auto">
              <a:xfrm>
                <a:off x="2913629"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sz="1627"/>
              </a:p>
            </p:txBody>
          </p:sp>
          <p:sp>
            <p:nvSpPr>
              <p:cNvPr id="17" name="Line 53">
                <a:extLst>
                  <a:ext uri="{FF2B5EF4-FFF2-40B4-BE49-F238E27FC236}">
                    <a16:creationId xmlns:a16="http://schemas.microsoft.com/office/drawing/2014/main" id="{21A8334C-E16F-4C67-A640-48814127DE18}"/>
                  </a:ext>
                </a:extLst>
              </p:cNvPr>
              <p:cNvSpPr>
                <a:spLocks noChangeShapeType="1"/>
              </p:cNvSpPr>
              <p:nvPr userDrawn="1"/>
            </p:nvSpPr>
            <p:spPr bwMode="auto">
              <a:xfrm>
                <a:off x="3057620"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sz="1627"/>
              </a:p>
            </p:txBody>
          </p:sp>
          <p:sp>
            <p:nvSpPr>
              <p:cNvPr id="18" name="Line 54">
                <a:extLst>
                  <a:ext uri="{FF2B5EF4-FFF2-40B4-BE49-F238E27FC236}">
                    <a16:creationId xmlns:a16="http://schemas.microsoft.com/office/drawing/2014/main" id="{87645081-3E3E-46BC-930C-6315E36C5EB3}"/>
                  </a:ext>
                </a:extLst>
              </p:cNvPr>
              <p:cNvSpPr>
                <a:spLocks noChangeShapeType="1"/>
              </p:cNvSpPr>
              <p:nvPr userDrawn="1"/>
            </p:nvSpPr>
            <p:spPr bwMode="auto">
              <a:xfrm>
                <a:off x="3201611"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sz="1627"/>
              </a:p>
            </p:txBody>
          </p:sp>
          <p:sp>
            <p:nvSpPr>
              <p:cNvPr id="19" name="Line 55">
                <a:extLst>
                  <a:ext uri="{FF2B5EF4-FFF2-40B4-BE49-F238E27FC236}">
                    <a16:creationId xmlns:a16="http://schemas.microsoft.com/office/drawing/2014/main" id="{A4BEC564-851D-4F58-80F1-6A0185EDAFE7}"/>
                  </a:ext>
                </a:extLst>
              </p:cNvPr>
              <p:cNvSpPr>
                <a:spLocks noChangeShapeType="1"/>
              </p:cNvSpPr>
              <p:nvPr userDrawn="1"/>
            </p:nvSpPr>
            <p:spPr bwMode="auto">
              <a:xfrm>
                <a:off x="3345602"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sz="1627"/>
              </a:p>
            </p:txBody>
          </p:sp>
          <p:sp>
            <p:nvSpPr>
              <p:cNvPr id="20" name="Line 56">
                <a:extLst>
                  <a:ext uri="{FF2B5EF4-FFF2-40B4-BE49-F238E27FC236}">
                    <a16:creationId xmlns:a16="http://schemas.microsoft.com/office/drawing/2014/main" id="{432A9BBC-9761-4CF7-8E8B-58C807DB482F}"/>
                  </a:ext>
                </a:extLst>
              </p:cNvPr>
              <p:cNvSpPr>
                <a:spLocks noChangeShapeType="1"/>
              </p:cNvSpPr>
              <p:nvPr userDrawn="1"/>
            </p:nvSpPr>
            <p:spPr bwMode="auto">
              <a:xfrm>
                <a:off x="3489593"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sz="1627"/>
              </a:p>
            </p:txBody>
          </p:sp>
          <p:sp>
            <p:nvSpPr>
              <p:cNvPr id="21" name="Line 57">
                <a:extLst>
                  <a:ext uri="{FF2B5EF4-FFF2-40B4-BE49-F238E27FC236}">
                    <a16:creationId xmlns:a16="http://schemas.microsoft.com/office/drawing/2014/main" id="{20A6B1C2-9D27-470D-A085-87FA71EAB4A1}"/>
                  </a:ext>
                </a:extLst>
              </p:cNvPr>
              <p:cNvSpPr>
                <a:spLocks noChangeShapeType="1"/>
              </p:cNvSpPr>
              <p:nvPr userDrawn="1"/>
            </p:nvSpPr>
            <p:spPr bwMode="auto">
              <a:xfrm>
                <a:off x="3633584"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sz="1627"/>
              </a:p>
            </p:txBody>
          </p:sp>
          <p:sp>
            <p:nvSpPr>
              <p:cNvPr id="22" name="Line 58">
                <a:extLst>
                  <a:ext uri="{FF2B5EF4-FFF2-40B4-BE49-F238E27FC236}">
                    <a16:creationId xmlns:a16="http://schemas.microsoft.com/office/drawing/2014/main" id="{F23207BF-AF0B-4F40-8B7A-C3F38848C909}"/>
                  </a:ext>
                </a:extLst>
              </p:cNvPr>
              <p:cNvSpPr>
                <a:spLocks noChangeShapeType="1"/>
              </p:cNvSpPr>
              <p:nvPr userDrawn="1"/>
            </p:nvSpPr>
            <p:spPr bwMode="auto">
              <a:xfrm>
                <a:off x="3777575"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sz="1627"/>
              </a:p>
            </p:txBody>
          </p:sp>
          <p:sp>
            <p:nvSpPr>
              <p:cNvPr id="23" name="Line 59">
                <a:extLst>
                  <a:ext uri="{FF2B5EF4-FFF2-40B4-BE49-F238E27FC236}">
                    <a16:creationId xmlns:a16="http://schemas.microsoft.com/office/drawing/2014/main" id="{26C53B7A-6B78-45F3-81B8-0C4A985F930E}"/>
                  </a:ext>
                </a:extLst>
              </p:cNvPr>
              <p:cNvSpPr>
                <a:spLocks noChangeShapeType="1"/>
              </p:cNvSpPr>
              <p:nvPr userDrawn="1"/>
            </p:nvSpPr>
            <p:spPr bwMode="auto">
              <a:xfrm>
                <a:off x="3921566"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sz="1627"/>
              </a:p>
            </p:txBody>
          </p:sp>
          <p:sp>
            <p:nvSpPr>
              <p:cNvPr id="24" name="Line 60">
                <a:extLst>
                  <a:ext uri="{FF2B5EF4-FFF2-40B4-BE49-F238E27FC236}">
                    <a16:creationId xmlns:a16="http://schemas.microsoft.com/office/drawing/2014/main" id="{EFE47F1C-76D7-41CA-9659-2A5E4423D6B4}"/>
                  </a:ext>
                </a:extLst>
              </p:cNvPr>
              <p:cNvSpPr>
                <a:spLocks noChangeShapeType="1"/>
              </p:cNvSpPr>
              <p:nvPr userDrawn="1"/>
            </p:nvSpPr>
            <p:spPr bwMode="auto">
              <a:xfrm>
                <a:off x="4065557"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sz="1627"/>
              </a:p>
            </p:txBody>
          </p:sp>
          <p:sp>
            <p:nvSpPr>
              <p:cNvPr id="25" name="Line 61">
                <a:extLst>
                  <a:ext uri="{FF2B5EF4-FFF2-40B4-BE49-F238E27FC236}">
                    <a16:creationId xmlns:a16="http://schemas.microsoft.com/office/drawing/2014/main" id="{64457307-026F-493B-ABF6-07B942375561}"/>
                  </a:ext>
                </a:extLst>
              </p:cNvPr>
              <p:cNvSpPr>
                <a:spLocks noChangeShapeType="1"/>
              </p:cNvSpPr>
              <p:nvPr userDrawn="1"/>
            </p:nvSpPr>
            <p:spPr bwMode="auto">
              <a:xfrm>
                <a:off x="4209548"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sz="1627"/>
              </a:p>
            </p:txBody>
          </p:sp>
          <p:sp>
            <p:nvSpPr>
              <p:cNvPr id="26" name="Line 62">
                <a:extLst>
                  <a:ext uri="{FF2B5EF4-FFF2-40B4-BE49-F238E27FC236}">
                    <a16:creationId xmlns:a16="http://schemas.microsoft.com/office/drawing/2014/main" id="{030B4BD7-7599-44B1-8074-D5431EC3F5EB}"/>
                  </a:ext>
                </a:extLst>
              </p:cNvPr>
              <p:cNvSpPr>
                <a:spLocks noChangeShapeType="1"/>
              </p:cNvSpPr>
              <p:nvPr userDrawn="1"/>
            </p:nvSpPr>
            <p:spPr bwMode="auto">
              <a:xfrm>
                <a:off x="4353539"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sz="1627"/>
              </a:p>
            </p:txBody>
          </p:sp>
          <p:sp>
            <p:nvSpPr>
              <p:cNvPr id="27" name="Line 63">
                <a:extLst>
                  <a:ext uri="{FF2B5EF4-FFF2-40B4-BE49-F238E27FC236}">
                    <a16:creationId xmlns:a16="http://schemas.microsoft.com/office/drawing/2014/main" id="{4595D81E-7D18-4885-B662-9E134883C21E}"/>
                  </a:ext>
                </a:extLst>
              </p:cNvPr>
              <p:cNvSpPr>
                <a:spLocks noChangeShapeType="1"/>
              </p:cNvSpPr>
              <p:nvPr userDrawn="1"/>
            </p:nvSpPr>
            <p:spPr bwMode="auto">
              <a:xfrm>
                <a:off x="4497530"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sz="1627"/>
              </a:p>
            </p:txBody>
          </p:sp>
          <p:sp>
            <p:nvSpPr>
              <p:cNvPr id="28" name="Line 64">
                <a:extLst>
                  <a:ext uri="{FF2B5EF4-FFF2-40B4-BE49-F238E27FC236}">
                    <a16:creationId xmlns:a16="http://schemas.microsoft.com/office/drawing/2014/main" id="{9D7EEAE3-EB7B-4CAB-8D29-74B01BF77DA7}"/>
                  </a:ext>
                </a:extLst>
              </p:cNvPr>
              <p:cNvSpPr>
                <a:spLocks noChangeShapeType="1"/>
              </p:cNvSpPr>
              <p:nvPr userDrawn="1"/>
            </p:nvSpPr>
            <p:spPr bwMode="auto">
              <a:xfrm>
                <a:off x="4641521"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sz="1627"/>
              </a:p>
            </p:txBody>
          </p:sp>
          <p:sp>
            <p:nvSpPr>
              <p:cNvPr id="29" name="Line 65">
                <a:extLst>
                  <a:ext uri="{FF2B5EF4-FFF2-40B4-BE49-F238E27FC236}">
                    <a16:creationId xmlns:a16="http://schemas.microsoft.com/office/drawing/2014/main" id="{0F246FB1-7AE4-4FC2-ADF0-AEC7C07561B7}"/>
                  </a:ext>
                </a:extLst>
              </p:cNvPr>
              <p:cNvSpPr>
                <a:spLocks noChangeShapeType="1"/>
              </p:cNvSpPr>
              <p:nvPr userDrawn="1"/>
            </p:nvSpPr>
            <p:spPr bwMode="auto">
              <a:xfrm>
                <a:off x="4785512"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sz="1627"/>
              </a:p>
            </p:txBody>
          </p:sp>
          <p:sp>
            <p:nvSpPr>
              <p:cNvPr id="30" name="Line 66">
                <a:extLst>
                  <a:ext uri="{FF2B5EF4-FFF2-40B4-BE49-F238E27FC236}">
                    <a16:creationId xmlns:a16="http://schemas.microsoft.com/office/drawing/2014/main" id="{F57F2CE7-B513-47B5-9D3D-A274C47CC757}"/>
                  </a:ext>
                </a:extLst>
              </p:cNvPr>
              <p:cNvSpPr>
                <a:spLocks noChangeShapeType="1"/>
              </p:cNvSpPr>
              <p:nvPr userDrawn="1"/>
            </p:nvSpPr>
            <p:spPr bwMode="auto">
              <a:xfrm>
                <a:off x="4929503"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sz="1627"/>
              </a:p>
            </p:txBody>
          </p:sp>
          <p:sp>
            <p:nvSpPr>
              <p:cNvPr id="31" name="Line 67">
                <a:extLst>
                  <a:ext uri="{FF2B5EF4-FFF2-40B4-BE49-F238E27FC236}">
                    <a16:creationId xmlns:a16="http://schemas.microsoft.com/office/drawing/2014/main" id="{9040D867-6020-46C6-8856-42B9EE18A29D}"/>
                  </a:ext>
                </a:extLst>
              </p:cNvPr>
              <p:cNvSpPr>
                <a:spLocks noChangeShapeType="1"/>
              </p:cNvSpPr>
              <p:nvPr userDrawn="1"/>
            </p:nvSpPr>
            <p:spPr bwMode="auto">
              <a:xfrm>
                <a:off x="5073494"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sz="1627"/>
              </a:p>
            </p:txBody>
          </p:sp>
          <p:sp>
            <p:nvSpPr>
              <p:cNvPr id="32" name="Line 68">
                <a:extLst>
                  <a:ext uri="{FF2B5EF4-FFF2-40B4-BE49-F238E27FC236}">
                    <a16:creationId xmlns:a16="http://schemas.microsoft.com/office/drawing/2014/main" id="{F353CD92-5CA1-4C0F-8661-E074AB491295}"/>
                  </a:ext>
                </a:extLst>
              </p:cNvPr>
              <p:cNvSpPr>
                <a:spLocks noChangeShapeType="1"/>
              </p:cNvSpPr>
              <p:nvPr userDrawn="1"/>
            </p:nvSpPr>
            <p:spPr bwMode="auto">
              <a:xfrm>
                <a:off x="5217485"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sz="1627"/>
              </a:p>
            </p:txBody>
          </p:sp>
          <p:sp>
            <p:nvSpPr>
              <p:cNvPr id="33" name="Line 69">
                <a:extLst>
                  <a:ext uri="{FF2B5EF4-FFF2-40B4-BE49-F238E27FC236}">
                    <a16:creationId xmlns:a16="http://schemas.microsoft.com/office/drawing/2014/main" id="{0D038A48-2468-4083-ABDA-2013B92143E0}"/>
                  </a:ext>
                </a:extLst>
              </p:cNvPr>
              <p:cNvSpPr>
                <a:spLocks noChangeShapeType="1"/>
              </p:cNvSpPr>
              <p:nvPr userDrawn="1"/>
            </p:nvSpPr>
            <p:spPr bwMode="auto">
              <a:xfrm>
                <a:off x="5361476"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sz="1627"/>
              </a:p>
            </p:txBody>
          </p:sp>
          <p:sp>
            <p:nvSpPr>
              <p:cNvPr id="34" name="Line 70">
                <a:extLst>
                  <a:ext uri="{FF2B5EF4-FFF2-40B4-BE49-F238E27FC236}">
                    <a16:creationId xmlns:a16="http://schemas.microsoft.com/office/drawing/2014/main" id="{BAF64418-9CE6-467B-8BF0-9E2B368CB22E}"/>
                  </a:ext>
                </a:extLst>
              </p:cNvPr>
              <p:cNvSpPr>
                <a:spLocks noChangeShapeType="1"/>
              </p:cNvSpPr>
              <p:nvPr userDrawn="1"/>
            </p:nvSpPr>
            <p:spPr bwMode="auto">
              <a:xfrm>
                <a:off x="5649458"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sz="1627"/>
              </a:p>
            </p:txBody>
          </p:sp>
          <p:sp>
            <p:nvSpPr>
              <p:cNvPr id="35" name="Line 71">
                <a:extLst>
                  <a:ext uri="{FF2B5EF4-FFF2-40B4-BE49-F238E27FC236}">
                    <a16:creationId xmlns:a16="http://schemas.microsoft.com/office/drawing/2014/main" id="{B08E98E2-2275-4757-AF6A-CEA7367028EB}"/>
                  </a:ext>
                </a:extLst>
              </p:cNvPr>
              <p:cNvSpPr>
                <a:spLocks noChangeShapeType="1"/>
              </p:cNvSpPr>
              <p:nvPr userDrawn="1"/>
            </p:nvSpPr>
            <p:spPr bwMode="auto">
              <a:xfrm>
                <a:off x="5793449"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sz="1627"/>
              </a:p>
            </p:txBody>
          </p:sp>
          <p:sp>
            <p:nvSpPr>
              <p:cNvPr id="36" name="Line 72">
                <a:extLst>
                  <a:ext uri="{FF2B5EF4-FFF2-40B4-BE49-F238E27FC236}">
                    <a16:creationId xmlns:a16="http://schemas.microsoft.com/office/drawing/2014/main" id="{BAF0F2BB-8D3E-4967-B761-CA8A2E97D03B}"/>
                  </a:ext>
                </a:extLst>
              </p:cNvPr>
              <p:cNvSpPr>
                <a:spLocks noChangeShapeType="1"/>
              </p:cNvSpPr>
              <p:nvPr userDrawn="1"/>
            </p:nvSpPr>
            <p:spPr bwMode="auto">
              <a:xfrm>
                <a:off x="5937440"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sz="1627"/>
              </a:p>
            </p:txBody>
          </p:sp>
          <p:sp>
            <p:nvSpPr>
              <p:cNvPr id="37" name="Line 73">
                <a:extLst>
                  <a:ext uri="{FF2B5EF4-FFF2-40B4-BE49-F238E27FC236}">
                    <a16:creationId xmlns:a16="http://schemas.microsoft.com/office/drawing/2014/main" id="{723DDDCA-6CF4-4716-9D83-57D409851449}"/>
                  </a:ext>
                </a:extLst>
              </p:cNvPr>
              <p:cNvSpPr>
                <a:spLocks noChangeShapeType="1"/>
              </p:cNvSpPr>
              <p:nvPr userDrawn="1"/>
            </p:nvSpPr>
            <p:spPr bwMode="auto">
              <a:xfrm>
                <a:off x="6081431"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sz="1627"/>
              </a:p>
            </p:txBody>
          </p:sp>
          <p:sp>
            <p:nvSpPr>
              <p:cNvPr id="38" name="Line 74">
                <a:extLst>
                  <a:ext uri="{FF2B5EF4-FFF2-40B4-BE49-F238E27FC236}">
                    <a16:creationId xmlns:a16="http://schemas.microsoft.com/office/drawing/2014/main" id="{AAEFDC64-D696-421A-A86D-9EB4A4E11CA5}"/>
                  </a:ext>
                </a:extLst>
              </p:cNvPr>
              <p:cNvSpPr>
                <a:spLocks noChangeShapeType="1"/>
              </p:cNvSpPr>
              <p:nvPr userDrawn="1"/>
            </p:nvSpPr>
            <p:spPr bwMode="auto">
              <a:xfrm>
                <a:off x="6225422"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sz="1627"/>
              </a:p>
            </p:txBody>
          </p:sp>
          <p:sp>
            <p:nvSpPr>
              <p:cNvPr id="39" name="Line 75">
                <a:extLst>
                  <a:ext uri="{FF2B5EF4-FFF2-40B4-BE49-F238E27FC236}">
                    <a16:creationId xmlns:a16="http://schemas.microsoft.com/office/drawing/2014/main" id="{18106B5D-9A4D-4E6A-B509-CCFE36E6471B}"/>
                  </a:ext>
                </a:extLst>
              </p:cNvPr>
              <p:cNvSpPr>
                <a:spLocks noChangeShapeType="1"/>
              </p:cNvSpPr>
              <p:nvPr userDrawn="1"/>
            </p:nvSpPr>
            <p:spPr bwMode="auto">
              <a:xfrm>
                <a:off x="6369413"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sz="1627"/>
              </a:p>
            </p:txBody>
          </p:sp>
          <p:sp>
            <p:nvSpPr>
              <p:cNvPr id="40" name="Line 76">
                <a:extLst>
                  <a:ext uri="{FF2B5EF4-FFF2-40B4-BE49-F238E27FC236}">
                    <a16:creationId xmlns:a16="http://schemas.microsoft.com/office/drawing/2014/main" id="{BAFB4B40-3FCF-47E4-9472-C68AA657A83A}"/>
                  </a:ext>
                </a:extLst>
              </p:cNvPr>
              <p:cNvSpPr>
                <a:spLocks noChangeShapeType="1"/>
              </p:cNvSpPr>
              <p:nvPr userDrawn="1"/>
            </p:nvSpPr>
            <p:spPr bwMode="auto">
              <a:xfrm>
                <a:off x="6513404"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sz="1627"/>
              </a:p>
            </p:txBody>
          </p:sp>
          <p:sp>
            <p:nvSpPr>
              <p:cNvPr id="41" name="Line 77">
                <a:extLst>
                  <a:ext uri="{FF2B5EF4-FFF2-40B4-BE49-F238E27FC236}">
                    <a16:creationId xmlns:a16="http://schemas.microsoft.com/office/drawing/2014/main" id="{91AC1E62-A671-457A-B999-A9AD01C32097}"/>
                  </a:ext>
                </a:extLst>
              </p:cNvPr>
              <p:cNvSpPr>
                <a:spLocks noChangeShapeType="1"/>
              </p:cNvSpPr>
              <p:nvPr userDrawn="1"/>
            </p:nvSpPr>
            <p:spPr bwMode="auto">
              <a:xfrm>
                <a:off x="6657395"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sz="1627"/>
              </a:p>
            </p:txBody>
          </p:sp>
          <p:sp>
            <p:nvSpPr>
              <p:cNvPr id="42" name="Line 78">
                <a:extLst>
                  <a:ext uri="{FF2B5EF4-FFF2-40B4-BE49-F238E27FC236}">
                    <a16:creationId xmlns:a16="http://schemas.microsoft.com/office/drawing/2014/main" id="{EEE965B0-C6E6-4518-86CD-63D4B7EBA880}"/>
                  </a:ext>
                </a:extLst>
              </p:cNvPr>
              <p:cNvSpPr>
                <a:spLocks noChangeShapeType="1"/>
              </p:cNvSpPr>
              <p:nvPr userDrawn="1"/>
            </p:nvSpPr>
            <p:spPr bwMode="auto">
              <a:xfrm>
                <a:off x="6801386"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sz="1627"/>
              </a:p>
            </p:txBody>
          </p:sp>
          <p:sp>
            <p:nvSpPr>
              <p:cNvPr id="43" name="Line 79">
                <a:extLst>
                  <a:ext uri="{FF2B5EF4-FFF2-40B4-BE49-F238E27FC236}">
                    <a16:creationId xmlns:a16="http://schemas.microsoft.com/office/drawing/2014/main" id="{24997377-0B31-44D1-B937-DB15718E3166}"/>
                  </a:ext>
                </a:extLst>
              </p:cNvPr>
              <p:cNvSpPr>
                <a:spLocks noChangeShapeType="1"/>
              </p:cNvSpPr>
              <p:nvPr userDrawn="1"/>
            </p:nvSpPr>
            <p:spPr bwMode="auto">
              <a:xfrm>
                <a:off x="6945377"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sz="1627"/>
              </a:p>
            </p:txBody>
          </p:sp>
          <p:sp>
            <p:nvSpPr>
              <p:cNvPr id="44" name="Line 80">
                <a:extLst>
                  <a:ext uri="{FF2B5EF4-FFF2-40B4-BE49-F238E27FC236}">
                    <a16:creationId xmlns:a16="http://schemas.microsoft.com/office/drawing/2014/main" id="{D9108AD2-FE21-4DFA-98C7-9987526429BF}"/>
                  </a:ext>
                </a:extLst>
              </p:cNvPr>
              <p:cNvSpPr>
                <a:spLocks noChangeShapeType="1"/>
              </p:cNvSpPr>
              <p:nvPr userDrawn="1"/>
            </p:nvSpPr>
            <p:spPr bwMode="auto">
              <a:xfrm>
                <a:off x="7089368"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sz="1627"/>
              </a:p>
            </p:txBody>
          </p:sp>
          <p:sp>
            <p:nvSpPr>
              <p:cNvPr id="45" name="Line 81">
                <a:extLst>
                  <a:ext uri="{FF2B5EF4-FFF2-40B4-BE49-F238E27FC236}">
                    <a16:creationId xmlns:a16="http://schemas.microsoft.com/office/drawing/2014/main" id="{1CA5C353-7840-45EE-863A-10C278F5A325}"/>
                  </a:ext>
                </a:extLst>
              </p:cNvPr>
              <p:cNvSpPr>
                <a:spLocks noChangeShapeType="1"/>
              </p:cNvSpPr>
              <p:nvPr userDrawn="1"/>
            </p:nvSpPr>
            <p:spPr bwMode="auto">
              <a:xfrm>
                <a:off x="7233359"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sz="1627"/>
              </a:p>
            </p:txBody>
          </p:sp>
          <p:sp>
            <p:nvSpPr>
              <p:cNvPr id="46" name="Line 82">
                <a:extLst>
                  <a:ext uri="{FF2B5EF4-FFF2-40B4-BE49-F238E27FC236}">
                    <a16:creationId xmlns:a16="http://schemas.microsoft.com/office/drawing/2014/main" id="{26AFC1F5-9DCD-49DE-9CC8-D9D4F6233EF8}"/>
                  </a:ext>
                </a:extLst>
              </p:cNvPr>
              <p:cNvSpPr>
                <a:spLocks noChangeShapeType="1"/>
              </p:cNvSpPr>
              <p:nvPr userDrawn="1"/>
            </p:nvSpPr>
            <p:spPr bwMode="auto">
              <a:xfrm>
                <a:off x="7377350"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sz="1627"/>
              </a:p>
            </p:txBody>
          </p:sp>
          <p:sp>
            <p:nvSpPr>
              <p:cNvPr id="47" name="Line 83">
                <a:extLst>
                  <a:ext uri="{FF2B5EF4-FFF2-40B4-BE49-F238E27FC236}">
                    <a16:creationId xmlns:a16="http://schemas.microsoft.com/office/drawing/2014/main" id="{14B32CED-A602-42D5-A3B1-8FF2269F4501}"/>
                  </a:ext>
                </a:extLst>
              </p:cNvPr>
              <p:cNvSpPr>
                <a:spLocks noChangeShapeType="1"/>
              </p:cNvSpPr>
              <p:nvPr userDrawn="1"/>
            </p:nvSpPr>
            <p:spPr bwMode="auto">
              <a:xfrm>
                <a:off x="7521341"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sz="1627"/>
              </a:p>
            </p:txBody>
          </p:sp>
          <p:sp>
            <p:nvSpPr>
              <p:cNvPr id="48" name="Line 84">
                <a:extLst>
                  <a:ext uri="{FF2B5EF4-FFF2-40B4-BE49-F238E27FC236}">
                    <a16:creationId xmlns:a16="http://schemas.microsoft.com/office/drawing/2014/main" id="{8898D64B-560A-4FE6-A65E-5FDEE2787597}"/>
                  </a:ext>
                </a:extLst>
              </p:cNvPr>
              <p:cNvSpPr>
                <a:spLocks noChangeShapeType="1"/>
              </p:cNvSpPr>
              <p:nvPr userDrawn="1"/>
            </p:nvSpPr>
            <p:spPr bwMode="auto">
              <a:xfrm>
                <a:off x="7665332"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sz="1627"/>
              </a:p>
            </p:txBody>
          </p:sp>
          <p:sp>
            <p:nvSpPr>
              <p:cNvPr id="49" name="Line 85">
                <a:extLst>
                  <a:ext uri="{FF2B5EF4-FFF2-40B4-BE49-F238E27FC236}">
                    <a16:creationId xmlns:a16="http://schemas.microsoft.com/office/drawing/2014/main" id="{DE3EB8DA-494D-48D7-9D5A-041A02840615}"/>
                  </a:ext>
                </a:extLst>
              </p:cNvPr>
              <p:cNvSpPr>
                <a:spLocks noChangeShapeType="1"/>
              </p:cNvSpPr>
              <p:nvPr userDrawn="1"/>
            </p:nvSpPr>
            <p:spPr bwMode="auto">
              <a:xfrm>
                <a:off x="7809323"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sz="1627"/>
              </a:p>
            </p:txBody>
          </p:sp>
          <p:sp>
            <p:nvSpPr>
              <p:cNvPr id="50" name="Line 86">
                <a:extLst>
                  <a:ext uri="{FF2B5EF4-FFF2-40B4-BE49-F238E27FC236}">
                    <a16:creationId xmlns:a16="http://schemas.microsoft.com/office/drawing/2014/main" id="{090115F5-7C62-42C7-915F-569C75B502BF}"/>
                  </a:ext>
                </a:extLst>
              </p:cNvPr>
              <p:cNvSpPr>
                <a:spLocks noChangeShapeType="1"/>
              </p:cNvSpPr>
              <p:nvPr userDrawn="1"/>
            </p:nvSpPr>
            <p:spPr bwMode="auto">
              <a:xfrm>
                <a:off x="7953314"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sz="1627"/>
              </a:p>
            </p:txBody>
          </p:sp>
          <p:sp>
            <p:nvSpPr>
              <p:cNvPr id="51" name="Line 87">
                <a:extLst>
                  <a:ext uri="{FF2B5EF4-FFF2-40B4-BE49-F238E27FC236}">
                    <a16:creationId xmlns:a16="http://schemas.microsoft.com/office/drawing/2014/main" id="{07150042-95BE-4CDF-8FFB-4CB35B404708}"/>
                  </a:ext>
                </a:extLst>
              </p:cNvPr>
              <p:cNvSpPr>
                <a:spLocks noChangeShapeType="1"/>
              </p:cNvSpPr>
              <p:nvPr userDrawn="1"/>
            </p:nvSpPr>
            <p:spPr bwMode="auto">
              <a:xfrm>
                <a:off x="8097305"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sz="1627"/>
              </a:p>
            </p:txBody>
          </p:sp>
          <p:sp>
            <p:nvSpPr>
              <p:cNvPr id="52" name="Line 88">
                <a:extLst>
                  <a:ext uri="{FF2B5EF4-FFF2-40B4-BE49-F238E27FC236}">
                    <a16:creationId xmlns:a16="http://schemas.microsoft.com/office/drawing/2014/main" id="{4D5B66A5-264B-4795-ADBD-502ED4E9C0E0}"/>
                  </a:ext>
                </a:extLst>
              </p:cNvPr>
              <p:cNvSpPr>
                <a:spLocks noChangeShapeType="1"/>
              </p:cNvSpPr>
              <p:nvPr userDrawn="1"/>
            </p:nvSpPr>
            <p:spPr bwMode="auto">
              <a:xfrm>
                <a:off x="8241296"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sz="1627"/>
              </a:p>
            </p:txBody>
          </p:sp>
          <p:sp>
            <p:nvSpPr>
              <p:cNvPr id="53" name="Line 89">
                <a:extLst>
                  <a:ext uri="{FF2B5EF4-FFF2-40B4-BE49-F238E27FC236}">
                    <a16:creationId xmlns:a16="http://schemas.microsoft.com/office/drawing/2014/main" id="{24BF882A-B84D-4511-B50C-111B07E51870}"/>
                  </a:ext>
                </a:extLst>
              </p:cNvPr>
              <p:cNvSpPr>
                <a:spLocks noChangeShapeType="1"/>
              </p:cNvSpPr>
              <p:nvPr userDrawn="1"/>
            </p:nvSpPr>
            <p:spPr bwMode="auto">
              <a:xfrm>
                <a:off x="8385287"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sz="1627"/>
              </a:p>
            </p:txBody>
          </p:sp>
          <p:sp>
            <p:nvSpPr>
              <p:cNvPr id="54" name="Line 90">
                <a:extLst>
                  <a:ext uri="{FF2B5EF4-FFF2-40B4-BE49-F238E27FC236}">
                    <a16:creationId xmlns:a16="http://schemas.microsoft.com/office/drawing/2014/main" id="{E5B34C9D-6C85-473E-B998-6581E2216D0E}"/>
                  </a:ext>
                </a:extLst>
              </p:cNvPr>
              <p:cNvSpPr>
                <a:spLocks noChangeShapeType="1"/>
              </p:cNvSpPr>
              <p:nvPr userDrawn="1"/>
            </p:nvSpPr>
            <p:spPr bwMode="auto">
              <a:xfrm>
                <a:off x="8529278"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sz="1627"/>
              </a:p>
            </p:txBody>
          </p:sp>
          <p:sp>
            <p:nvSpPr>
              <p:cNvPr id="55" name="Line 91">
                <a:extLst>
                  <a:ext uri="{FF2B5EF4-FFF2-40B4-BE49-F238E27FC236}">
                    <a16:creationId xmlns:a16="http://schemas.microsoft.com/office/drawing/2014/main" id="{44595B99-1CD9-464F-88A0-268D2EA0DDAF}"/>
                  </a:ext>
                </a:extLst>
              </p:cNvPr>
              <p:cNvSpPr>
                <a:spLocks noChangeShapeType="1"/>
              </p:cNvSpPr>
              <p:nvPr userDrawn="1"/>
            </p:nvSpPr>
            <p:spPr bwMode="auto">
              <a:xfrm>
                <a:off x="8673269"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sz="1627"/>
              </a:p>
            </p:txBody>
          </p:sp>
          <p:sp>
            <p:nvSpPr>
              <p:cNvPr id="56" name="Line 92">
                <a:extLst>
                  <a:ext uri="{FF2B5EF4-FFF2-40B4-BE49-F238E27FC236}">
                    <a16:creationId xmlns:a16="http://schemas.microsoft.com/office/drawing/2014/main" id="{EF9327C4-BC85-4DF3-9D0C-DF77C23C79C2}"/>
                  </a:ext>
                </a:extLst>
              </p:cNvPr>
              <p:cNvSpPr>
                <a:spLocks noChangeShapeType="1"/>
              </p:cNvSpPr>
              <p:nvPr userDrawn="1"/>
            </p:nvSpPr>
            <p:spPr bwMode="auto">
              <a:xfrm>
                <a:off x="8817260"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sz="1627"/>
              </a:p>
            </p:txBody>
          </p:sp>
          <p:sp>
            <p:nvSpPr>
              <p:cNvPr id="57" name="Line 93">
                <a:extLst>
                  <a:ext uri="{FF2B5EF4-FFF2-40B4-BE49-F238E27FC236}">
                    <a16:creationId xmlns:a16="http://schemas.microsoft.com/office/drawing/2014/main" id="{C52B8491-D39D-4464-9861-2C3197ED8FB1}"/>
                  </a:ext>
                </a:extLst>
              </p:cNvPr>
              <p:cNvSpPr>
                <a:spLocks noChangeShapeType="1"/>
              </p:cNvSpPr>
              <p:nvPr userDrawn="1"/>
            </p:nvSpPr>
            <p:spPr bwMode="auto">
              <a:xfrm>
                <a:off x="8961251"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sz="1627"/>
              </a:p>
            </p:txBody>
          </p:sp>
          <p:sp>
            <p:nvSpPr>
              <p:cNvPr id="58" name="Line 94">
                <a:extLst>
                  <a:ext uri="{FF2B5EF4-FFF2-40B4-BE49-F238E27FC236}">
                    <a16:creationId xmlns:a16="http://schemas.microsoft.com/office/drawing/2014/main" id="{F3C1B3B6-065E-4FA1-924E-4932FA75F3EC}"/>
                  </a:ext>
                </a:extLst>
              </p:cNvPr>
              <p:cNvSpPr>
                <a:spLocks noChangeShapeType="1"/>
              </p:cNvSpPr>
              <p:nvPr userDrawn="1"/>
            </p:nvSpPr>
            <p:spPr bwMode="auto">
              <a:xfrm>
                <a:off x="9105242"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sz="1627"/>
              </a:p>
            </p:txBody>
          </p:sp>
          <p:sp>
            <p:nvSpPr>
              <p:cNvPr id="59" name="Line 95">
                <a:extLst>
                  <a:ext uri="{FF2B5EF4-FFF2-40B4-BE49-F238E27FC236}">
                    <a16:creationId xmlns:a16="http://schemas.microsoft.com/office/drawing/2014/main" id="{30A7F764-5474-4681-ADEE-195CCB1CDA90}"/>
                  </a:ext>
                </a:extLst>
              </p:cNvPr>
              <p:cNvSpPr>
                <a:spLocks noChangeShapeType="1"/>
              </p:cNvSpPr>
              <p:nvPr userDrawn="1"/>
            </p:nvSpPr>
            <p:spPr bwMode="auto">
              <a:xfrm>
                <a:off x="9249233"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sz="1627"/>
              </a:p>
            </p:txBody>
          </p:sp>
          <p:sp>
            <p:nvSpPr>
              <p:cNvPr id="60" name="Line 96">
                <a:extLst>
                  <a:ext uri="{FF2B5EF4-FFF2-40B4-BE49-F238E27FC236}">
                    <a16:creationId xmlns:a16="http://schemas.microsoft.com/office/drawing/2014/main" id="{3B41F62B-F78D-4258-B192-ED82846047B7}"/>
                  </a:ext>
                </a:extLst>
              </p:cNvPr>
              <p:cNvSpPr>
                <a:spLocks noChangeShapeType="1"/>
              </p:cNvSpPr>
              <p:nvPr userDrawn="1"/>
            </p:nvSpPr>
            <p:spPr bwMode="auto">
              <a:xfrm>
                <a:off x="9393224"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sz="1627"/>
              </a:p>
            </p:txBody>
          </p:sp>
          <p:sp>
            <p:nvSpPr>
              <p:cNvPr id="61" name="Line 97">
                <a:extLst>
                  <a:ext uri="{FF2B5EF4-FFF2-40B4-BE49-F238E27FC236}">
                    <a16:creationId xmlns:a16="http://schemas.microsoft.com/office/drawing/2014/main" id="{2DC9E165-C10D-4D83-9EF1-A5082CA9ACAE}"/>
                  </a:ext>
                </a:extLst>
              </p:cNvPr>
              <p:cNvSpPr>
                <a:spLocks noChangeShapeType="1"/>
              </p:cNvSpPr>
              <p:nvPr userDrawn="1"/>
            </p:nvSpPr>
            <p:spPr bwMode="auto">
              <a:xfrm>
                <a:off x="9537215"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sz="1627" dirty="0"/>
              </a:p>
            </p:txBody>
          </p:sp>
          <p:sp>
            <p:nvSpPr>
              <p:cNvPr id="62" name="Line 98">
                <a:extLst>
                  <a:ext uri="{FF2B5EF4-FFF2-40B4-BE49-F238E27FC236}">
                    <a16:creationId xmlns:a16="http://schemas.microsoft.com/office/drawing/2014/main" id="{4C420AD3-BC41-430F-A995-2E86A183D761}"/>
                  </a:ext>
                </a:extLst>
              </p:cNvPr>
              <p:cNvSpPr>
                <a:spLocks noChangeShapeType="1"/>
              </p:cNvSpPr>
              <p:nvPr userDrawn="1"/>
            </p:nvSpPr>
            <p:spPr bwMode="auto">
              <a:xfrm>
                <a:off x="9681206"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sz="1627"/>
              </a:p>
            </p:txBody>
          </p:sp>
          <p:sp>
            <p:nvSpPr>
              <p:cNvPr id="63" name="Line 99">
                <a:extLst>
                  <a:ext uri="{FF2B5EF4-FFF2-40B4-BE49-F238E27FC236}">
                    <a16:creationId xmlns:a16="http://schemas.microsoft.com/office/drawing/2014/main" id="{7D129CCC-152F-4AB2-AE1B-A27D9C38917B}"/>
                  </a:ext>
                </a:extLst>
              </p:cNvPr>
              <p:cNvSpPr>
                <a:spLocks noChangeShapeType="1"/>
              </p:cNvSpPr>
              <p:nvPr userDrawn="1"/>
            </p:nvSpPr>
            <p:spPr bwMode="auto">
              <a:xfrm>
                <a:off x="1185737"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sz="1627"/>
              </a:p>
            </p:txBody>
          </p:sp>
          <p:sp>
            <p:nvSpPr>
              <p:cNvPr id="64" name="Line 100">
                <a:extLst>
                  <a:ext uri="{FF2B5EF4-FFF2-40B4-BE49-F238E27FC236}">
                    <a16:creationId xmlns:a16="http://schemas.microsoft.com/office/drawing/2014/main" id="{6BA0EE88-775D-4DED-AAA9-0F84326588B0}"/>
                  </a:ext>
                </a:extLst>
              </p:cNvPr>
              <p:cNvSpPr>
                <a:spLocks noChangeShapeType="1"/>
              </p:cNvSpPr>
              <p:nvPr userDrawn="1"/>
            </p:nvSpPr>
            <p:spPr bwMode="auto">
              <a:xfrm>
                <a:off x="9825197"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sz="1627"/>
              </a:p>
            </p:txBody>
          </p:sp>
          <p:sp>
            <p:nvSpPr>
              <p:cNvPr id="65" name="Line 103">
                <a:extLst>
                  <a:ext uri="{FF2B5EF4-FFF2-40B4-BE49-F238E27FC236}">
                    <a16:creationId xmlns:a16="http://schemas.microsoft.com/office/drawing/2014/main" id="{1B7CC1FA-EF48-429B-800A-C666B45F97D7}"/>
                  </a:ext>
                </a:extLst>
              </p:cNvPr>
              <p:cNvSpPr>
                <a:spLocks noChangeShapeType="1"/>
              </p:cNvSpPr>
              <p:nvPr userDrawn="1"/>
            </p:nvSpPr>
            <p:spPr bwMode="auto">
              <a:xfrm>
                <a:off x="5505467" y="613151"/>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sz="1627"/>
              </a:p>
            </p:txBody>
          </p:sp>
          <p:sp>
            <p:nvSpPr>
              <p:cNvPr id="66" name="Line 99">
                <a:extLst>
                  <a:ext uri="{FF2B5EF4-FFF2-40B4-BE49-F238E27FC236}">
                    <a16:creationId xmlns:a16="http://schemas.microsoft.com/office/drawing/2014/main" id="{C39D7A7B-875D-43E7-AA15-D0D41D5A20AC}"/>
                  </a:ext>
                </a:extLst>
              </p:cNvPr>
              <p:cNvSpPr>
                <a:spLocks noChangeShapeType="1"/>
              </p:cNvSpPr>
              <p:nvPr userDrawn="1"/>
            </p:nvSpPr>
            <p:spPr bwMode="auto">
              <a:xfrm>
                <a:off x="1041746"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sz="1627"/>
              </a:p>
            </p:txBody>
          </p:sp>
          <p:sp>
            <p:nvSpPr>
              <p:cNvPr id="67" name="Line 99">
                <a:extLst>
                  <a:ext uri="{FF2B5EF4-FFF2-40B4-BE49-F238E27FC236}">
                    <a16:creationId xmlns:a16="http://schemas.microsoft.com/office/drawing/2014/main" id="{4A221A8F-AA8C-429F-99F2-D9ACCFDE2C97}"/>
                  </a:ext>
                </a:extLst>
              </p:cNvPr>
              <p:cNvSpPr>
                <a:spLocks noChangeShapeType="1"/>
              </p:cNvSpPr>
              <p:nvPr userDrawn="1"/>
            </p:nvSpPr>
            <p:spPr bwMode="auto">
              <a:xfrm>
                <a:off x="897755"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sz="1627"/>
              </a:p>
            </p:txBody>
          </p:sp>
          <p:sp>
            <p:nvSpPr>
              <p:cNvPr id="68" name="Line 100">
                <a:extLst>
                  <a:ext uri="{FF2B5EF4-FFF2-40B4-BE49-F238E27FC236}">
                    <a16:creationId xmlns:a16="http://schemas.microsoft.com/office/drawing/2014/main" id="{1B79F200-A8BA-489D-9E77-C350590CE1E3}"/>
                  </a:ext>
                </a:extLst>
              </p:cNvPr>
              <p:cNvSpPr>
                <a:spLocks noChangeShapeType="1"/>
              </p:cNvSpPr>
              <p:nvPr userDrawn="1"/>
            </p:nvSpPr>
            <p:spPr bwMode="auto">
              <a:xfrm>
                <a:off x="9969199"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sz="1627"/>
              </a:p>
            </p:txBody>
          </p:sp>
          <p:sp>
            <p:nvSpPr>
              <p:cNvPr id="69" name="Line 99">
                <a:extLst>
                  <a:ext uri="{FF2B5EF4-FFF2-40B4-BE49-F238E27FC236}">
                    <a16:creationId xmlns:a16="http://schemas.microsoft.com/office/drawing/2014/main" id="{9A9BC62E-DEA8-496F-9E8B-1B999891A049}"/>
                  </a:ext>
                </a:extLst>
              </p:cNvPr>
              <p:cNvSpPr>
                <a:spLocks noChangeShapeType="1"/>
              </p:cNvSpPr>
              <p:nvPr userDrawn="1"/>
            </p:nvSpPr>
            <p:spPr bwMode="auto">
              <a:xfrm>
                <a:off x="321791"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sz="1627"/>
              </a:p>
            </p:txBody>
          </p:sp>
          <p:sp>
            <p:nvSpPr>
              <p:cNvPr id="70" name="Line 99">
                <a:extLst>
                  <a:ext uri="{FF2B5EF4-FFF2-40B4-BE49-F238E27FC236}">
                    <a16:creationId xmlns:a16="http://schemas.microsoft.com/office/drawing/2014/main" id="{BC335BF3-4274-4A7A-B852-B31B51C45ABF}"/>
                  </a:ext>
                </a:extLst>
              </p:cNvPr>
              <p:cNvSpPr>
                <a:spLocks noChangeShapeType="1"/>
              </p:cNvSpPr>
              <p:nvPr userDrawn="1"/>
            </p:nvSpPr>
            <p:spPr bwMode="auto">
              <a:xfrm>
                <a:off x="177800"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sz="1627"/>
              </a:p>
            </p:txBody>
          </p:sp>
          <p:sp>
            <p:nvSpPr>
              <p:cNvPr id="71" name="Line 99">
                <a:extLst>
                  <a:ext uri="{FF2B5EF4-FFF2-40B4-BE49-F238E27FC236}">
                    <a16:creationId xmlns:a16="http://schemas.microsoft.com/office/drawing/2014/main" id="{940DEF4C-4D14-40D8-A28C-36C47C1FFE43}"/>
                  </a:ext>
                </a:extLst>
              </p:cNvPr>
              <p:cNvSpPr>
                <a:spLocks noChangeShapeType="1"/>
              </p:cNvSpPr>
              <p:nvPr userDrawn="1"/>
            </p:nvSpPr>
            <p:spPr bwMode="auto">
              <a:xfrm>
                <a:off x="609773"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sz="1627"/>
              </a:p>
            </p:txBody>
          </p:sp>
          <p:sp>
            <p:nvSpPr>
              <p:cNvPr id="72" name="Line 99">
                <a:extLst>
                  <a:ext uri="{FF2B5EF4-FFF2-40B4-BE49-F238E27FC236}">
                    <a16:creationId xmlns:a16="http://schemas.microsoft.com/office/drawing/2014/main" id="{71D8B819-6FF4-4244-975C-DF2F219F8F3F}"/>
                  </a:ext>
                </a:extLst>
              </p:cNvPr>
              <p:cNvSpPr>
                <a:spLocks noChangeShapeType="1"/>
              </p:cNvSpPr>
              <p:nvPr userDrawn="1"/>
            </p:nvSpPr>
            <p:spPr bwMode="auto">
              <a:xfrm>
                <a:off x="465782"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sz="1627"/>
              </a:p>
            </p:txBody>
          </p:sp>
          <p:sp>
            <p:nvSpPr>
              <p:cNvPr id="73" name="Line 99">
                <a:extLst>
                  <a:ext uri="{FF2B5EF4-FFF2-40B4-BE49-F238E27FC236}">
                    <a16:creationId xmlns:a16="http://schemas.microsoft.com/office/drawing/2014/main" id="{29ADFD8F-4616-40E9-BE5A-9A5DDF4C845E}"/>
                  </a:ext>
                </a:extLst>
              </p:cNvPr>
              <p:cNvSpPr>
                <a:spLocks noChangeShapeType="1"/>
              </p:cNvSpPr>
              <p:nvPr userDrawn="1"/>
            </p:nvSpPr>
            <p:spPr bwMode="auto">
              <a:xfrm>
                <a:off x="753764"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sz="1627"/>
              </a:p>
            </p:txBody>
          </p:sp>
          <p:sp>
            <p:nvSpPr>
              <p:cNvPr id="74" name="Line 100">
                <a:extLst>
                  <a:ext uri="{FF2B5EF4-FFF2-40B4-BE49-F238E27FC236}">
                    <a16:creationId xmlns:a16="http://schemas.microsoft.com/office/drawing/2014/main" id="{C8F65069-8B3E-410E-BFB0-329AB5A58C49}"/>
                  </a:ext>
                </a:extLst>
              </p:cNvPr>
              <p:cNvSpPr>
                <a:spLocks noChangeShapeType="1"/>
              </p:cNvSpPr>
              <p:nvPr userDrawn="1"/>
            </p:nvSpPr>
            <p:spPr bwMode="auto">
              <a:xfrm>
                <a:off x="10113637"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sz="1627"/>
              </a:p>
            </p:txBody>
          </p:sp>
          <p:sp>
            <p:nvSpPr>
              <p:cNvPr id="75" name="Line 100">
                <a:extLst>
                  <a:ext uri="{FF2B5EF4-FFF2-40B4-BE49-F238E27FC236}">
                    <a16:creationId xmlns:a16="http://schemas.microsoft.com/office/drawing/2014/main" id="{3957CFDD-1A24-41AD-AC46-02B96736D4F9}"/>
                  </a:ext>
                </a:extLst>
              </p:cNvPr>
              <p:cNvSpPr>
                <a:spLocks noChangeShapeType="1"/>
              </p:cNvSpPr>
              <p:nvPr userDrawn="1"/>
            </p:nvSpPr>
            <p:spPr bwMode="auto">
              <a:xfrm>
                <a:off x="10258075"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sz="1627"/>
              </a:p>
            </p:txBody>
          </p:sp>
          <p:sp>
            <p:nvSpPr>
              <p:cNvPr id="76" name="Line 100">
                <a:extLst>
                  <a:ext uri="{FF2B5EF4-FFF2-40B4-BE49-F238E27FC236}">
                    <a16:creationId xmlns:a16="http://schemas.microsoft.com/office/drawing/2014/main" id="{A64D2D0B-0CD8-4B73-9AA1-49902EB1BFD3}"/>
                  </a:ext>
                </a:extLst>
              </p:cNvPr>
              <p:cNvSpPr>
                <a:spLocks noChangeShapeType="1"/>
              </p:cNvSpPr>
              <p:nvPr userDrawn="1"/>
            </p:nvSpPr>
            <p:spPr bwMode="auto">
              <a:xfrm>
                <a:off x="10402066"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sz="1627"/>
              </a:p>
            </p:txBody>
          </p:sp>
          <p:sp>
            <p:nvSpPr>
              <p:cNvPr id="77" name="Line 100">
                <a:extLst>
                  <a:ext uri="{FF2B5EF4-FFF2-40B4-BE49-F238E27FC236}">
                    <a16:creationId xmlns:a16="http://schemas.microsoft.com/office/drawing/2014/main" id="{6AB7AC07-4830-4DE3-B49F-37FAA2CE1C05}"/>
                  </a:ext>
                </a:extLst>
              </p:cNvPr>
              <p:cNvSpPr>
                <a:spLocks noChangeShapeType="1"/>
              </p:cNvSpPr>
              <p:nvPr userDrawn="1"/>
            </p:nvSpPr>
            <p:spPr bwMode="auto">
              <a:xfrm>
                <a:off x="10546068"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sz="1627"/>
              </a:p>
            </p:txBody>
          </p:sp>
        </p:grpSp>
      </p:grpSp>
    </p:spTree>
    <p:extLst>
      <p:ext uri="{BB962C8B-B14F-4D97-AF65-F5344CB8AC3E}">
        <p14:creationId xmlns:p14="http://schemas.microsoft.com/office/powerpoint/2010/main" val="505377996"/>
      </p:ext>
    </p:extLst>
  </p:cSld>
  <p:clrMap bg1="lt1" tx1="dk1" bg2="lt2" tx2="dk2" accent1="accent1" accent2="accent2" accent3="accent3" accent4="accent4" accent5="accent5" accent6="accent6" hlink="hlink" folHlink="folHlink"/>
  <p:sldLayoutIdLst>
    <p:sldLayoutId id="2147483684" r:id="rId1"/>
    <p:sldLayoutId id="2147483685" r:id="rId2"/>
    <p:sldLayoutId id="2147483686" r:id="rId3"/>
    <p:sldLayoutId id="2147483687" r:id="rId4"/>
    <p:sldLayoutId id="2147483688" r:id="rId5"/>
    <p:sldLayoutId id="2147483689" r:id="rId6"/>
    <p:sldLayoutId id="2147483690" r:id="rId7"/>
    <p:sldLayoutId id="2147483691" r:id="rId8"/>
    <p:sldLayoutId id="2147483692" r:id="rId9"/>
    <p:sldLayoutId id="2147483693" r:id="rId10"/>
    <p:sldLayoutId id="2147483694" r:id="rId11"/>
    <p:sldLayoutId id="2147483695" r:id="rId12"/>
    <p:sldLayoutId id="2147483696" r:id="rId13"/>
    <p:sldLayoutId id="2147483697" r:id="rId14"/>
    <p:sldLayoutId id="2147483698" r:id="rId15"/>
    <p:sldLayoutId id="2147483699" r:id="rId16"/>
  </p:sldLayoutIdLst>
  <p:hf hdr="0" ftr="0" dt="0"/>
  <p:txStyles>
    <p:titleStyle>
      <a:lvl1pPr algn="ctr" defTabSz="911024" rtl="0" eaLnBrk="1" latinLnBrk="0" hangingPunct="1">
        <a:lnSpc>
          <a:spcPct val="90000"/>
        </a:lnSpc>
        <a:spcBef>
          <a:spcPct val="0"/>
        </a:spcBef>
        <a:buNone/>
        <a:defRPr kumimoji="1" sz="4384" kern="1200">
          <a:solidFill>
            <a:schemeClr val="tx1"/>
          </a:solidFill>
          <a:latin typeface="+mj-lt"/>
          <a:ea typeface="+mj-ea"/>
          <a:cs typeface="+mj-cs"/>
        </a:defRPr>
      </a:lvl1pPr>
    </p:titleStyle>
    <p:bodyStyle>
      <a:lvl1pPr marL="0" indent="0" algn="ctr" defTabSz="911024" rtl="0" eaLnBrk="1" latinLnBrk="0" hangingPunct="1">
        <a:lnSpc>
          <a:spcPct val="90000"/>
        </a:lnSpc>
        <a:spcBef>
          <a:spcPts val="996"/>
        </a:spcBef>
        <a:buFontTx/>
        <a:buNone/>
        <a:defRPr kumimoji="1" sz="2790" kern="1200">
          <a:solidFill>
            <a:schemeClr val="tx1"/>
          </a:solidFill>
          <a:latin typeface="+mn-lt"/>
          <a:ea typeface="+mn-ea"/>
          <a:cs typeface="+mn-cs"/>
        </a:defRPr>
      </a:lvl1pPr>
      <a:lvl2pPr marL="0" indent="0" algn="l" defTabSz="911024" rtl="0" eaLnBrk="1" latinLnBrk="0" hangingPunct="1">
        <a:lnSpc>
          <a:spcPct val="90000"/>
        </a:lnSpc>
        <a:spcBef>
          <a:spcPts val="499"/>
        </a:spcBef>
        <a:buFontTx/>
        <a:buNone/>
        <a:defRPr kumimoji="1" sz="2391" kern="1200">
          <a:solidFill>
            <a:schemeClr val="tx1"/>
          </a:solidFill>
          <a:latin typeface="+mn-lt"/>
          <a:ea typeface="+mn-ea"/>
          <a:cs typeface="+mn-cs"/>
        </a:defRPr>
      </a:lvl2pPr>
      <a:lvl3pPr marL="0" indent="0" algn="l" defTabSz="911024" rtl="0" eaLnBrk="1" latinLnBrk="0" hangingPunct="1">
        <a:lnSpc>
          <a:spcPct val="90000"/>
        </a:lnSpc>
        <a:spcBef>
          <a:spcPts val="499"/>
        </a:spcBef>
        <a:buFontTx/>
        <a:buNone/>
        <a:defRPr kumimoji="1" sz="1992" kern="1200">
          <a:solidFill>
            <a:schemeClr val="tx1"/>
          </a:solidFill>
          <a:latin typeface="+mn-lt"/>
          <a:ea typeface="+mn-ea"/>
          <a:cs typeface="+mn-cs"/>
        </a:defRPr>
      </a:lvl3pPr>
      <a:lvl4pPr marL="0" indent="0" algn="l" defTabSz="911024" rtl="0" eaLnBrk="1" latinLnBrk="0" hangingPunct="1">
        <a:lnSpc>
          <a:spcPct val="90000"/>
        </a:lnSpc>
        <a:spcBef>
          <a:spcPts val="499"/>
        </a:spcBef>
        <a:buFontTx/>
        <a:buNone/>
        <a:defRPr kumimoji="1" sz="1794" kern="1200">
          <a:solidFill>
            <a:schemeClr val="tx1"/>
          </a:solidFill>
          <a:latin typeface="+mn-lt"/>
          <a:ea typeface="+mn-ea"/>
          <a:cs typeface="+mn-cs"/>
        </a:defRPr>
      </a:lvl4pPr>
      <a:lvl5pPr marL="0" indent="0" algn="l" defTabSz="911024" rtl="0" eaLnBrk="1" latinLnBrk="0" hangingPunct="1">
        <a:lnSpc>
          <a:spcPct val="90000"/>
        </a:lnSpc>
        <a:spcBef>
          <a:spcPts val="499"/>
        </a:spcBef>
        <a:buFontTx/>
        <a:buNone/>
        <a:defRPr kumimoji="1" sz="1794" kern="1200">
          <a:solidFill>
            <a:schemeClr val="tx1"/>
          </a:solidFill>
          <a:latin typeface="+mn-lt"/>
          <a:ea typeface="+mn-ea"/>
          <a:cs typeface="+mn-cs"/>
        </a:defRPr>
      </a:lvl5pPr>
      <a:lvl6pPr marL="2505318" indent="-227757" algn="l" defTabSz="911024" rtl="0" eaLnBrk="1" latinLnBrk="0" hangingPunct="1">
        <a:lnSpc>
          <a:spcPct val="90000"/>
        </a:lnSpc>
        <a:spcBef>
          <a:spcPts val="499"/>
        </a:spcBef>
        <a:buFont typeface="Arial" panose="020B0604020202020204" pitchFamily="34" charset="0"/>
        <a:buChar char="•"/>
        <a:defRPr kumimoji="1" sz="1794" kern="1200">
          <a:solidFill>
            <a:schemeClr val="tx1"/>
          </a:solidFill>
          <a:latin typeface="+mn-lt"/>
          <a:ea typeface="+mn-ea"/>
          <a:cs typeface="+mn-cs"/>
        </a:defRPr>
      </a:lvl6pPr>
      <a:lvl7pPr marL="2960829" indent="-227757" algn="l" defTabSz="911024" rtl="0" eaLnBrk="1" latinLnBrk="0" hangingPunct="1">
        <a:lnSpc>
          <a:spcPct val="90000"/>
        </a:lnSpc>
        <a:spcBef>
          <a:spcPts val="499"/>
        </a:spcBef>
        <a:buFont typeface="Arial" panose="020B0604020202020204" pitchFamily="34" charset="0"/>
        <a:buChar char="•"/>
        <a:defRPr kumimoji="1" sz="1794" kern="1200">
          <a:solidFill>
            <a:schemeClr val="tx1"/>
          </a:solidFill>
          <a:latin typeface="+mn-lt"/>
          <a:ea typeface="+mn-ea"/>
          <a:cs typeface="+mn-cs"/>
        </a:defRPr>
      </a:lvl7pPr>
      <a:lvl8pPr marL="3416342" indent="-227757" algn="l" defTabSz="911024" rtl="0" eaLnBrk="1" latinLnBrk="0" hangingPunct="1">
        <a:lnSpc>
          <a:spcPct val="90000"/>
        </a:lnSpc>
        <a:spcBef>
          <a:spcPts val="499"/>
        </a:spcBef>
        <a:buFont typeface="Arial" panose="020B0604020202020204" pitchFamily="34" charset="0"/>
        <a:buChar char="•"/>
        <a:defRPr kumimoji="1" sz="1794" kern="1200">
          <a:solidFill>
            <a:schemeClr val="tx1"/>
          </a:solidFill>
          <a:latin typeface="+mn-lt"/>
          <a:ea typeface="+mn-ea"/>
          <a:cs typeface="+mn-cs"/>
        </a:defRPr>
      </a:lvl8pPr>
      <a:lvl9pPr marL="3871853" indent="-227757" algn="l" defTabSz="911024" rtl="0" eaLnBrk="1" latinLnBrk="0" hangingPunct="1">
        <a:lnSpc>
          <a:spcPct val="90000"/>
        </a:lnSpc>
        <a:spcBef>
          <a:spcPts val="499"/>
        </a:spcBef>
        <a:buFont typeface="Arial" panose="020B0604020202020204" pitchFamily="34" charset="0"/>
        <a:buChar char="•"/>
        <a:defRPr kumimoji="1" sz="1794" kern="1200">
          <a:solidFill>
            <a:schemeClr val="tx1"/>
          </a:solidFill>
          <a:latin typeface="+mn-lt"/>
          <a:ea typeface="+mn-ea"/>
          <a:cs typeface="+mn-cs"/>
        </a:defRPr>
      </a:lvl9pPr>
    </p:bodyStyle>
    <p:otherStyle>
      <a:defPPr>
        <a:defRPr lang="ja-JP"/>
      </a:defPPr>
      <a:lvl1pPr marL="0" algn="l" defTabSz="911024" rtl="0" eaLnBrk="1" latinLnBrk="0" hangingPunct="1">
        <a:defRPr kumimoji="1" sz="1794" kern="1200">
          <a:solidFill>
            <a:schemeClr val="tx1"/>
          </a:solidFill>
          <a:latin typeface="+mn-lt"/>
          <a:ea typeface="+mn-ea"/>
          <a:cs typeface="+mn-cs"/>
        </a:defRPr>
      </a:lvl1pPr>
      <a:lvl2pPr marL="455512" algn="l" defTabSz="911024" rtl="0" eaLnBrk="1" latinLnBrk="0" hangingPunct="1">
        <a:defRPr kumimoji="1" sz="1794" kern="1200">
          <a:solidFill>
            <a:schemeClr val="tx1"/>
          </a:solidFill>
          <a:latin typeface="+mn-lt"/>
          <a:ea typeface="+mn-ea"/>
          <a:cs typeface="+mn-cs"/>
        </a:defRPr>
      </a:lvl2pPr>
      <a:lvl3pPr marL="911024" algn="l" defTabSz="911024" rtl="0" eaLnBrk="1" latinLnBrk="0" hangingPunct="1">
        <a:defRPr kumimoji="1" sz="1794" kern="1200">
          <a:solidFill>
            <a:schemeClr val="tx1"/>
          </a:solidFill>
          <a:latin typeface="+mn-lt"/>
          <a:ea typeface="+mn-ea"/>
          <a:cs typeface="+mn-cs"/>
        </a:defRPr>
      </a:lvl3pPr>
      <a:lvl4pPr marL="1366536" algn="l" defTabSz="911024" rtl="0" eaLnBrk="1" latinLnBrk="0" hangingPunct="1">
        <a:defRPr kumimoji="1" sz="1794" kern="1200">
          <a:solidFill>
            <a:schemeClr val="tx1"/>
          </a:solidFill>
          <a:latin typeface="+mn-lt"/>
          <a:ea typeface="+mn-ea"/>
          <a:cs typeface="+mn-cs"/>
        </a:defRPr>
      </a:lvl4pPr>
      <a:lvl5pPr marL="1822048" algn="l" defTabSz="911024" rtl="0" eaLnBrk="1" latinLnBrk="0" hangingPunct="1">
        <a:defRPr kumimoji="1" sz="1794" kern="1200">
          <a:solidFill>
            <a:schemeClr val="tx1"/>
          </a:solidFill>
          <a:latin typeface="+mn-lt"/>
          <a:ea typeface="+mn-ea"/>
          <a:cs typeface="+mn-cs"/>
        </a:defRPr>
      </a:lvl5pPr>
      <a:lvl6pPr marL="2277560" algn="l" defTabSz="911024" rtl="0" eaLnBrk="1" latinLnBrk="0" hangingPunct="1">
        <a:defRPr kumimoji="1" sz="1794" kern="1200">
          <a:solidFill>
            <a:schemeClr val="tx1"/>
          </a:solidFill>
          <a:latin typeface="+mn-lt"/>
          <a:ea typeface="+mn-ea"/>
          <a:cs typeface="+mn-cs"/>
        </a:defRPr>
      </a:lvl6pPr>
      <a:lvl7pPr marL="2733074" algn="l" defTabSz="911024" rtl="0" eaLnBrk="1" latinLnBrk="0" hangingPunct="1">
        <a:defRPr kumimoji="1" sz="1794" kern="1200">
          <a:solidFill>
            <a:schemeClr val="tx1"/>
          </a:solidFill>
          <a:latin typeface="+mn-lt"/>
          <a:ea typeface="+mn-ea"/>
          <a:cs typeface="+mn-cs"/>
        </a:defRPr>
      </a:lvl7pPr>
      <a:lvl8pPr marL="3188586" algn="l" defTabSz="911024" rtl="0" eaLnBrk="1" latinLnBrk="0" hangingPunct="1">
        <a:defRPr kumimoji="1" sz="1794" kern="1200">
          <a:solidFill>
            <a:schemeClr val="tx1"/>
          </a:solidFill>
          <a:latin typeface="+mn-lt"/>
          <a:ea typeface="+mn-ea"/>
          <a:cs typeface="+mn-cs"/>
        </a:defRPr>
      </a:lvl8pPr>
      <a:lvl9pPr marL="3644098" algn="l" defTabSz="911024" rtl="0" eaLnBrk="1" latinLnBrk="0" hangingPunct="1">
        <a:defRPr kumimoji="1" sz="1794"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367">
          <p15:clr>
            <a:srgbClr val="F26B43"/>
          </p15:clr>
        </p15:guide>
        <p15:guide id="2" orient="horz" pos="2381">
          <p15:clr>
            <a:srgbClr val="F26B43"/>
          </p15:clr>
        </p15:guide>
        <p15:guide id="3" orient="horz" pos="22">
          <p15:clr>
            <a:srgbClr val="F26B43"/>
          </p15:clr>
        </p15:guide>
        <p15:guide id="4" orient="horz" pos="4649">
          <p15:clr>
            <a:srgbClr val="F26B43"/>
          </p15:clr>
        </p15:guide>
        <p15:guide id="5" pos="6633">
          <p15:clr>
            <a:srgbClr val="F26B43"/>
          </p15:clr>
        </p15:guide>
        <p15:guide id="6" pos="102">
          <p15:clr>
            <a:srgbClr val="F26B43"/>
          </p15:clr>
        </p15:guide>
      </p15:sldGuideLst>
    </p:ext>
  </p:extLst>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pSp>
        <p:nvGrpSpPr>
          <p:cNvPr id="2" name="グループ化 1">
            <a:extLst>
              <a:ext uri="{FF2B5EF4-FFF2-40B4-BE49-F238E27FC236}">
                <a16:creationId xmlns:a16="http://schemas.microsoft.com/office/drawing/2014/main" id="{3A91721A-3382-431C-8B68-27C1CFB9E62E}"/>
              </a:ext>
            </a:extLst>
          </p:cNvPr>
          <p:cNvGrpSpPr/>
          <p:nvPr userDrawn="1"/>
        </p:nvGrpSpPr>
        <p:grpSpPr>
          <a:xfrm>
            <a:off x="161772" y="1042609"/>
            <a:ext cx="10368269" cy="6337679"/>
            <a:chOff x="177800" y="1042608"/>
            <a:chExt cx="10368269" cy="6337679"/>
          </a:xfrm>
        </p:grpSpPr>
        <p:grpSp>
          <p:nvGrpSpPr>
            <p:cNvPr id="3" name="グループ化 2">
              <a:extLst>
                <a:ext uri="{FF2B5EF4-FFF2-40B4-BE49-F238E27FC236}">
                  <a16:creationId xmlns:a16="http://schemas.microsoft.com/office/drawing/2014/main" id="{4BFD48F3-14B9-49AE-A1D1-DE5151258DCE}"/>
                </a:ext>
              </a:extLst>
            </p:cNvPr>
            <p:cNvGrpSpPr/>
            <p:nvPr userDrawn="1"/>
          </p:nvGrpSpPr>
          <p:grpSpPr>
            <a:xfrm>
              <a:off x="178075" y="1044950"/>
              <a:ext cx="10367994" cy="6335337"/>
              <a:chOff x="178074" y="1044950"/>
              <a:chExt cx="10656433" cy="6335337"/>
            </a:xfrm>
          </p:grpSpPr>
          <p:sp>
            <p:nvSpPr>
              <p:cNvPr id="78" name="Line 4">
                <a:extLst>
                  <a:ext uri="{FF2B5EF4-FFF2-40B4-BE49-F238E27FC236}">
                    <a16:creationId xmlns:a16="http://schemas.microsoft.com/office/drawing/2014/main" id="{D826A6A1-E7E4-43E8-8468-E8C860C51E10}"/>
                  </a:ext>
                </a:extLst>
              </p:cNvPr>
              <p:cNvSpPr>
                <a:spLocks noChangeShapeType="1"/>
              </p:cNvSpPr>
              <p:nvPr userDrawn="1"/>
            </p:nvSpPr>
            <p:spPr bwMode="auto">
              <a:xfrm>
                <a:off x="178074" y="7092256"/>
                <a:ext cx="10656433"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79" name="Line 4">
                <a:extLst>
                  <a:ext uri="{FF2B5EF4-FFF2-40B4-BE49-F238E27FC236}">
                    <a16:creationId xmlns:a16="http://schemas.microsoft.com/office/drawing/2014/main" id="{57F0DA1D-52D9-4F60-AFF6-8877566167A1}"/>
                  </a:ext>
                </a:extLst>
              </p:cNvPr>
              <p:cNvSpPr>
                <a:spLocks noChangeShapeType="1"/>
              </p:cNvSpPr>
              <p:nvPr userDrawn="1"/>
            </p:nvSpPr>
            <p:spPr bwMode="auto">
              <a:xfrm>
                <a:off x="178074" y="7236256"/>
                <a:ext cx="10656433"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80" name="Line 4">
                <a:extLst>
                  <a:ext uri="{FF2B5EF4-FFF2-40B4-BE49-F238E27FC236}">
                    <a16:creationId xmlns:a16="http://schemas.microsoft.com/office/drawing/2014/main" id="{9E980EDF-B6AB-4B0C-A980-495536119834}"/>
                  </a:ext>
                </a:extLst>
              </p:cNvPr>
              <p:cNvSpPr>
                <a:spLocks noChangeShapeType="1"/>
              </p:cNvSpPr>
              <p:nvPr userDrawn="1"/>
            </p:nvSpPr>
            <p:spPr bwMode="auto">
              <a:xfrm>
                <a:off x="178074" y="6661527"/>
                <a:ext cx="10656433"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81" name="Line 5">
                <a:extLst>
                  <a:ext uri="{FF2B5EF4-FFF2-40B4-BE49-F238E27FC236}">
                    <a16:creationId xmlns:a16="http://schemas.microsoft.com/office/drawing/2014/main" id="{36E35AEA-8BC5-4852-9481-7958B3061CC9}"/>
                  </a:ext>
                </a:extLst>
              </p:cNvPr>
              <p:cNvSpPr>
                <a:spLocks noChangeShapeType="1"/>
              </p:cNvSpPr>
              <p:nvPr userDrawn="1"/>
            </p:nvSpPr>
            <p:spPr bwMode="auto">
              <a:xfrm>
                <a:off x="178074" y="6517065"/>
                <a:ext cx="10656433"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82" name="Line 6">
                <a:extLst>
                  <a:ext uri="{FF2B5EF4-FFF2-40B4-BE49-F238E27FC236}">
                    <a16:creationId xmlns:a16="http://schemas.microsoft.com/office/drawing/2014/main" id="{89C1479F-6CF5-403F-951E-D6CB9755730F}"/>
                  </a:ext>
                </a:extLst>
              </p:cNvPr>
              <p:cNvSpPr>
                <a:spLocks noChangeShapeType="1"/>
              </p:cNvSpPr>
              <p:nvPr userDrawn="1"/>
            </p:nvSpPr>
            <p:spPr bwMode="auto">
              <a:xfrm>
                <a:off x="178074" y="6372602"/>
                <a:ext cx="10656433"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83" name="Line 7">
                <a:extLst>
                  <a:ext uri="{FF2B5EF4-FFF2-40B4-BE49-F238E27FC236}">
                    <a16:creationId xmlns:a16="http://schemas.microsoft.com/office/drawing/2014/main" id="{7E684421-FA46-4F76-8DF3-44167123B394}"/>
                  </a:ext>
                </a:extLst>
              </p:cNvPr>
              <p:cNvSpPr>
                <a:spLocks noChangeShapeType="1"/>
              </p:cNvSpPr>
              <p:nvPr userDrawn="1"/>
            </p:nvSpPr>
            <p:spPr bwMode="auto">
              <a:xfrm>
                <a:off x="178074" y="6228140"/>
                <a:ext cx="10656433"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84" name="Line 8">
                <a:extLst>
                  <a:ext uri="{FF2B5EF4-FFF2-40B4-BE49-F238E27FC236}">
                    <a16:creationId xmlns:a16="http://schemas.microsoft.com/office/drawing/2014/main" id="{6ECE2685-095C-45C9-838A-65818D759485}"/>
                  </a:ext>
                </a:extLst>
              </p:cNvPr>
              <p:cNvSpPr>
                <a:spLocks noChangeShapeType="1"/>
              </p:cNvSpPr>
              <p:nvPr userDrawn="1"/>
            </p:nvSpPr>
            <p:spPr bwMode="auto">
              <a:xfrm>
                <a:off x="178074" y="6085265"/>
                <a:ext cx="10656433"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85" name="Line 9">
                <a:extLst>
                  <a:ext uri="{FF2B5EF4-FFF2-40B4-BE49-F238E27FC236}">
                    <a16:creationId xmlns:a16="http://schemas.microsoft.com/office/drawing/2014/main" id="{600ED12E-8037-4439-94BD-A834CF658819}"/>
                  </a:ext>
                </a:extLst>
              </p:cNvPr>
              <p:cNvSpPr>
                <a:spLocks noChangeShapeType="1"/>
              </p:cNvSpPr>
              <p:nvPr userDrawn="1"/>
            </p:nvSpPr>
            <p:spPr bwMode="auto">
              <a:xfrm>
                <a:off x="178074" y="5940802"/>
                <a:ext cx="10656433"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86" name="Line 10">
                <a:extLst>
                  <a:ext uri="{FF2B5EF4-FFF2-40B4-BE49-F238E27FC236}">
                    <a16:creationId xmlns:a16="http://schemas.microsoft.com/office/drawing/2014/main" id="{C50928EE-EDF1-4552-888F-3CCE27F96CEE}"/>
                  </a:ext>
                </a:extLst>
              </p:cNvPr>
              <p:cNvSpPr>
                <a:spLocks noChangeShapeType="1"/>
              </p:cNvSpPr>
              <p:nvPr userDrawn="1"/>
            </p:nvSpPr>
            <p:spPr bwMode="auto">
              <a:xfrm>
                <a:off x="178074" y="5796340"/>
                <a:ext cx="10656433"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87" name="Line 11">
                <a:extLst>
                  <a:ext uri="{FF2B5EF4-FFF2-40B4-BE49-F238E27FC236}">
                    <a16:creationId xmlns:a16="http://schemas.microsoft.com/office/drawing/2014/main" id="{75B9DE1C-6ADC-4B10-B04B-57C8C991F37E}"/>
                  </a:ext>
                </a:extLst>
              </p:cNvPr>
              <p:cNvSpPr>
                <a:spLocks noChangeShapeType="1"/>
              </p:cNvSpPr>
              <p:nvPr userDrawn="1"/>
            </p:nvSpPr>
            <p:spPr bwMode="auto">
              <a:xfrm>
                <a:off x="178074" y="5653465"/>
                <a:ext cx="10656433"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88" name="Line 12">
                <a:extLst>
                  <a:ext uri="{FF2B5EF4-FFF2-40B4-BE49-F238E27FC236}">
                    <a16:creationId xmlns:a16="http://schemas.microsoft.com/office/drawing/2014/main" id="{A23F7616-6766-47AB-B3EF-0B5FD415EF09}"/>
                  </a:ext>
                </a:extLst>
              </p:cNvPr>
              <p:cNvSpPr>
                <a:spLocks noChangeShapeType="1"/>
              </p:cNvSpPr>
              <p:nvPr userDrawn="1"/>
            </p:nvSpPr>
            <p:spPr bwMode="auto">
              <a:xfrm>
                <a:off x="178074" y="5509002"/>
                <a:ext cx="10656433"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89" name="Line 13">
                <a:extLst>
                  <a:ext uri="{FF2B5EF4-FFF2-40B4-BE49-F238E27FC236}">
                    <a16:creationId xmlns:a16="http://schemas.microsoft.com/office/drawing/2014/main" id="{021D185C-1AAE-429B-8621-1099C040362C}"/>
                  </a:ext>
                </a:extLst>
              </p:cNvPr>
              <p:cNvSpPr>
                <a:spLocks noChangeShapeType="1"/>
              </p:cNvSpPr>
              <p:nvPr userDrawn="1"/>
            </p:nvSpPr>
            <p:spPr bwMode="auto">
              <a:xfrm>
                <a:off x="178074" y="5364540"/>
                <a:ext cx="10656433"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90" name="Line 14">
                <a:extLst>
                  <a:ext uri="{FF2B5EF4-FFF2-40B4-BE49-F238E27FC236}">
                    <a16:creationId xmlns:a16="http://schemas.microsoft.com/office/drawing/2014/main" id="{09703D58-1DDF-4B6E-BE8C-D9DB7B26F446}"/>
                  </a:ext>
                </a:extLst>
              </p:cNvPr>
              <p:cNvSpPr>
                <a:spLocks noChangeShapeType="1"/>
              </p:cNvSpPr>
              <p:nvPr userDrawn="1"/>
            </p:nvSpPr>
            <p:spPr bwMode="auto">
              <a:xfrm>
                <a:off x="178074" y="5220077"/>
                <a:ext cx="10656433"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91" name="Line 15">
                <a:extLst>
                  <a:ext uri="{FF2B5EF4-FFF2-40B4-BE49-F238E27FC236}">
                    <a16:creationId xmlns:a16="http://schemas.microsoft.com/office/drawing/2014/main" id="{0A99046C-7D76-490A-88DE-41D62CAAB2D3}"/>
                  </a:ext>
                </a:extLst>
              </p:cNvPr>
              <p:cNvSpPr>
                <a:spLocks noChangeShapeType="1"/>
              </p:cNvSpPr>
              <p:nvPr userDrawn="1"/>
            </p:nvSpPr>
            <p:spPr bwMode="auto">
              <a:xfrm>
                <a:off x="178074" y="5077202"/>
                <a:ext cx="10656433"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92" name="Line 16">
                <a:extLst>
                  <a:ext uri="{FF2B5EF4-FFF2-40B4-BE49-F238E27FC236}">
                    <a16:creationId xmlns:a16="http://schemas.microsoft.com/office/drawing/2014/main" id="{59BBACC5-635F-4604-B162-146A153A24BB}"/>
                  </a:ext>
                </a:extLst>
              </p:cNvPr>
              <p:cNvSpPr>
                <a:spLocks noChangeShapeType="1"/>
              </p:cNvSpPr>
              <p:nvPr userDrawn="1"/>
            </p:nvSpPr>
            <p:spPr bwMode="auto">
              <a:xfrm>
                <a:off x="178074" y="4932740"/>
                <a:ext cx="10656433"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93" name="Line 17">
                <a:extLst>
                  <a:ext uri="{FF2B5EF4-FFF2-40B4-BE49-F238E27FC236}">
                    <a16:creationId xmlns:a16="http://schemas.microsoft.com/office/drawing/2014/main" id="{9FB4A3F6-32A1-4976-8A08-D1DAD172D3A1}"/>
                  </a:ext>
                </a:extLst>
              </p:cNvPr>
              <p:cNvSpPr>
                <a:spLocks noChangeShapeType="1"/>
              </p:cNvSpPr>
              <p:nvPr userDrawn="1"/>
            </p:nvSpPr>
            <p:spPr bwMode="auto">
              <a:xfrm>
                <a:off x="178074" y="4788277"/>
                <a:ext cx="10656433"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94" name="Line 18">
                <a:extLst>
                  <a:ext uri="{FF2B5EF4-FFF2-40B4-BE49-F238E27FC236}">
                    <a16:creationId xmlns:a16="http://schemas.microsoft.com/office/drawing/2014/main" id="{908F9892-CF7B-484A-A087-A99993AE4574}"/>
                  </a:ext>
                </a:extLst>
              </p:cNvPr>
              <p:cNvSpPr>
                <a:spLocks noChangeShapeType="1"/>
              </p:cNvSpPr>
              <p:nvPr userDrawn="1"/>
            </p:nvSpPr>
            <p:spPr bwMode="auto">
              <a:xfrm>
                <a:off x="178074" y="4643815"/>
                <a:ext cx="10656433"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95" name="Line 19">
                <a:extLst>
                  <a:ext uri="{FF2B5EF4-FFF2-40B4-BE49-F238E27FC236}">
                    <a16:creationId xmlns:a16="http://schemas.microsoft.com/office/drawing/2014/main" id="{8870D894-1D46-4193-A356-3B3B47BC911F}"/>
                  </a:ext>
                </a:extLst>
              </p:cNvPr>
              <p:cNvSpPr>
                <a:spLocks noChangeShapeType="1"/>
              </p:cNvSpPr>
              <p:nvPr userDrawn="1"/>
            </p:nvSpPr>
            <p:spPr bwMode="auto">
              <a:xfrm>
                <a:off x="178074" y="4500940"/>
                <a:ext cx="10656433"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96" name="Line 20">
                <a:extLst>
                  <a:ext uri="{FF2B5EF4-FFF2-40B4-BE49-F238E27FC236}">
                    <a16:creationId xmlns:a16="http://schemas.microsoft.com/office/drawing/2014/main" id="{E62FE32C-C1AA-4D40-946C-A2C857DF1D2C}"/>
                  </a:ext>
                </a:extLst>
              </p:cNvPr>
              <p:cNvSpPr>
                <a:spLocks noChangeShapeType="1"/>
              </p:cNvSpPr>
              <p:nvPr userDrawn="1"/>
            </p:nvSpPr>
            <p:spPr bwMode="auto">
              <a:xfrm>
                <a:off x="178074" y="4356477"/>
                <a:ext cx="10656433"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97" name="Line 21">
                <a:extLst>
                  <a:ext uri="{FF2B5EF4-FFF2-40B4-BE49-F238E27FC236}">
                    <a16:creationId xmlns:a16="http://schemas.microsoft.com/office/drawing/2014/main" id="{A41DF6BE-EF66-4E04-9235-822F95384006}"/>
                  </a:ext>
                </a:extLst>
              </p:cNvPr>
              <p:cNvSpPr>
                <a:spLocks noChangeShapeType="1"/>
              </p:cNvSpPr>
              <p:nvPr userDrawn="1"/>
            </p:nvSpPr>
            <p:spPr bwMode="auto">
              <a:xfrm>
                <a:off x="178074" y="4212015"/>
                <a:ext cx="10656433"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98" name="Line 22">
                <a:extLst>
                  <a:ext uri="{FF2B5EF4-FFF2-40B4-BE49-F238E27FC236}">
                    <a16:creationId xmlns:a16="http://schemas.microsoft.com/office/drawing/2014/main" id="{04515879-DFE5-4F8A-B76C-705440CA75BA}"/>
                  </a:ext>
                </a:extLst>
              </p:cNvPr>
              <p:cNvSpPr>
                <a:spLocks noChangeShapeType="1"/>
              </p:cNvSpPr>
              <p:nvPr userDrawn="1"/>
            </p:nvSpPr>
            <p:spPr bwMode="auto">
              <a:xfrm>
                <a:off x="178074" y="3924677"/>
                <a:ext cx="10656433"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99" name="Line 23">
                <a:extLst>
                  <a:ext uri="{FF2B5EF4-FFF2-40B4-BE49-F238E27FC236}">
                    <a16:creationId xmlns:a16="http://schemas.microsoft.com/office/drawing/2014/main" id="{0952AF1D-8248-4B31-B111-ACD4257CBB02}"/>
                  </a:ext>
                </a:extLst>
              </p:cNvPr>
              <p:cNvSpPr>
                <a:spLocks noChangeShapeType="1"/>
              </p:cNvSpPr>
              <p:nvPr userDrawn="1"/>
            </p:nvSpPr>
            <p:spPr bwMode="auto">
              <a:xfrm>
                <a:off x="178074" y="3780215"/>
                <a:ext cx="10656433"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100" name="Line 24">
                <a:extLst>
                  <a:ext uri="{FF2B5EF4-FFF2-40B4-BE49-F238E27FC236}">
                    <a16:creationId xmlns:a16="http://schemas.microsoft.com/office/drawing/2014/main" id="{5DF19807-4FC9-4DCA-8DBB-DA4B436820F2}"/>
                  </a:ext>
                </a:extLst>
              </p:cNvPr>
              <p:cNvSpPr>
                <a:spLocks noChangeShapeType="1"/>
              </p:cNvSpPr>
              <p:nvPr userDrawn="1"/>
            </p:nvSpPr>
            <p:spPr bwMode="auto">
              <a:xfrm>
                <a:off x="178074" y="3635752"/>
                <a:ext cx="10656433"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101" name="Line 25">
                <a:extLst>
                  <a:ext uri="{FF2B5EF4-FFF2-40B4-BE49-F238E27FC236}">
                    <a16:creationId xmlns:a16="http://schemas.microsoft.com/office/drawing/2014/main" id="{3B491BFB-F3D6-4AE7-A3AB-529175A1FC52}"/>
                  </a:ext>
                </a:extLst>
              </p:cNvPr>
              <p:cNvSpPr>
                <a:spLocks noChangeShapeType="1"/>
              </p:cNvSpPr>
              <p:nvPr userDrawn="1"/>
            </p:nvSpPr>
            <p:spPr bwMode="auto">
              <a:xfrm>
                <a:off x="178074" y="3492877"/>
                <a:ext cx="10656433"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102" name="Line 26">
                <a:extLst>
                  <a:ext uri="{FF2B5EF4-FFF2-40B4-BE49-F238E27FC236}">
                    <a16:creationId xmlns:a16="http://schemas.microsoft.com/office/drawing/2014/main" id="{F13ED150-3A1D-42A7-9E86-E99A6B5238F8}"/>
                  </a:ext>
                </a:extLst>
              </p:cNvPr>
              <p:cNvSpPr>
                <a:spLocks noChangeShapeType="1"/>
              </p:cNvSpPr>
              <p:nvPr userDrawn="1"/>
            </p:nvSpPr>
            <p:spPr bwMode="auto">
              <a:xfrm>
                <a:off x="178074" y="3348415"/>
                <a:ext cx="10656433"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103" name="Line 27">
                <a:extLst>
                  <a:ext uri="{FF2B5EF4-FFF2-40B4-BE49-F238E27FC236}">
                    <a16:creationId xmlns:a16="http://schemas.microsoft.com/office/drawing/2014/main" id="{EC8E0ABF-A65A-4B61-8B39-1DB126D7CE48}"/>
                  </a:ext>
                </a:extLst>
              </p:cNvPr>
              <p:cNvSpPr>
                <a:spLocks noChangeShapeType="1"/>
              </p:cNvSpPr>
              <p:nvPr userDrawn="1"/>
            </p:nvSpPr>
            <p:spPr bwMode="auto">
              <a:xfrm>
                <a:off x="178074" y="3203952"/>
                <a:ext cx="10656433"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104" name="Line 28">
                <a:extLst>
                  <a:ext uri="{FF2B5EF4-FFF2-40B4-BE49-F238E27FC236}">
                    <a16:creationId xmlns:a16="http://schemas.microsoft.com/office/drawing/2014/main" id="{5B0E93A0-803C-43D4-922B-174A4DD30EAF}"/>
                  </a:ext>
                </a:extLst>
              </p:cNvPr>
              <p:cNvSpPr>
                <a:spLocks noChangeShapeType="1"/>
              </p:cNvSpPr>
              <p:nvPr userDrawn="1"/>
            </p:nvSpPr>
            <p:spPr bwMode="auto">
              <a:xfrm>
                <a:off x="178074" y="3061077"/>
                <a:ext cx="10656433"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105" name="Line 29">
                <a:extLst>
                  <a:ext uri="{FF2B5EF4-FFF2-40B4-BE49-F238E27FC236}">
                    <a16:creationId xmlns:a16="http://schemas.microsoft.com/office/drawing/2014/main" id="{D3F014D9-1393-4D00-9A6D-9E0E19D15C5C}"/>
                  </a:ext>
                </a:extLst>
              </p:cNvPr>
              <p:cNvSpPr>
                <a:spLocks noChangeShapeType="1"/>
              </p:cNvSpPr>
              <p:nvPr userDrawn="1"/>
            </p:nvSpPr>
            <p:spPr bwMode="auto">
              <a:xfrm>
                <a:off x="178074" y="2916615"/>
                <a:ext cx="10656433"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106" name="Line 30">
                <a:extLst>
                  <a:ext uri="{FF2B5EF4-FFF2-40B4-BE49-F238E27FC236}">
                    <a16:creationId xmlns:a16="http://schemas.microsoft.com/office/drawing/2014/main" id="{414030D1-E2E5-4E55-8024-2D453BC4802C}"/>
                  </a:ext>
                </a:extLst>
              </p:cNvPr>
              <p:cNvSpPr>
                <a:spLocks noChangeShapeType="1"/>
              </p:cNvSpPr>
              <p:nvPr userDrawn="1"/>
            </p:nvSpPr>
            <p:spPr bwMode="auto">
              <a:xfrm>
                <a:off x="178074" y="2772152"/>
                <a:ext cx="10656433"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107" name="Line 31">
                <a:extLst>
                  <a:ext uri="{FF2B5EF4-FFF2-40B4-BE49-F238E27FC236}">
                    <a16:creationId xmlns:a16="http://schemas.microsoft.com/office/drawing/2014/main" id="{FDB3FA4B-DE95-483C-A755-22E878FB2E2B}"/>
                  </a:ext>
                </a:extLst>
              </p:cNvPr>
              <p:cNvSpPr>
                <a:spLocks noChangeShapeType="1"/>
              </p:cNvSpPr>
              <p:nvPr userDrawn="1"/>
            </p:nvSpPr>
            <p:spPr bwMode="auto">
              <a:xfrm>
                <a:off x="178074" y="2627690"/>
                <a:ext cx="10656433"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108" name="Line 32">
                <a:extLst>
                  <a:ext uri="{FF2B5EF4-FFF2-40B4-BE49-F238E27FC236}">
                    <a16:creationId xmlns:a16="http://schemas.microsoft.com/office/drawing/2014/main" id="{35206945-08AE-4534-AE16-F2B17244D230}"/>
                  </a:ext>
                </a:extLst>
              </p:cNvPr>
              <p:cNvSpPr>
                <a:spLocks noChangeShapeType="1"/>
              </p:cNvSpPr>
              <p:nvPr userDrawn="1"/>
            </p:nvSpPr>
            <p:spPr bwMode="auto">
              <a:xfrm>
                <a:off x="178074" y="2484815"/>
                <a:ext cx="10656433"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109" name="Line 33">
                <a:extLst>
                  <a:ext uri="{FF2B5EF4-FFF2-40B4-BE49-F238E27FC236}">
                    <a16:creationId xmlns:a16="http://schemas.microsoft.com/office/drawing/2014/main" id="{27C86116-2335-4015-8AAC-D3331F924635}"/>
                  </a:ext>
                </a:extLst>
              </p:cNvPr>
              <p:cNvSpPr>
                <a:spLocks noChangeShapeType="1"/>
              </p:cNvSpPr>
              <p:nvPr userDrawn="1"/>
            </p:nvSpPr>
            <p:spPr bwMode="auto">
              <a:xfrm>
                <a:off x="178074" y="2340352"/>
                <a:ext cx="10656433"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110" name="Line 34">
                <a:extLst>
                  <a:ext uri="{FF2B5EF4-FFF2-40B4-BE49-F238E27FC236}">
                    <a16:creationId xmlns:a16="http://schemas.microsoft.com/office/drawing/2014/main" id="{3BF6F914-6E1F-4EB0-8F80-051002B517C6}"/>
                  </a:ext>
                </a:extLst>
              </p:cNvPr>
              <p:cNvSpPr>
                <a:spLocks noChangeShapeType="1"/>
              </p:cNvSpPr>
              <p:nvPr userDrawn="1"/>
            </p:nvSpPr>
            <p:spPr bwMode="auto">
              <a:xfrm>
                <a:off x="178074" y="2195890"/>
                <a:ext cx="10656433"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111" name="Line 35">
                <a:extLst>
                  <a:ext uri="{FF2B5EF4-FFF2-40B4-BE49-F238E27FC236}">
                    <a16:creationId xmlns:a16="http://schemas.microsoft.com/office/drawing/2014/main" id="{04D2FA21-70F9-4DA5-A0FC-C0E92E3FE52E}"/>
                  </a:ext>
                </a:extLst>
              </p:cNvPr>
              <p:cNvSpPr>
                <a:spLocks noChangeShapeType="1"/>
              </p:cNvSpPr>
              <p:nvPr userDrawn="1"/>
            </p:nvSpPr>
            <p:spPr bwMode="auto">
              <a:xfrm>
                <a:off x="178074" y="2051427"/>
                <a:ext cx="10656433"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112" name="Line 36">
                <a:extLst>
                  <a:ext uri="{FF2B5EF4-FFF2-40B4-BE49-F238E27FC236}">
                    <a16:creationId xmlns:a16="http://schemas.microsoft.com/office/drawing/2014/main" id="{F58D4FB5-90F3-4530-8AF9-1A1ED0B03627}"/>
                  </a:ext>
                </a:extLst>
              </p:cNvPr>
              <p:cNvSpPr>
                <a:spLocks noChangeShapeType="1"/>
              </p:cNvSpPr>
              <p:nvPr userDrawn="1"/>
            </p:nvSpPr>
            <p:spPr bwMode="auto">
              <a:xfrm>
                <a:off x="178074" y="1908552"/>
                <a:ext cx="10656433"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113" name="Line 37">
                <a:extLst>
                  <a:ext uri="{FF2B5EF4-FFF2-40B4-BE49-F238E27FC236}">
                    <a16:creationId xmlns:a16="http://schemas.microsoft.com/office/drawing/2014/main" id="{46EF435C-533B-4F36-A45C-DED4C9DA1769}"/>
                  </a:ext>
                </a:extLst>
              </p:cNvPr>
              <p:cNvSpPr>
                <a:spLocks noChangeShapeType="1"/>
              </p:cNvSpPr>
              <p:nvPr userDrawn="1"/>
            </p:nvSpPr>
            <p:spPr bwMode="auto">
              <a:xfrm>
                <a:off x="178074" y="1764090"/>
                <a:ext cx="10656433"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114" name="Line 38">
                <a:extLst>
                  <a:ext uri="{FF2B5EF4-FFF2-40B4-BE49-F238E27FC236}">
                    <a16:creationId xmlns:a16="http://schemas.microsoft.com/office/drawing/2014/main" id="{7260D7FA-0243-4149-92F2-9A2E3D3D639A}"/>
                  </a:ext>
                </a:extLst>
              </p:cNvPr>
              <p:cNvSpPr>
                <a:spLocks noChangeShapeType="1"/>
              </p:cNvSpPr>
              <p:nvPr userDrawn="1"/>
            </p:nvSpPr>
            <p:spPr bwMode="auto">
              <a:xfrm>
                <a:off x="178074" y="1619627"/>
                <a:ext cx="10656433"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115" name="Line 39">
                <a:extLst>
                  <a:ext uri="{FF2B5EF4-FFF2-40B4-BE49-F238E27FC236}">
                    <a16:creationId xmlns:a16="http://schemas.microsoft.com/office/drawing/2014/main" id="{E17B36A0-958F-443F-9FD7-D5530C92BC70}"/>
                  </a:ext>
                </a:extLst>
              </p:cNvPr>
              <p:cNvSpPr>
                <a:spLocks noChangeShapeType="1"/>
              </p:cNvSpPr>
              <p:nvPr userDrawn="1"/>
            </p:nvSpPr>
            <p:spPr bwMode="auto">
              <a:xfrm>
                <a:off x="178074" y="1476752"/>
                <a:ext cx="10656433"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116" name="Line 102">
                <a:extLst>
                  <a:ext uri="{FF2B5EF4-FFF2-40B4-BE49-F238E27FC236}">
                    <a16:creationId xmlns:a16="http://schemas.microsoft.com/office/drawing/2014/main" id="{351063C8-67B1-4656-BE04-74F237AAE0DC}"/>
                  </a:ext>
                </a:extLst>
              </p:cNvPr>
              <p:cNvSpPr>
                <a:spLocks noChangeShapeType="1"/>
              </p:cNvSpPr>
              <p:nvPr userDrawn="1"/>
            </p:nvSpPr>
            <p:spPr bwMode="auto">
              <a:xfrm>
                <a:off x="178074" y="4069139"/>
                <a:ext cx="10656433"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117" name="Line 4">
                <a:extLst>
                  <a:ext uri="{FF2B5EF4-FFF2-40B4-BE49-F238E27FC236}">
                    <a16:creationId xmlns:a16="http://schemas.microsoft.com/office/drawing/2014/main" id="{A46FAAE6-29DC-4506-AD6F-E0CFB6E0E485}"/>
                  </a:ext>
                </a:extLst>
              </p:cNvPr>
              <p:cNvSpPr>
                <a:spLocks noChangeShapeType="1"/>
              </p:cNvSpPr>
              <p:nvPr userDrawn="1"/>
            </p:nvSpPr>
            <p:spPr bwMode="auto">
              <a:xfrm>
                <a:off x="178074" y="6804864"/>
                <a:ext cx="10656433"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118" name="Line 4">
                <a:extLst>
                  <a:ext uri="{FF2B5EF4-FFF2-40B4-BE49-F238E27FC236}">
                    <a16:creationId xmlns:a16="http://schemas.microsoft.com/office/drawing/2014/main" id="{BDB1BE34-748E-475F-92C8-62D418402AEE}"/>
                  </a:ext>
                </a:extLst>
              </p:cNvPr>
              <p:cNvSpPr>
                <a:spLocks noChangeShapeType="1"/>
              </p:cNvSpPr>
              <p:nvPr userDrawn="1"/>
            </p:nvSpPr>
            <p:spPr bwMode="auto">
              <a:xfrm>
                <a:off x="178074" y="6948864"/>
                <a:ext cx="10656433"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119" name="Line 39">
                <a:extLst>
                  <a:ext uri="{FF2B5EF4-FFF2-40B4-BE49-F238E27FC236}">
                    <a16:creationId xmlns:a16="http://schemas.microsoft.com/office/drawing/2014/main" id="{B8FC7F79-F5A5-4158-8740-748E3241FF8F}"/>
                  </a:ext>
                </a:extLst>
              </p:cNvPr>
              <p:cNvSpPr>
                <a:spLocks noChangeShapeType="1"/>
              </p:cNvSpPr>
              <p:nvPr userDrawn="1"/>
            </p:nvSpPr>
            <p:spPr bwMode="auto">
              <a:xfrm>
                <a:off x="178074" y="1332288"/>
                <a:ext cx="10656433"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120" name="Line 4">
                <a:extLst>
                  <a:ext uri="{FF2B5EF4-FFF2-40B4-BE49-F238E27FC236}">
                    <a16:creationId xmlns:a16="http://schemas.microsoft.com/office/drawing/2014/main" id="{04F44B2B-BA78-4509-9C32-74EDCFF90D98}"/>
                  </a:ext>
                </a:extLst>
              </p:cNvPr>
              <p:cNvSpPr>
                <a:spLocks noChangeShapeType="1"/>
              </p:cNvSpPr>
              <p:nvPr userDrawn="1"/>
            </p:nvSpPr>
            <p:spPr bwMode="auto">
              <a:xfrm>
                <a:off x="178074" y="7380287"/>
                <a:ext cx="10656433"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121" name="Line 34">
                <a:extLst>
                  <a:ext uri="{FF2B5EF4-FFF2-40B4-BE49-F238E27FC236}">
                    <a16:creationId xmlns:a16="http://schemas.microsoft.com/office/drawing/2014/main" id="{5E5B63E7-A874-41DF-80CD-384ECF0D0ECD}"/>
                  </a:ext>
                </a:extLst>
              </p:cNvPr>
              <p:cNvSpPr>
                <a:spLocks noChangeShapeType="1"/>
              </p:cNvSpPr>
              <p:nvPr userDrawn="1"/>
            </p:nvSpPr>
            <p:spPr bwMode="auto">
              <a:xfrm>
                <a:off x="178074" y="1332288"/>
                <a:ext cx="10656433"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122" name="Line 35">
                <a:extLst>
                  <a:ext uri="{FF2B5EF4-FFF2-40B4-BE49-F238E27FC236}">
                    <a16:creationId xmlns:a16="http://schemas.microsoft.com/office/drawing/2014/main" id="{09956D0B-D2BD-494C-9E10-AC5791E6B997}"/>
                  </a:ext>
                </a:extLst>
              </p:cNvPr>
              <p:cNvSpPr>
                <a:spLocks noChangeShapeType="1"/>
              </p:cNvSpPr>
              <p:nvPr userDrawn="1"/>
            </p:nvSpPr>
            <p:spPr bwMode="auto">
              <a:xfrm>
                <a:off x="178074" y="1187825"/>
                <a:ext cx="10656433"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123" name="Line 36">
                <a:extLst>
                  <a:ext uri="{FF2B5EF4-FFF2-40B4-BE49-F238E27FC236}">
                    <a16:creationId xmlns:a16="http://schemas.microsoft.com/office/drawing/2014/main" id="{FDCF63A4-9AE6-42F3-B831-26054F80B908}"/>
                  </a:ext>
                </a:extLst>
              </p:cNvPr>
              <p:cNvSpPr>
                <a:spLocks noChangeShapeType="1"/>
              </p:cNvSpPr>
              <p:nvPr userDrawn="1"/>
            </p:nvSpPr>
            <p:spPr bwMode="auto">
              <a:xfrm>
                <a:off x="178074" y="1044950"/>
                <a:ext cx="10656433"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grpSp>
        <p:grpSp>
          <p:nvGrpSpPr>
            <p:cNvPr id="4" name="グループ化 3">
              <a:extLst>
                <a:ext uri="{FF2B5EF4-FFF2-40B4-BE49-F238E27FC236}">
                  <a16:creationId xmlns:a16="http://schemas.microsoft.com/office/drawing/2014/main" id="{7563BD28-1209-42D1-9D77-592742544D69}"/>
                </a:ext>
              </a:extLst>
            </p:cNvPr>
            <p:cNvGrpSpPr/>
            <p:nvPr userDrawn="1"/>
          </p:nvGrpSpPr>
          <p:grpSpPr>
            <a:xfrm>
              <a:off x="177800" y="1042608"/>
              <a:ext cx="10368268" cy="6337679"/>
              <a:chOff x="177800" y="613150"/>
              <a:chExt cx="10368268" cy="6767138"/>
            </a:xfrm>
          </p:grpSpPr>
          <p:sp>
            <p:nvSpPr>
              <p:cNvPr id="5" name="Line 41">
                <a:extLst>
                  <a:ext uri="{FF2B5EF4-FFF2-40B4-BE49-F238E27FC236}">
                    <a16:creationId xmlns:a16="http://schemas.microsoft.com/office/drawing/2014/main" id="{B3C22C89-D315-4DE2-A2CE-1772E3524552}"/>
                  </a:ext>
                </a:extLst>
              </p:cNvPr>
              <p:cNvSpPr>
                <a:spLocks noChangeShapeType="1"/>
              </p:cNvSpPr>
              <p:nvPr userDrawn="1"/>
            </p:nvSpPr>
            <p:spPr bwMode="auto">
              <a:xfrm>
                <a:off x="1329728"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6" name="Line 42">
                <a:extLst>
                  <a:ext uri="{FF2B5EF4-FFF2-40B4-BE49-F238E27FC236}">
                    <a16:creationId xmlns:a16="http://schemas.microsoft.com/office/drawing/2014/main" id="{B6B37B61-127F-43BC-8980-FDDC4E2D4884}"/>
                  </a:ext>
                </a:extLst>
              </p:cNvPr>
              <p:cNvSpPr>
                <a:spLocks noChangeShapeType="1"/>
              </p:cNvSpPr>
              <p:nvPr userDrawn="1"/>
            </p:nvSpPr>
            <p:spPr bwMode="auto">
              <a:xfrm>
                <a:off x="1473719"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7" name="Line 43">
                <a:extLst>
                  <a:ext uri="{FF2B5EF4-FFF2-40B4-BE49-F238E27FC236}">
                    <a16:creationId xmlns:a16="http://schemas.microsoft.com/office/drawing/2014/main" id="{814E20DB-764C-424E-81E2-70243941EA7A}"/>
                  </a:ext>
                </a:extLst>
              </p:cNvPr>
              <p:cNvSpPr>
                <a:spLocks noChangeShapeType="1"/>
              </p:cNvSpPr>
              <p:nvPr userDrawn="1"/>
            </p:nvSpPr>
            <p:spPr bwMode="auto">
              <a:xfrm>
                <a:off x="1617710"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8" name="Line 44">
                <a:extLst>
                  <a:ext uri="{FF2B5EF4-FFF2-40B4-BE49-F238E27FC236}">
                    <a16:creationId xmlns:a16="http://schemas.microsoft.com/office/drawing/2014/main" id="{FCABC8BD-5A98-49C6-B473-81F079E35153}"/>
                  </a:ext>
                </a:extLst>
              </p:cNvPr>
              <p:cNvSpPr>
                <a:spLocks noChangeShapeType="1"/>
              </p:cNvSpPr>
              <p:nvPr userDrawn="1"/>
            </p:nvSpPr>
            <p:spPr bwMode="auto">
              <a:xfrm>
                <a:off x="1761701"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9" name="Line 45">
                <a:extLst>
                  <a:ext uri="{FF2B5EF4-FFF2-40B4-BE49-F238E27FC236}">
                    <a16:creationId xmlns:a16="http://schemas.microsoft.com/office/drawing/2014/main" id="{1A60A482-CAE7-4B32-B147-65B54D505B66}"/>
                  </a:ext>
                </a:extLst>
              </p:cNvPr>
              <p:cNvSpPr>
                <a:spLocks noChangeShapeType="1"/>
              </p:cNvSpPr>
              <p:nvPr userDrawn="1"/>
            </p:nvSpPr>
            <p:spPr bwMode="auto">
              <a:xfrm>
                <a:off x="1905692"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10" name="Line 46">
                <a:extLst>
                  <a:ext uri="{FF2B5EF4-FFF2-40B4-BE49-F238E27FC236}">
                    <a16:creationId xmlns:a16="http://schemas.microsoft.com/office/drawing/2014/main" id="{EFDE9D29-C267-4456-BF4C-3E31CC996007}"/>
                  </a:ext>
                </a:extLst>
              </p:cNvPr>
              <p:cNvSpPr>
                <a:spLocks noChangeShapeType="1"/>
              </p:cNvSpPr>
              <p:nvPr userDrawn="1"/>
            </p:nvSpPr>
            <p:spPr bwMode="auto">
              <a:xfrm>
                <a:off x="2049683"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11" name="Line 47">
                <a:extLst>
                  <a:ext uri="{FF2B5EF4-FFF2-40B4-BE49-F238E27FC236}">
                    <a16:creationId xmlns:a16="http://schemas.microsoft.com/office/drawing/2014/main" id="{491A06B6-733C-4C7D-A019-438D4782E29D}"/>
                  </a:ext>
                </a:extLst>
              </p:cNvPr>
              <p:cNvSpPr>
                <a:spLocks noChangeShapeType="1"/>
              </p:cNvSpPr>
              <p:nvPr userDrawn="1"/>
            </p:nvSpPr>
            <p:spPr bwMode="auto">
              <a:xfrm>
                <a:off x="2193674"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12" name="Line 48">
                <a:extLst>
                  <a:ext uri="{FF2B5EF4-FFF2-40B4-BE49-F238E27FC236}">
                    <a16:creationId xmlns:a16="http://schemas.microsoft.com/office/drawing/2014/main" id="{1A2FF589-8AE7-4B04-A3CF-707EC50F0E4D}"/>
                  </a:ext>
                </a:extLst>
              </p:cNvPr>
              <p:cNvSpPr>
                <a:spLocks noChangeShapeType="1"/>
              </p:cNvSpPr>
              <p:nvPr userDrawn="1"/>
            </p:nvSpPr>
            <p:spPr bwMode="auto">
              <a:xfrm>
                <a:off x="2337665"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13" name="Line 49">
                <a:extLst>
                  <a:ext uri="{FF2B5EF4-FFF2-40B4-BE49-F238E27FC236}">
                    <a16:creationId xmlns:a16="http://schemas.microsoft.com/office/drawing/2014/main" id="{220BD835-09F7-42BC-8A59-760F67C3BA30}"/>
                  </a:ext>
                </a:extLst>
              </p:cNvPr>
              <p:cNvSpPr>
                <a:spLocks noChangeShapeType="1"/>
              </p:cNvSpPr>
              <p:nvPr userDrawn="1"/>
            </p:nvSpPr>
            <p:spPr bwMode="auto">
              <a:xfrm>
                <a:off x="2481656"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14" name="Line 50">
                <a:extLst>
                  <a:ext uri="{FF2B5EF4-FFF2-40B4-BE49-F238E27FC236}">
                    <a16:creationId xmlns:a16="http://schemas.microsoft.com/office/drawing/2014/main" id="{80C9531A-D351-4FB0-810D-0B60B9AE5DA3}"/>
                  </a:ext>
                </a:extLst>
              </p:cNvPr>
              <p:cNvSpPr>
                <a:spLocks noChangeShapeType="1"/>
              </p:cNvSpPr>
              <p:nvPr userDrawn="1"/>
            </p:nvSpPr>
            <p:spPr bwMode="auto">
              <a:xfrm>
                <a:off x="2625647"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15" name="Line 51">
                <a:extLst>
                  <a:ext uri="{FF2B5EF4-FFF2-40B4-BE49-F238E27FC236}">
                    <a16:creationId xmlns:a16="http://schemas.microsoft.com/office/drawing/2014/main" id="{B8E8462B-F715-42E6-9C65-36FFE4337D4E}"/>
                  </a:ext>
                </a:extLst>
              </p:cNvPr>
              <p:cNvSpPr>
                <a:spLocks noChangeShapeType="1"/>
              </p:cNvSpPr>
              <p:nvPr userDrawn="1"/>
            </p:nvSpPr>
            <p:spPr bwMode="auto">
              <a:xfrm>
                <a:off x="2769638"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16" name="Line 52">
                <a:extLst>
                  <a:ext uri="{FF2B5EF4-FFF2-40B4-BE49-F238E27FC236}">
                    <a16:creationId xmlns:a16="http://schemas.microsoft.com/office/drawing/2014/main" id="{D8F1D8BF-9549-4DB4-8539-54E7306FE4B2}"/>
                  </a:ext>
                </a:extLst>
              </p:cNvPr>
              <p:cNvSpPr>
                <a:spLocks noChangeShapeType="1"/>
              </p:cNvSpPr>
              <p:nvPr userDrawn="1"/>
            </p:nvSpPr>
            <p:spPr bwMode="auto">
              <a:xfrm>
                <a:off x="2913629"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17" name="Line 53">
                <a:extLst>
                  <a:ext uri="{FF2B5EF4-FFF2-40B4-BE49-F238E27FC236}">
                    <a16:creationId xmlns:a16="http://schemas.microsoft.com/office/drawing/2014/main" id="{21A8334C-E16F-4C67-A640-48814127DE18}"/>
                  </a:ext>
                </a:extLst>
              </p:cNvPr>
              <p:cNvSpPr>
                <a:spLocks noChangeShapeType="1"/>
              </p:cNvSpPr>
              <p:nvPr userDrawn="1"/>
            </p:nvSpPr>
            <p:spPr bwMode="auto">
              <a:xfrm>
                <a:off x="3057620"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18" name="Line 54">
                <a:extLst>
                  <a:ext uri="{FF2B5EF4-FFF2-40B4-BE49-F238E27FC236}">
                    <a16:creationId xmlns:a16="http://schemas.microsoft.com/office/drawing/2014/main" id="{87645081-3E3E-46BC-930C-6315E36C5EB3}"/>
                  </a:ext>
                </a:extLst>
              </p:cNvPr>
              <p:cNvSpPr>
                <a:spLocks noChangeShapeType="1"/>
              </p:cNvSpPr>
              <p:nvPr userDrawn="1"/>
            </p:nvSpPr>
            <p:spPr bwMode="auto">
              <a:xfrm>
                <a:off x="3201611"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19" name="Line 55">
                <a:extLst>
                  <a:ext uri="{FF2B5EF4-FFF2-40B4-BE49-F238E27FC236}">
                    <a16:creationId xmlns:a16="http://schemas.microsoft.com/office/drawing/2014/main" id="{A4BEC564-851D-4F58-80F1-6A0185EDAFE7}"/>
                  </a:ext>
                </a:extLst>
              </p:cNvPr>
              <p:cNvSpPr>
                <a:spLocks noChangeShapeType="1"/>
              </p:cNvSpPr>
              <p:nvPr userDrawn="1"/>
            </p:nvSpPr>
            <p:spPr bwMode="auto">
              <a:xfrm>
                <a:off x="3345602"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20" name="Line 56">
                <a:extLst>
                  <a:ext uri="{FF2B5EF4-FFF2-40B4-BE49-F238E27FC236}">
                    <a16:creationId xmlns:a16="http://schemas.microsoft.com/office/drawing/2014/main" id="{432A9BBC-9761-4CF7-8E8B-58C807DB482F}"/>
                  </a:ext>
                </a:extLst>
              </p:cNvPr>
              <p:cNvSpPr>
                <a:spLocks noChangeShapeType="1"/>
              </p:cNvSpPr>
              <p:nvPr userDrawn="1"/>
            </p:nvSpPr>
            <p:spPr bwMode="auto">
              <a:xfrm>
                <a:off x="3489593"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21" name="Line 57">
                <a:extLst>
                  <a:ext uri="{FF2B5EF4-FFF2-40B4-BE49-F238E27FC236}">
                    <a16:creationId xmlns:a16="http://schemas.microsoft.com/office/drawing/2014/main" id="{20A6B1C2-9D27-470D-A085-87FA71EAB4A1}"/>
                  </a:ext>
                </a:extLst>
              </p:cNvPr>
              <p:cNvSpPr>
                <a:spLocks noChangeShapeType="1"/>
              </p:cNvSpPr>
              <p:nvPr userDrawn="1"/>
            </p:nvSpPr>
            <p:spPr bwMode="auto">
              <a:xfrm>
                <a:off x="3633584"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22" name="Line 58">
                <a:extLst>
                  <a:ext uri="{FF2B5EF4-FFF2-40B4-BE49-F238E27FC236}">
                    <a16:creationId xmlns:a16="http://schemas.microsoft.com/office/drawing/2014/main" id="{F23207BF-AF0B-4F40-8B7A-C3F38848C909}"/>
                  </a:ext>
                </a:extLst>
              </p:cNvPr>
              <p:cNvSpPr>
                <a:spLocks noChangeShapeType="1"/>
              </p:cNvSpPr>
              <p:nvPr userDrawn="1"/>
            </p:nvSpPr>
            <p:spPr bwMode="auto">
              <a:xfrm>
                <a:off x="3777575"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23" name="Line 59">
                <a:extLst>
                  <a:ext uri="{FF2B5EF4-FFF2-40B4-BE49-F238E27FC236}">
                    <a16:creationId xmlns:a16="http://schemas.microsoft.com/office/drawing/2014/main" id="{26C53B7A-6B78-45F3-81B8-0C4A985F930E}"/>
                  </a:ext>
                </a:extLst>
              </p:cNvPr>
              <p:cNvSpPr>
                <a:spLocks noChangeShapeType="1"/>
              </p:cNvSpPr>
              <p:nvPr userDrawn="1"/>
            </p:nvSpPr>
            <p:spPr bwMode="auto">
              <a:xfrm>
                <a:off x="3921566"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24" name="Line 60">
                <a:extLst>
                  <a:ext uri="{FF2B5EF4-FFF2-40B4-BE49-F238E27FC236}">
                    <a16:creationId xmlns:a16="http://schemas.microsoft.com/office/drawing/2014/main" id="{EFE47F1C-76D7-41CA-9659-2A5E4423D6B4}"/>
                  </a:ext>
                </a:extLst>
              </p:cNvPr>
              <p:cNvSpPr>
                <a:spLocks noChangeShapeType="1"/>
              </p:cNvSpPr>
              <p:nvPr userDrawn="1"/>
            </p:nvSpPr>
            <p:spPr bwMode="auto">
              <a:xfrm>
                <a:off x="4065557"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25" name="Line 61">
                <a:extLst>
                  <a:ext uri="{FF2B5EF4-FFF2-40B4-BE49-F238E27FC236}">
                    <a16:creationId xmlns:a16="http://schemas.microsoft.com/office/drawing/2014/main" id="{64457307-026F-493B-ABF6-07B942375561}"/>
                  </a:ext>
                </a:extLst>
              </p:cNvPr>
              <p:cNvSpPr>
                <a:spLocks noChangeShapeType="1"/>
              </p:cNvSpPr>
              <p:nvPr userDrawn="1"/>
            </p:nvSpPr>
            <p:spPr bwMode="auto">
              <a:xfrm>
                <a:off x="4209548"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26" name="Line 62">
                <a:extLst>
                  <a:ext uri="{FF2B5EF4-FFF2-40B4-BE49-F238E27FC236}">
                    <a16:creationId xmlns:a16="http://schemas.microsoft.com/office/drawing/2014/main" id="{030B4BD7-7599-44B1-8074-D5431EC3F5EB}"/>
                  </a:ext>
                </a:extLst>
              </p:cNvPr>
              <p:cNvSpPr>
                <a:spLocks noChangeShapeType="1"/>
              </p:cNvSpPr>
              <p:nvPr userDrawn="1"/>
            </p:nvSpPr>
            <p:spPr bwMode="auto">
              <a:xfrm>
                <a:off x="4353539"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27" name="Line 63">
                <a:extLst>
                  <a:ext uri="{FF2B5EF4-FFF2-40B4-BE49-F238E27FC236}">
                    <a16:creationId xmlns:a16="http://schemas.microsoft.com/office/drawing/2014/main" id="{4595D81E-7D18-4885-B662-9E134883C21E}"/>
                  </a:ext>
                </a:extLst>
              </p:cNvPr>
              <p:cNvSpPr>
                <a:spLocks noChangeShapeType="1"/>
              </p:cNvSpPr>
              <p:nvPr userDrawn="1"/>
            </p:nvSpPr>
            <p:spPr bwMode="auto">
              <a:xfrm>
                <a:off x="4497530"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28" name="Line 64">
                <a:extLst>
                  <a:ext uri="{FF2B5EF4-FFF2-40B4-BE49-F238E27FC236}">
                    <a16:creationId xmlns:a16="http://schemas.microsoft.com/office/drawing/2014/main" id="{9D7EEAE3-EB7B-4CAB-8D29-74B01BF77DA7}"/>
                  </a:ext>
                </a:extLst>
              </p:cNvPr>
              <p:cNvSpPr>
                <a:spLocks noChangeShapeType="1"/>
              </p:cNvSpPr>
              <p:nvPr userDrawn="1"/>
            </p:nvSpPr>
            <p:spPr bwMode="auto">
              <a:xfrm>
                <a:off x="4641521"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29" name="Line 65">
                <a:extLst>
                  <a:ext uri="{FF2B5EF4-FFF2-40B4-BE49-F238E27FC236}">
                    <a16:creationId xmlns:a16="http://schemas.microsoft.com/office/drawing/2014/main" id="{0F246FB1-7AE4-4FC2-ADF0-AEC7C07561B7}"/>
                  </a:ext>
                </a:extLst>
              </p:cNvPr>
              <p:cNvSpPr>
                <a:spLocks noChangeShapeType="1"/>
              </p:cNvSpPr>
              <p:nvPr userDrawn="1"/>
            </p:nvSpPr>
            <p:spPr bwMode="auto">
              <a:xfrm>
                <a:off x="4785512"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30" name="Line 66">
                <a:extLst>
                  <a:ext uri="{FF2B5EF4-FFF2-40B4-BE49-F238E27FC236}">
                    <a16:creationId xmlns:a16="http://schemas.microsoft.com/office/drawing/2014/main" id="{F57F2CE7-B513-47B5-9D3D-A274C47CC757}"/>
                  </a:ext>
                </a:extLst>
              </p:cNvPr>
              <p:cNvSpPr>
                <a:spLocks noChangeShapeType="1"/>
              </p:cNvSpPr>
              <p:nvPr userDrawn="1"/>
            </p:nvSpPr>
            <p:spPr bwMode="auto">
              <a:xfrm>
                <a:off x="4929503"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31" name="Line 67">
                <a:extLst>
                  <a:ext uri="{FF2B5EF4-FFF2-40B4-BE49-F238E27FC236}">
                    <a16:creationId xmlns:a16="http://schemas.microsoft.com/office/drawing/2014/main" id="{9040D867-6020-46C6-8856-42B9EE18A29D}"/>
                  </a:ext>
                </a:extLst>
              </p:cNvPr>
              <p:cNvSpPr>
                <a:spLocks noChangeShapeType="1"/>
              </p:cNvSpPr>
              <p:nvPr userDrawn="1"/>
            </p:nvSpPr>
            <p:spPr bwMode="auto">
              <a:xfrm>
                <a:off x="5073494"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32" name="Line 68">
                <a:extLst>
                  <a:ext uri="{FF2B5EF4-FFF2-40B4-BE49-F238E27FC236}">
                    <a16:creationId xmlns:a16="http://schemas.microsoft.com/office/drawing/2014/main" id="{F353CD92-5CA1-4C0F-8661-E074AB491295}"/>
                  </a:ext>
                </a:extLst>
              </p:cNvPr>
              <p:cNvSpPr>
                <a:spLocks noChangeShapeType="1"/>
              </p:cNvSpPr>
              <p:nvPr userDrawn="1"/>
            </p:nvSpPr>
            <p:spPr bwMode="auto">
              <a:xfrm>
                <a:off x="5217485"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33" name="Line 69">
                <a:extLst>
                  <a:ext uri="{FF2B5EF4-FFF2-40B4-BE49-F238E27FC236}">
                    <a16:creationId xmlns:a16="http://schemas.microsoft.com/office/drawing/2014/main" id="{0D038A48-2468-4083-ABDA-2013B92143E0}"/>
                  </a:ext>
                </a:extLst>
              </p:cNvPr>
              <p:cNvSpPr>
                <a:spLocks noChangeShapeType="1"/>
              </p:cNvSpPr>
              <p:nvPr userDrawn="1"/>
            </p:nvSpPr>
            <p:spPr bwMode="auto">
              <a:xfrm>
                <a:off x="5361476"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34" name="Line 70">
                <a:extLst>
                  <a:ext uri="{FF2B5EF4-FFF2-40B4-BE49-F238E27FC236}">
                    <a16:creationId xmlns:a16="http://schemas.microsoft.com/office/drawing/2014/main" id="{BAF64418-9CE6-467B-8BF0-9E2B368CB22E}"/>
                  </a:ext>
                </a:extLst>
              </p:cNvPr>
              <p:cNvSpPr>
                <a:spLocks noChangeShapeType="1"/>
              </p:cNvSpPr>
              <p:nvPr userDrawn="1"/>
            </p:nvSpPr>
            <p:spPr bwMode="auto">
              <a:xfrm>
                <a:off x="5649458"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35" name="Line 71">
                <a:extLst>
                  <a:ext uri="{FF2B5EF4-FFF2-40B4-BE49-F238E27FC236}">
                    <a16:creationId xmlns:a16="http://schemas.microsoft.com/office/drawing/2014/main" id="{B08E98E2-2275-4757-AF6A-CEA7367028EB}"/>
                  </a:ext>
                </a:extLst>
              </p:cNvPr>
              <p:cNvSpPr>
                <a:spLocks noChangeShapeType="1"/>
              </p:cNvSpPr>
              <p:nvPr userDrawn="1"/>
            </p:nvSpPr>
            <p:spPr bwMode="auto">
              <a:xfrm>
                <a:off x="5793449"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36" name="Line 72">
                <a:extLst>
                  <a:ext uri="{FF2B5EF4-FFF2-40B4-BE49-F238E27FC236}">
                    <a16:creationId xmlns:a16="http://schemas.microsoft.com/office/drawing/2014/main" id="{BAF0F2BB-8D3E-4967-B761-CA8A2E97D03B}"/>
                  </a:ext>
                </a:extLst>
              </p:cNvPr>
              <p:cNvSpPr>
                <a:spLocks noChangeShapeType="1"/>
              </p:cNvSpPr>
              <p:nvPr userDrawn="1"/>
            </p:nvSpPr>
            <p:spPr bwMode="auto">
              <a:xfrm>
                <a:off x="5937440"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37" name="Line 73">
                <a:extLst>
                  <a:ext uri="{FF2B5EF4-FFF2-40B4-BE49-F238E27FC236}">
                    <a16:creationId xmlns:a16="http://schemas.microsoft.com/office/drawing/2014/main" id="{723DDDCA-6CF4-4716-9D83-57D409851449}"/>
                  </a:ext>
                </a:extLst>
              </p:cNvPr>
              <p:cNvSpPr>
                <a:spLocks noChangeShapeType="1"/>
              </p:cNvSpPr>
              <p:nvPr userDrawn="1"/>
            </p:nvSpPr>
            <p:spPr bwMode="auto">
              <a:xfrm>
                <a:off x="6081431"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38" name="Line 74">
                <a:extLst>
                  <a:ext uri="{FF2B5EF4-FFF2-40B4-BE49-F238E27FC236}">
                    <a16:creationId xmlns:a16="http://schemas.microsoft.com/office/drawing/2014/main" id="{AAEFDC64-D696-421A-A86D-9EB4A4E11CA5}"/>
                  </a:ext>
                </a:extLst>
              </p:cNvPr>
              <p:cNvSpPr>
                <a:spLocks noChangeShapeType="1"/>
              </p:cNvSpPr>
              <p:nvPr userDrawn="1"/>
            </p:nvSpPr>
            <p:spPr bwMode="auto">
              <a:xfrm>
                <a:off x="6225422"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39" name="Line 75">
                <a:extLst>
                  <a:ext uri="{FF2B5EF4-FFF2-40B4-BE49-F238E27FC236}">
                    <a16:creationId xmlns:a16="http://schemas.microsoft.com/office/drawing/2014/main" id="{18106B5D-9A4D-4E6A-B509-CCFE36E6471B}"/>
                  </a:ext>
                </a:extLst>
              </p:cNvPr>
              <p:cNvSpPr>
                <a:spLocks noChangeShapeType="1"/>
              </p:cNvSpPr>
              <p:nvPr userDrawn="1"/>
            </p:nvSpPr>
            <p:spPr bwMode="auto">
              <a:xfrm>
                <a:off x="6369413"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40" name="Line 76">
                <a:extLst>
                  <a:ext uri="{FF2B5EF4-FFF2-40B4-BE49-F238E27FC236}">
                    <a16:creationId xmlns:a16="http://schemas.microsoft.com/office/drawing/2014/main" id="{BAFB4B40-3FCF-47E4-9472-C68AA657A83A}"/>
                  </a:ext>
                </a:extLst>
              </p:cNvPr>
              <p:cNvSpPr>
                <a:spLocks noChangeShapeType="1"/>
              </p:cNvSpPr>
              <p:nvPr userDrawn="1"/>
            </p:nvSpPr>
            <p:spPr bwMode="auto">
              <a:xfrm>
                <a:off x="6513404"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41" name="Line 77">
                <a:extLst>
                  <a:ext uri="{FF2B5EF4-FFF2-40B4-BE49-F238E27FC236}">
                    <a16:creationId xmlns:a16="http://schemas.microsoft.com/office/drawing/2014/main" id="{91AC1E62-A671-457A-B999-A9AD01C32097}"/>
                  </a:ext>
                </a:extLst>
              </p:cNvPr>
              <p:cNvSpPr>
                <a:spLocks noChangeShapeType="1"/>
              </p:cNvSpPr>
              <p:nvPr userDrawn="1"/>
            </p:nvSpPr>
            <p:spPr bwMode="auto">
              <a:xfrm>
                <a:off x="6657395"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42" name="Line 78">
                <a:extLst>
                  <a:ext uri="{FF2B5EF4-FFF2-40B4-BE49-F238E27FC236}">
                    <a16:creationId xmlns:a16="http://schemas.microsoft.com/office/drawing/2014/main" id="{EEE965B0-C6E6-4518-86CD-63D4B7EBA880}"/>
                  </a:ext>
                </a:extLst>
              </p:cNvPr>
              <p:cNvSpPr>
                <a:spLocks noChangeShapeType="1"/>
              </p:cNvSpPr>
              <p:nvPr userDrawn="1"/>
            </p:nvSpPr>
            <p:spPr bwMode="auto">
              <a:xfrm>
                <a:off x="6801386"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43" name="Line 79">
                <a:extLst>
                  <a:ext uri="{FF2B5EF4-FFF2-40B4-BE49-F238E27FC236}">
                    <a16:creationId xmlns:a16="http://schemas.microsoft.com/office/drawing/2014/main" id="{24997377-0B31-44D1-B937-DB15718E3166}"/>
                  </a:ext>
                </a:extLst>
              </p:cNvPr>
              <p:cNvSpPr>
                <a:spLocks noChangeShapeType="1"/>
              </p:cNvSpPr>
              <p:nvPr userDrawn="1"/>
            </p:nvSpPr>
            <p:spPr bwMode="auto">
              <a:xfrm>
                <a:off x="6945377"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44" name="Line 80">
                <a:extLst>
                  <a:ext uri="{FF2B5EF4-FFF2-40B4-BE49-F238E27FC236}">
                    <a16:creationId xmlns:a16="http://schemas.microsoft.com/office/drawing/2014/main" id="{D9108AD2-FE21-4DFA-98C7-9987526429BF}"/>
                  </a:ext>
                </a:extLst>
              </p:cNvPr>
              <p:cNvSpPr>
                <a:spLocks noChangeShapeType="1"/>
              </p:cNvSpPr>
              <p:nvPr userDrawn="1"/>
            </p:nvSpPr>
            <p:spPr bwMode="auto">
              <a:xfrm>
                <a:off x="7089368"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45" name="Line 81">
                <a:extLst>
                  <a:ext uri="{FF2B5EF4-FFF2-40B4-BE49-F238E27FC236}">
                    <a16:creationId xmlns:a16="http://schemas.microsoft.com/office/drawing/2014/main" id="{1CA5C353-7840-45EE-863A-10C278F5A325}"/>
                  </a:ext>
                </a:extLst>
              </p:cNvPr>
              <p:cNvSpPr>
                <a:spLocks noChangeShapeType="1"/>
              </p:cNvSpPr>
              <p:nvPr userDrawn="1"/>
            </p:nvSpPr>
            <p:spPr bwMode="auto">
              <a:xfrm>
                <a:off x="7233359"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46" name="Line 82">
                <a:extLst>
                  <a:ext uri="{FF2B5EF4-FFF2-40B4-BE49-F238E27FC236}">
                    <a16:creationId xmlns:a16="http://schemas.microsoft.com/office/drawing/2014/main" id="{26AFC1F5-9DCD-49DE-9CC8-D9D4F6233EF8}"/>
                  </a:ext>
                </a:extLst>
              </p:cNvPr>
              <p:cNvSpPr>
                <a:spLocks noChangeShapeType="1"/>
              </p:cNvSpPr>
              <p:nvPr userDrawn="1"/>
            </p:nvSpPr>
            <p:spPr bwMode="auto">
              <a:xfrm>
                <a:off x="7377350"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47" name="Line 83">
                <a:extLst>
                  <a:ext uri="{FF2B5EF4-FFF2-40B4-BE49-F238E27FC236}">
                    <a16:creationId xmlns:a16="http://schemas.microsoft.com/office/drawing/2014/main" id="{14B32CED-A602-42D5-A3B1-8FF2269F4501}"/>
                  </a:ext>
                </a:extLst>
              </p:cNvPr>
              <p:cNvSpPr>
                <a:spLocks noChangeShapeType="1"/>
              </p:cNvSpPr>
              <p:nvPr userDrawn="1"/>
            </p:nvSpPr>
            <p:spPr bwMode="auto">
              <a:xfrm>
                <a:off x="7521341"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48" name="Line 84">
                <a:extLst>
                  <a:ext uri="{FF2B5EF4-FFF2-40B4-BE49-F238E27FC236}">
                    <a16:creationId xmlns:a16="http://schemas.microsoft.com/office/drawing/2014/main" id="{8898D64B-560A-4FE6-A65E-5FDEE2787597}"/>
                  </a:ext>
                </a:extLst>
              </p:cNvPr>
              <p:cNvSpPr>
                <a:spLocks noChangeShapeType="1"/>
              </p:cNvSpPr>
              <p:nvPr userDrawn="1"/>
            </p:nvSpPr>
            <p:spPr bwMode="auto">
              <a:xfrm>
                <a:off x="7665332"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49" name="Line 85">
                <a:extLst>
                  <a:ext uri="{FF2B5EF4-FFF2-40B4-BE49-F238E27FC236}">
                    <a16:creationId xmlns:a16="http://schemas.microsoft.com/office/drawing/2014/main" id="{DE3EB8DA-494D-48D7-9D5A-041A02840615}"/>
                  </a:ext>
                </a:extLst>
              </p:cNvPr>
              <p:cNvSpPr>
                <a:spLocks noChangeShapeType="1"/>
              </p:cNvSpPr>
              <p:nvPr userDrawn="1"/>
            </p:nvSpPr>
            <p:spPr bwMode="auto">
              <a:xfrm>
                <a:off x="7809323"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50" name="Line 86">
                <a:extLst>
                  <a:ext uri="{FF2B5EF4-FFF2-40B4-BE49-F238E27FC236}">
                    <a16:creationId xmlns:a16="http://schemas.microsoft.com/office/drawing/2014/main" id="{090115F5-7C62-42C7-915F-569C75B502BF}"/>
                  </a:ext>
                </a:extLst>
              </p:cNvPr>
              <p:cNvSpPr>
                <a:spLocks noChangeShapeType="1"/>
              </p:cNvSpPr>
              <p:nvPr userDrawn="1"/>
            </p:nvSpPr>
            <p:spPr bwMode="auto">
              <a:xfrm>
                <a:off x="7953314"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51" name="Line 87">
                <a:extLst>
                  <a:ext uri="{FF2B5EF4-FFF2-40B4-BE49-F238E27FC236}">
                    <a16:creationId xmlns:a16="http://schemas.microsoft.com/office/drawing/2014/main" id="{07150042-95BE-4CDF-8FFB-4CB35B404708}"/>
                  </a:ext>
                </a:extLst>
              </p:cNvPr>
              <p:cNvSpPr>
                <a:spLocks noChangeShapeType="1"/>
              </p:cNvSpPr>
              <p:nvPr userDrawn="1"/>
            </p:nvSpPr>
            <p:spPr bwMode="auto">
              <a:xfrm>
                <a:off x="8097305"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52" name="Line 88">
                <a:extLst>
                  <a:ext uri="{FF2B5EF4-FFF2-40B4-BE49-F238E27FC236}">
                    <a16:creationId xmlns:a16="http://schemas.microsoft.com/office/drawing/2014/main" id="{4D5B66A5-264B-4795-ADBD-502ED4E9C0E0}"/>
                  </a:ext>
                </a:extLst>
              </p:cNvPr>
              <p:cNvSpPr>
                <a:spLocks noChangeShapeType="1"/>
              </p:cNvSpPr>
              <p:nvPr userDrawn="1"/>
            </p:nvSpPr>
            <p:spPr bwMode="auto">
              <a:xfrm>
                <a:off x="8241296"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53" name="Line 89">
                <a:extLst>
                  <a:ext uri="{FF2B5EF4-FFF2-40B4-BE49-F238E27FC236}">
                    <a16:creationId xmlns:a16="http://schemas.microsoft.com/office/drawing/2014/main" id="{24BF882A-B84D-4511-B50C-111B07E51870}"/>
                  </a:ext>
                </a:extLst>
              </p:cNvPr>
              <p:cNvSpPr>
                <a:spLocks noChangeShapeType="1"/>
              </p:cNvSpPr>
              <p:nvPr userDrawn="1"/>
            </p:nvSpPr>
            <p:spPr bwMode="auto">
              <a:xfrm>
                <a:off x="8385287"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54" name="Line 90">
                <a:extLst>
                  <a:ext uri="{FF2B5EF4-FFF2-40B4-BE49-F238E27FC236}">
                    <a16:creationId xmlns:a16="http://schemas.microsoft.com/office/drawing/2014/main" id="{E5B34C9D-6C85-473E-B998-6581E2216D0E}"/>
                  </a:ext>
                </a:extLst>
              </p:cNvPr>
              <p:cNvSpPr>
                <a:spLocks noChangeShapeType="1"/>
              </p:cNvSpPr>
              <p:nvPr userDrawn="1"/>
            </p:nvSpPr>
            <p:spPr bwMode="auto">
              <a:xfrm>
                <a:off x="8529278"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55" name="Line 91">
                <a:extLst>
                  <a:ext uri="{FF2B5EF4-FFF2-40B4-BE49-F238E27FC236}">
                    <a16:creationId xmlns:a16="http://schemas.microsoft.com/office/drawing/2014/main" id="{44595B99-1CD9-464F-88A0-268D2EA0DDAF}"/>
                  </a:ext>
                </a:extLst>
              </p:cNvPr>
              <p:cNvSpPr>
                <a:spLocks noChangeShapeType="1"/>
              </p:cNvSpPr>
              <p:nvPr userDrawn="1"/>
            </p:nvSpPr>
            <p:spPr bwMode="auto">
              <a:xfrm>
                <a:off x="8673269"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56" name="Line 92">
                <a:extLst>
                  <a:ext uri="{FF2B5EF4-FFF2-40B4-BE49-F238E27FC236}">
                    <a16:creationId xmlns:a16="http://schemas.microsoft.com/office/drawing/2014/main" id="{EF9327C4-BC85-4DF3-9D0C-DF77C23C79C2}"/>
                  </a:ext>
                </a:extLst>
              </p:cNvPr>
              <p:cNvSpPr>
                <a:spLocks noChangeShapeType="1"/>
              </p:cNvSpPr>
              <p:nvPr userDrawn="1"/>
            </p:nvSpPr>
            <p:spPr bwMode="auto">
              <a:xfrm>
                <a:off x="8817260"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57" name="Line 93">
                <a:extLst>
                  <a:ext uri="{FF2B5EF4-FFF2-40B4-BE49-F238E27FC236}">
                    <a16:creationId xmlns:a16="http://schemas.microsoft.com/office/drawing/2014/main" id="{C52B8491-D39D-4464-9861-2C3197ED8FB1}"/>
                  </a:ext>
                </a:extLst>
              </p:cNvPr>
              <p:cNvSpPr>
                <a:spLocks noChangeShapeType="1"/>
              </p:cNvSpPr>
              <p:nvPr userDrawn="1"/>
            </p:nvSpPr>
            <p:spPr bwMode="auto">
              <a:xfrm>
                <a:off x="8961251"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58" name="Line 94">
                <a:extLst>
                  <a:ext uri="{FF2B5EF4-FFF2-40B4-BE49-F238E27FC236}">
                    <a16:creationId xmlns:a16="http://schemas.microsoft.com/office/drawing/2014/main" id="{F3C1B3B6-065E-4FA1-924E-4932FA75F3EC}"/>
                  </a:ext>
                </a:extLst>
              </p:cNvPr>
              <p:cNvSpPr>
                <a:spLocks noChangeShapeType="1"/>
              </p:cNvSpPr>
              <p:nvPr userDrawn="1"/>
            </p:nvSpPr>
            <p:spPr bwMode="auto">
              <a:xfrm>
                <a:off x="9105242"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59" name="Line 95">
                <a:extLst>
                  <a:ext uri="{FF2B5EF4-FFF2-40B4-BE49-F238E27FC236}">
                    <a16:creationId xmlns:a16="http://schemas.microsoft.com/office/drawing/2014/main" id="{30A7F764-5474-4681-ADEE-195CCB1CDA90}"/>
                  </a:ext>
                </a:extLst>
              </p:cNvPr>
              <p:cNvSpPr>
                <a:spLocks noChangeShapeType="1"/>
              </p:cNvSpPr>
              <p:nvPr userDrawn="1"/>
            </p:nvSpPr>
            <p:spPr bwMode="auto">
              <a:xfrm>
                <a:off x="9249233"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60" name="Line 96">
                <a:extLst>
                  <a:ext uri="{FF2B5EF4-FFF2-40B4-BE49-F238E27FC236}">
                    <a16:creationId xmlns:a16="http://schemas.microsoft.com/office/drawing/2014/main" id="{3B41F62B-F78D-4258-B192-ED82846047B7}"/>
                  </a:ext>
                </a:extLst>
              </p:cNvPr>
              <p:cNvSpPr>
                <a:spLocks noChangeShapeType="1"/>
              </p:cNvSpPr>
              <p:nvPr userDrawn="1"/>
            </p:nvSpPr>
            <p:spPr bwMode="auto">
              <a:xfrm>
                <a:off x="9393224"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61" name="Line 97">
                <a:extLst>
                  <a:ext uri="{FF2B5EF4-FFF2-40B4-BE49-F238E27FC236}">
                    <a16:creationId xmlns:a16="http://schemas.microsoft.com/office/drawing/2014/main" id="{2DC9E165-C10D-4D83-9EF1-A5082CA9ACAE}"/>
                  </a:ext>
                </a:extLst>
              </p:cNvPr>
              <p:cNvSpPr>
                <a:spLocks noChangeShapeType="1"/>
              </p:cNvSpPr>
              <p:nvPr userDrawn="1"/>
            </p:nvSpPr>
            <p:spPr bwMode="auto">
              <a:xfrm>
                <a:off x="9537215"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dirty="0"/>
              </a:p>
            </p:txBody>
          </p:sp>
          <p:sp>
            <p:nvSpPr>
              <p:cNvPr id="62" name="Line 98">
                <a:extLst>
                  <a:ext uri="{FF2B5EF4-FFF2-40B4-BE49-F238E27FC236}">
                    <a16:creationId xmlns:a16="http://schemas.microsoft.com/office/drawing/2014/main" id="{4C420AD3-BC41-430F-A995-2E86A183D761}"/>
                  </a:ext>
                </a:extLst>
              </p:cNvPr>
              <p:cNvSpPr>
                <a:spLocks noChangeShapeType="1"/>
              </p:cNvSpPr>
              <p:nvPr userDrawn="1"/>
            </p:nvSpPr>
            <p:spPr bwMode="auto">
              <a:xfrm>
                <a:off x="9681206"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63" name="Line 99">
                <a:extLst>
                  <a:ext uri="{FF2B5EF4-FFF2-40B4-BE49-F238E27FC236}">
                    <a16:creationId xmlns:a16="http://schemas.microsoft.com/office/drawing/2014/main" id="{7D129CCC-152F-4AB2-AE1B-A27D9C38917B}"/>
                  </a:ext>
                </a:extLst>
              </p:cNvPr>
              <p:cNvSpPr>
                <a:spLocks noChangeShapeType="1"/>
              </p:cNvSpPr>
              <p:nvPr userDrawn="1"/>
            </p:nvSpPr>
            <p:spPr bwMode="auto">
              <a:xfrm>
                <a:off x="1185737"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64" name="Line 100">
                <a:extLst>
                  <a:ext uri="{FF2B5EF4-FFF2-40B4-BE49-F238E27FC236}">
                    <a16:creationId xmlns:a16="http://schemas.microsoft.com/office/drawing/2014/main" id="{6BA0EE88-775D-4DED-AAA9-0F84326588B0}"/>
                  </a:ext>
                </a:extLst>
              </p:cNvPr>
              <p:cNvSpPr>
                <a:spLocks noChangeShapeType="1"/>
              </p:cNvSpPr>
              <p:nvPr userDrawn="1"/>
            </p:nvSpPr>
            <p:spPr bwMode="auto">
              <a:xfrm>
                <a:off x="9825197"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65" name="Line 103">
                <a:extLst>
                  <a:ext uri="{FF2B5EF4-FFF2-40B4-BE49-F238E27FC236}">
                    <a16:creationId xmlns:a16="http://schemas.microsoft.com/office/drawing/2014/main" id="{1B7CC1FA-EF48-429B-800A-C666B45F97D7}"/>
                  </a:ext>
                </a:extLst>
              </p:cNvPr>
              <p:cNvSpPr>
                <a:spLocks noChangeShapeType="1"/>
              </p:cNvSpPr>
              <p:nvPr userDrawn="1"/>
            </p:nvSpPr>
            <p:spPr bwMode="auto">
              <a:xfrm>
                <a:off x="5505467" y="613151"/>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66" name="Line 99">
                <a:extLst>
                  <a:ext uri="{FF2B5EF4-FFF2-40B4-BE49-F238E27FC236}">
                    <a16:creationId xmlns:a16="http://schemas.microsoft.com/office/drawing/2014/main" id="{C39D7A7B-875D-43E7-AA15-D0D41D5A20AC}"/>
                  </a:ext>
                </a:extLst>
              </p:cNvPr>
              <p:cNvSpPr>
                <a:spLocks noChangeShapeType="1"/>
              </p:cNvSpPr>
              <p:nvPr userDrawn="1"/>
            </p:nvSpPr>
            <p:spPr bwMode="auto">
              <a:xfrm>
                <a:off x="1041746"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67" name="Line 99">
                <a:extLst>
                  <a:ext uri="{FF2B5EF4-FFF2-40B4-BE49-F238E27FC236}">
                    <a16:creationId xmlns:a16="http://schemas.microsoft.com/office/drawing/2014/main" id="{4A221A8F-AA8C-429F-99F2-D9ACCFDE2C97}"/>
                  </a:ext>
                </a:extLst>
              </p:cNvPr>
              <p:cNvSpPr>
                <a:spLocks noChangeShapeType="1"/>
              </p:cNvSpPr>
              <p:nvPr userDrawn="1"/>
            </p:nvSpPr>
            <p:spPr bwMode="auto">
              <a:xfrm>
                <a:off x="897755"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68" name="Line 100">
                <a:extLst>
                  <a:ext uri="{FF2B5EF4-FFF2-40B4-BE49-F238E27FC236}">
                    <a16:creationId xmlns:a16="http://schemas.microsoft.com/office/drawing/2014/main" id="{1B79F200-A8BA-489D-9E77-C350590CE1E3}"/>
                  </a:ext>
                </a:extLst>
              </p:cNvPr>
              <p:cNvSpPr>
                <a:spLocks noChangeShapeType="1"/>
              </p:cNvSpPr>
              <p:nvPr userDrawn="1"/>
            </p:nvSpPr>
            <p:spPr bwMode="auto">
              <a:xfrm>
                <a:off x="9969199"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69" name="Line 99">
                <a:extLst>
                  <a:ext uri="{FF2B5EF4-FFF2-40B4-BE49-F238E27FC236}">
                    <a16:creationId xmlns:a16="http://schemas.microsoft.com/office/drawing/2014/main" id="{9A9BC62E-DEA8-496F-9E8B-1B999891A049}"/>
                  </a:ext>
                </a:extLst>
              </p:cNvPr>
              <p:cNvSpPr>
                <a:spLocks noChangeShapeType="1"/>
              </p:cNvSpPr>
              <p:nvPr userDrawn="1"/>
            </p:nvSpPr>
            <p:spPr bwMode="auto">
              <a:xfrm>
                <a:off x="321791"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70" name="Line 99">
                <a:extLst>
                  <a:ext uri="{FF2B5EF4-FFF2-40B4-BE49-F238E27FC236}">
                    <a16:creationId xmlns:a16="http://schemas.microsoft.com/office/drawing/2014/main" id="{BC335BF3-4274-4A7A-B852-B31B51C45ABF}"/>
                  </a:ext>
                </a:extLst>
              </p:cNvPr>
              <p:cNvSpPr>
                <a:spLocks noChangeShapeType="1"/>
              </p:cNvSpPr>
              <p:nvPr userDrawn="1"/>
            </p:nvSpPr>
            <p:spPr bwMode="auto">
              <a:xfrm>
                <a:off x="177800"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71" name="Line 99">
                <a:extLst>
                  <a:ext uri="{FF2B5EF4-FFF2-40B4-BE49-F238E27FC236}">
                    <a16:creationId xmlns:a16="http://schemas.microsoft.com/office/drawing/2014/main" id="{940DEF4C-4D14-40D8-A28C-36C47C1FFE43}"/>
                  </a:ext>
                </a:extLst>
              </p:cNvPr>
              <p:cNvSpPr>
                <a:spLocks noChangeShapeType="1"/>
              </p:cNvSpPr>
              <p:nvPr userDrawn="1"/>
            </p:nvSpPr>
            <p:spPr bwMode="auto">
              <a:xfrm>
                <a:off x="609773"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72" name="Line 99">
                <a:extLst>
                  <a:ext uri="{FF2B5EF4-FFF2-40B4-BE49-F238E27FC236}">
                    <a16:creationId xmlns:a16="http://schemas.microsoft.com/office/drawing/2014/main" id="{71D8B819-6FF4-4244-975C-DF2F219F8F3F}"/>
                  </a:ext>
                </a:extLst>
              </p:cNvPr>
              <p:cNvSpPr>
                <a:spLocks noChangeShapeType="1"/>
              </p:cNvSpPr>
              <p:nvPr userDrawn="1"/>
            </p:nvSpPr>
            <p:spPr bwMode="auto">
              <a:xfrm>
                <a:off x="465782"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73" name="Line 99">
                <a:extLst>
                  <a:ext uri="{FF2B5EF4-FFF2-40B4-BE49-F238E27FC236}">
                    <a16:creationId xmlns:a16="http://schemas.microsoft.com/office/drawing/2014/main" id="{29ADFD8F-4616-40E9-BE5A-9A5DDF4C845E}"/>
                  </a:ext>
                </a:extLst>
              </p:cNvPr>
              <p:cNvSpPr>
                <a:spLocks noChangeShapeType="1"/>
              </p:cNvSpPr>
              <p:nvPr userDrawn="1"/>
            </p:nvSpPr>
            <p:spPr bwMode="auto">
              <a:xfrm>
                <a:off x="753764"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74" name="Line 100">
                <a:extLst>
                  <a:ext uri="{FF2B5EF4-FFF2-40B4-BE49-F238E27FC236}">
                    <a16:creationId xmlns:a16="http://schemas.microsoft.com/office/drawing/2014/main" id="{C8F65069-8B3E-410E-BFB0-329AB5A58C49}"/>
                  </a:ext>
                </a:extLst>
              </p:cNvPr>
              <p:cNvSpPr>
                <a:spLocks noChangeShapeType="1"/>
              </p:cNvSpPr>
              <p:nvPr userDrawn="1"/>
            </p:nvSpPr>
            <p:spPr bwMode="auto">
              <a:xfrm>
                <a:off x="10113637"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75" name="Line 100">
                <a:extLst>
                  <a:ext uri="{FF2B5EF4-FFF2-40B4-BE49-F238E27FC236}">
                    <a16:creationId xmlns:a16="http://schemas.microsoft.com/office/drawing/2014/main" id="{3957CFDD-1A24-41AD-AC46-02B96736D4F9}"/>
                  </a:ext>
                </a:extLst>
              </p:cNvPr>
              <p:cNvSpPr>
                <a:spLocks noChangeShapeType="1"/>
              </p:cNvSpPr>
              <p:nvPr userDrawn="1"/>
            </p:nvSpPr>
            <p:spPr bwMode="auto">
              <a:xfrm>
                <a:off x="10258075"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76" name="Line 100">
                <a:extLst>
                  <a:ext uri="{FF2B5EF4-FFF2-40B4-BE49-F238E27FC236}">
                    <a16:creationId xmlns:a16="http://schemas.microsoft.com/office/drawing/2014/main" id="{A64D2D0B-0CD8-4B73-9AA1-49902EB1BFD3}"/>
                  </a:ext>
                </a:extLst>
              </p:cNvPr>
              <p:cNvSpPr>
                <a:spLocks noChangeShapeType="1"/>
              </p:cNvSpPr>
              <p:nvPr userDrawn="1"/>
            </p:nvSpPr>
            <p:spPr bwMode="auto">
              <a:xfrm>
                <a:off x="10402066"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77" name="Line 100">
                <a:extLst>
                  <a:ext uri="{FF2B5EF4-FFF2-40B4-BE49-F238E27FC236}">
                    <a16:creationId xmlns:a16="http://schemas.microsoft.com/office/drawing/2014/main" id="{6AB7AC07-4830-4DE3-B49F-37FAA2CE1C05}"/>
                  </a:ext>
                </a:extLst>
              </p:cNvPr>
              <p:cNvSpPr>
                <a:spLocks noChangeShapeType="1"/>
              </p:cNvSpPr>
              <p:nvPr userDrawn="1"/>
            </p:nvSpPr>
            <p:spPr bwMode="auto">
              <a:xfrm>
                <a:off x="10546068"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grpSp>
      </p:grpSp>
    </p:spTree>
    <p:extLst>
      <p:ext uri="{BB962C8B-B14F-4D97-AF65-F5344CB8AC3E}">
        <p14:creationId xmlns:p14="http://schemas.microsoft.com/office/powerpoint/2010/main" val="4226701086"/>
      </p:ext>
    </p:extLst>
  </p:cSld>
  <p:clrMap bg1="lt1" tx1="dk1" bg2="lt2" tx2="dk2" accent1="accent1" accent2="accent2" accent3="accent3" accent4="accent4" accent5="accent5" accent6="accent6" hlink="hlink" folHlink="folHlink"/>
  <p:sldLayoutIdLst>
    <p:sldLayoutId id="2147483701" r:id="rId1"/>
    <p:sldLayoutId id="2147483702" r:id="rId2"/>
    <p:sldLayoutId id="2147483703" r:id="rId3"/>
    <p:sldLayoutId id="2147483704" r:id="rId4"/>
    <p:sldLayoutId id="2147483705" r:id="rId5"/>
    <p:sldLayoutId id="2147483706" r:id="rId6"/>
    <p:sldLayoutId id="2147483707" r:id="rId7"/>
    <p:sldLayoutId id="2147483708" r:id="rId8"/>
  </p:sldLayoutIdLst>
  <p:hf hdr="0" ftr="0" dt="0"/>
  <p:txStyles>
    <p:titleStyle>
      <a:lvl1pPr algn="ctr" defTabSz="1007943" rtl="0" eaLnBrk="1" latinLnBrk="0" hangingPunct="1">
        <a:lnSpc>
          <a:spcPct val="90000"/>
        </a:lnSpc>
        <a:spcBef>
          <a:spcPct val="0"/>
        </a:spcBef>
        <a:buNone/>
        <a:defRPr kumimoji="1" sz="4850" kern="1200">
          <a:solidFill>
            <a:schemeClr val="tx1"/>
          </a:solidFill>
          <a:latin typeface="+mj-lt"/>
          <a:ea typeface="+mj-ea"/>
          <a:cs typeface="+mj-cs"/>
        </a:defRPr>
      </a:lvl1pPr>
    </p:titleStyle>
    <p:bodyStyle>
      <a:lvl1pPr marL="0" indent="0" algn="ctr" defTabSz="1007943" rtl="0" eaLnBrk="1" latinLnBrk="0" hangingPunct="1">
        <a:lnSpc>
          <a:spcPct val="90000"/>
        </a:lnSpc>
        <a:spcBef>
          <a:spcPts val="1102"/>
        </a:spcBef>
        <a:buFontTx/>
        <a:buNone/>
        <a:defRPr kumimoji="1" sz="3086" kern="1200">
          <a:solidFill>
            <a:schemeClr val="tx1"/>
          </a:solidFill>
          <a:latin typeface="+mn-lt"/>
          <a:ea typeface="+mn-ea"/>
          <a:cs typeface="+mn-cs"/>
        </a:defRPr>
      </a:lvl1pPr>
      <a:lvl2pPr marL="0" indent="0" algn="l" defTabSz="1007943" rtl="0" eaLnBrk="1" latinLnBrk="0" hangingPunct="1">
        <a:lnSpc>
          <a:spcPct val="90000"/>
        </a:lnSpc>
        <a:spcBef>
          <a:spcPts val="551"/>
        </a:spcBef>
        <a:buFontTx/>
        <a:buNone/>
        <a:defRPr kumimoji="1" sz="2646" kern="1200">
          <a:solidFill>
            <a:schemeClr val="tx1"/>
          </a:solidFill>
          <a:latin typeface="+mn-lt"/>
          <a:ea typeface="+mn-ea"/>
          <a:cs typeface="+mn-cs"/>
        </a:defRPr>
      </a:lvl2pPr>
      <a:lvl3pPr marL="0" indent="0" algn="l" defTabSz="1007943" rtl="0" eaLnBrk="1" latinLnBrk="0" hangingPunct="1">
        <a:lnSpc>
          <a:spcPct val="90000"/>
        </a:lnSpc>
        <a:spcBef>
          <a:spcPts val="551"/>
        </a:spcBef>
        <a:buFontTx/>
        <a:buNone/>
        <a:defRPr kumimoji="1" sz="2205" kern="1200">
          <a:solidFill>
            <a:schemeClr val="tx1"/>
          </a:solidFill>
          <a:latin typeface="+mn-lt"/>
          <a:ea typeface="+mn-ea"/>
          <a:cs typeface="+mn-cs"/>
        </a:defRPr>
      </a:lvl3pPr>
      <a:lvl4pPr marL="0" indent="0" algn="l" defTabSz="1007943" rtl="0" eaLnBrk="1" latinLnBrk="0" hangingPunct="1">
        <a:lnSpc>
          <a:spcPct val="90000"/>
        </a:lnSpc>
        <a:spcBef>
          <a:spcPts val="551"/>
        </a:spcBef>
        <a:buFontTx/>
        <a:buNone/>
        <a:defRPr kumimoji="1" sz="1984" kern="1200">
          <a:solidFill>
            <a:schemeClr val="tx1"/>
          </a:solidFill>
          <a:latin typeface="+mn-lt"/>
          <a:ea typeface="+mn-ea"/>
          <a:cs typeface="+mn-cs"/>
        </a:defRPr>
      </a:lvl4pPr>
      <a:lvl5pPr marL="0" indent="0" algn="l" defTabSz="1007943" rtl="0" eaLnBrk="1" latinLnBrk="0" hangingPunct="1">
        <a:lnSpc>
          <a:spcPct val="90000"/>
        </a:lnSpc>
        <a:spcBef>
          <a:spcPts val="551"/>
        </a:spcBef>
        <a:buFontTx/>
        <a:buNone/>
        <a:defRPr kumimoji="1" sz="1984" kern="1200">
          <a:solidFill>
            <a:schemeClr val="tx1"/>
          </a:solidFill>
          <a:latin typeface="+mn-lt"/>
          <a:ea typeface="+mn-ea"/>
          <a:cs typeface="+mn-cs"/>
        </a:defRPr>
      </a:lvl5pPr>
      <a:lvl6pPr marL="2771844" indent="-251986" algn="l" defTabSz="1007943" rtl="0" eaLnBrk="1" latinLnBrk="0" hangingPunct="1">
        <a:lnSpc>
          <a:spcPct val="90000"/>
        </a:lnSpc>
        <a:spcBef>
          <a:spcPts val="551"/>
        </a:spcBef>
        <a:buFont typeface="Arial" panose="020B0604020202020204" pitchFamily="34" charset="0"/>
        <a:buChar char="•"/>
        <a:defRPr kumimoji="1" sz="1984" kern="1200">
          <a:solidFill>
            <a:schemeClr val="tx1"/>
          </a:solidFill>
          <a:latin typeface="+mn-lt"/>
          <a:ea typeface="+mn-ea"/>
          <a:cs typeface="+mn-cs"/>
        </a:defRPr>
      </a:lvl6pPr>
      <a:lvl7pPr marL="3275815" indent="-251986" algn="l" defTabSz="1007943" rtl="0" eaLnBrk="1" latinLnBrk="0" hangingPunct="1">
        <a:lnSpc>
          <a:spcPct val="90000"/>
        </a:lnSpc>
        <a:spcBef>
          <a:spcPts val="551"/>
        </a:spcBef>
        <a:buFont typeface="Arial" panose="020B0604020202020204" pitchFamily="34" charset="0"/>
        <a:buChar char="•"/>
        <a:defRPr kumimoji="1" sz="1984" kern="1200">
          <a:solidFill>
            <a:schemeClr val="tx1"/>
          </a:solidFill>
          <a:latin typeface="+mn-lt"/>
          <a:ea typeface="+mn-ea"/>
          <a:cs typeface="+mn-cs"/>
        </a:defRPr>
      </a:lvl7pPr>
      <a:lvl8pPr marL="3779787" indent="-251986" algn="l" defTabSz="1007943" rtl="0" eaLnBrk="1" latinLnBrk="0" hangingPunct="1">
        <a:lnSpc>
          <a:spcPct val="90000"/>
        </a:lnSpc>
        <a:spcBef>
          <a:spcPts val="551"/>
        </a:spcBef>
        <a:buFont typeface="Arial" panose="020B0604020202020204" pitchFamily="34" charset="0"/>
        <a:buChar char="•"/>
        <a:defRPr kumimoji="1" sz="1984" kern="1200">
          <a:solidFill>
            <a:schemeClr val="tx1"/>
          </a:solidFill>
          <a:latin typeface="+mn-lt"/>
          <a:ea typeface="+mn-ea"/>
          <a:cs typeface="+mn-cs"/>
        </a:defRPr>
      </a:lvl8pPr>
      <a:lvl9pPr marL="4283758" indent="-251986" algn="l" defTabSz="1007943" rtl="0" eaLnBrk="1" latinLnBrk="0" hangingPunct="1">
        <a:lnSpc>
          <a:spcPct val="90000"/>
        </a:lnSpc>
        <a:spcBef>
          <a:spcPts val="551"/>
        </a:spcBef>
        <a:buFont typeface="Arial" panose="020B0604020202020204" pitchFamily="34" charset="0"/>
        <a:buChar char="•"/>
        <a:defRPr kumimoji="1" sz="1984" kern="1200">
          <a:solidFill>
            <a:schemeClr val="tx1"/>
          </a:solidFill>
          <a:latin typeface="+mn-lt"/>
          <a:ea typeface="+mn-ea"/>
          <a:cs typeface="+mn-cs"/>
        </a:defRPr>
      </a:lvl9pPr>
    </p:bodyStyle>
    <p:otherStyle>
      <a:defPPr>
        <a:defRPr lang="ja-JP"/>
      </a:defPPr>
      <a:lvl1pPr marL="0" algn="l" defTabSz="1007943" rtl="0" eaLnBrk="1" latinLnBrk="0" hangingPunct="1">
        <a:defRPr kumimoji="1" sz="1984" kern="1200">
          <a:solidFill>
            <a:schemeClr val="tx1"/>
          </a:solidFill>
          <a:latin typeface="+mn-lt"/>
          <a:ea typeface="+mn-ea"/>
          <a:cs typeface="+mn-cs"/>
        </a:defRPr>
      </a:lvl1pPr>
      <a:lvl2pPr marL="503972" algn="l" defTabSz="1007943" rtl="0" eaLnBrk="1" latinLnBrk="0" hangingPunct="1">
        <a:defRPr kumimoji="1" sz="1984" kern="1200">
          <a:solidFill>
            <a:schemeClr val="tx1"/>
          </a:solidFill>
          <a:latin typeface="+mn-lt"/>
          <a:ea typeface="+mn-ea"/>
          <a:cs typeface="+mn-cs"/>
        </a:defRPr>
      </a:lvl2pPr>
      <a:lvl3pPr marL="1007943" algn="l" defTabSz="1007943" rtl="0" eaLnBrk="1" latinLnBrk="0" hangingPunct="1">
        <a:defRPr kumimoji="1" sz="1984" kern="1200">
          <a:solidFill>
            <a:schemeClr val="tx1"/>
          </a:solidFill>
          <a:latin typeface="+mn-lt"/>
          <a:ea typeface="+mn-ea"/>
          <a:cs typeface="+mn-cs"/>
        </a:defRPr>
      </a:lvl3pPr>
      <a:lvl4pPr marL="1511915" algn="l" defTabSz="1007943" rtl="0" eaLnBrk="1" latinLnBrk="0" hangingPunct="1">
        <a:defRPr kumimoji="1" sz="1984" kern="1200">
          <a:solidFill>
            <a:schemeClr val="tx1"/>
          </a:solidFill>
          <a:latin typeface="+mn-lt"/>
          <a:ea typeface="+mn-ea"/>
          <a:cs typeface="+mn-cs"/>
        </a:defRPr>
      </a:lvl4pPr>
      <a:lvl5pPr marL="2015886" algn="l" defTabSz="1007943" rtl="0" eaLnBrk="1" latinLnBrk="0" hangingPunct="1">
        <a:defRPr kumimoji="1" sz="1984" kern="1200">
          <a:solidFill>
            <a:schemeClr val="tx1"/>
          </a:solidFill>
          <a:latin typeface="+mn-lt"/>
          <a:ea typeface="+mn-ea"/>
          <a:cs typeface="+mn-cs"/>
        </a:defRPr>
      </a:lvl5pPr>
      <a:lvl6pPr marL="2519858" algn="l" defTabSz="1007943" rtl="0" eaLnBrk="1" latinLnBrk="0" hangingPunct="1">
        <a:defRPr kumimoji="1" sz="1984" kern="1200">
          <a:solidFill>
            <a:schemeClr val="tx1"/>
          </a:solidFill>
          <a:latin typeface="+mn-lt"/>
          <a:ea typeface="+mn-ea"/>
          <a:cs typeface="+mn-cs"/>
        </a:defRPr>
      </a:lvl6pPr>
      <a:lvl7pPr marL="3023829" algn="l" defTabSz="1007943" rtl="0" eaLnBrk="1" latinLnBrk="0" hangingPunct="1">
        <a:defRPr kumimoji="1" sz="1984" kern="1200">
          <a:solidFill>
            <a:schemeClr val="tx1"/>
          </a:solidFill>
          <a:latin typeface="+mn-lt"/>
          <a:ea typeface="+mn-ea"/>
          <a:cs typeface="+mn-cs"/>
        </a:defRPr>
      </a:lvl7pPr>
      <a:lvl8pPr marL="3527801" algn="l" defTabSz="1007943" rtl="0" eaLnBrk="1" latinLnBrk="0" hangingPunct="1">
        <a:defRPr kumimoji="1" sz="1984" kern="1200">
          <a:solidFill>
            <a:schemeClr val="tx1"/>
          </a:solidFill>
          <a:latin typeface="+mn-lt"/>
          <a:ea typeface="+mn-ea"/>
          <a:cs typeface="+mn-cs"/>
        </a:defRPr>
      </a:lvl8pPr>
      <a:lvl9pPr marL="4031772" algn="l" defTabSz="1007943" rtl="0" eaLnBrk="1" latinLnBrk="0" hangingPunct="1">
        <a:defRPr kumimoji="1" sz="1984"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367">
          <p15:clr>
            <a:srgbClr val="F26B43"/>
          </p15:clr>
        </p15:guide>
        <p15:guide id="2" orient="horz" pos="2381">
          <p15:clr>
            <a:srgbClr val="F26B43"/>
          </p15:clr>
        </p15:guide>
        <p15:guide id="3" orient="horz" pos="22">
          <p15:clr>
            <a:srgbClr val="F26B43"/>
          </p15:clr>
        </p15:guide>
        <p15:guide id="4" orient="horz" pos="4649">
          <p15:clr>
            <a:srgbClr val="F26B43"/>
          </p15:clr>
        </p15:guide>
        <p15:guide id="5" pos="6633">
          <p15:clr>
            <a:srgbClr val="F26B43"/>
          </p15:clr>
        </p15:guide>
        <p15:guide id="6" pos="102">
          <p15:clr>
            <a:srgbClr val="F26B43"/>
          </p15:clr>
        </p15:guide>
        <p15:guide id="7" orient="horz" pos="703">
          <p15:clr>
            <a:srgbClr val="F26B43"/>
          </p15:clr>
        </p15:guide>
      </p15:sldGuideLst>
    </p:ext>
  </p:extLst>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pSp>
        <p:nvGrpSpPr>
          <p:cNvPr id="2" name="グループ化 1">
            <a:extLst>
              <a:ext uri="{FF2B5EF4-FFF2-40B4-BE49-F238E27FC236}">
                <a16:creationId xmlns:a16="http://schemas.microsoft.com/office/drawing/2014/main" id="{3A91721A-3382-431C-8B68-27C1CFB9E62E}"/>
              </a:ext>
            </a:extLst>
          </p:cNvPr>
          <p:cNvGrpSpPr/>
          <p:nvPr userDrawn="1"/>
        </p:nvGrpSpPr>
        <p:grpSpPr>
          <a:xfrm>
            <a:off x="161772" y="1042609"/>
            <a:ext cx="10368269" cy="6337679"/>
            <a:chOff x="177800" y="1042608"/>
            <a:chExt cx="10368269" cy="6337679"/>
          </a:xfrm>
        </p:grpSpPr>
        <p:grpSp>
          <p:nvGrpSpPr>
            <p:cNvPr id="3" name="グループ化 2">
              <a:extLst>
                <a:ext uri="{FF2B5EF4-FFF2-40B4-BE49-F238E27FC236}">
                  <a16:creationId xmlns:a16="http://schemas.microsoft.com/office/drawing/2014/main" id="{4BFD48F3-14B9-49AE-A1D1-DE5151258DCE}"/>
                </a:ext>
              </a:extLst>
            </p:cNvPr>
            <p:cNvGrpSpPr/>
            <p:nvPr userDrawn="1"/>
          </p:nvGrpSpPr>
          <p:grpSpPr>
            <a:xfrm>
              <a:off x="178075" y="1044950"/>
              <a:ext cx="10367994" cy="6335337"/>
              <a:chOff x="178074" y="1044950"/>
              <a:chExt cx="10656433" cy="6335337"/>
            </a:xfrm>
          </p:grpSpPr>
          <p:sp>
            <p:nvSpPr>
              <p:cNvPr id="78" name="Line 4">
                <a:extLst>
                  <a:ext uri="{FF2B5EF4-FFF2-40B4-BE49-F238E27FC236}">
                    <a16:creationId xmlns:a16="http://schemas.microsoft.com/office/drawing/2014/main" id="{D826A6A1-E7E4-43E8-8468-E8C860C51E10}"/>
                  </a:ext>
                </a:extLst>
              </p:cNvPr>
              <p:cNvSpPr>
                <a:spLocks noChangeShapeType="1"/>
              </p:cNvSpPr>
              <p:nvPr userDrawn="1"/>
            </p:nvSpPr>
            <p:spPr bwMode="auto">
              <a:xfrm>
                <a:off x="178074" y="7092256"/>
                <a:ext cx="10656433"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79" name="Line 4">
                <a:extLst>
                  <a:ext uri="{FF2B5EF4-FFF2-40B4-BE49-F238E27FC236}">
                    <a16:creationId xmlns:a16="http://schemas.microsoft.com/office/drawing/2014/main" id="{57F0DA1D-52D9-4F60-AFF6-8877566167A1}"/>
                  </a:ext>
                </a:extLst>
              </p:cNvPr>
              <p:cNvSpPr>
                <a:spLocks noChangeShapeType="1"/>
              </p:cNvSpPr>
              <p:nvPr userDrawn="1"/>
            </p:nvSpPr>
            <p:spPr bwMode="auto">
              <a:xfrm>
                <a:off x="178074" y="7236256"/>
                <a:ext cx="10656433"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80" name="Line 4">
                <a:extLst>
                  <a:ext uri="{FF2B5EF4-FFF2-40B4-BE49-F238E27FC236}">
                    <a16:creationId xmlns:a16="http://schemas.microsoft.com/office/drawing/2014/main" id="{9E980EDF-B6AB-4B0C-A980-495536119834}"/>
                  </a:ext>
                </a:extLst>
              </p:cNvPr>
              <p:cNvSpPr>
                <a:spLocks noChangeShapeType="1"/>
              </p:cNvSpPr>
              <p:nvPr userDrawn="1"/>
            </p:nvSpPr>
            <p:spPr bwMode="auto">
              <a:xfrm>
                <a:off x="178074" y="6661527"/>
                <a:ext cx="10656433"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81" name="Line 5">
                <a:extLst>
                  <a:ext uri="{FF2B5EF4-FFF2-40B4-BE49-F238E27FC236}">
                    <a16:creationId xmlns:a16="http://schemas.microsoft.com/office/drawing/2014/main" id="{36E35AEA-8BC5-4852-9481-7958B3061CC9}"/>
                  </a:ext>
                </a:extLst>
              </p:cNvPr>
              <p:cNvSpPr>
                <a:spLocks noChangeShapeType="1"/>
              </p:cNvSpPr>
              <p:nvPr userDrawn="1"/>
            </p:nvSpPr>
            <p:spPr bwMode="auto">
              <a:xfrm>
                <a:off x="178074" y="6517065"/>
                <a:ext cx="10656433"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82" name="Line 6">
                <a:extLst>
                  <a:ext uri="{FF2B5EF4-FFF2-40B4-BE49-F238E27FC236}">
                    <a16:creationId xmlns:a16="http://schemas.microsoft.com/office/drawing/2014/main" id="{89C1479F-6CF5-403F-951E-D6CB9755730F}"/>
                  </a:ext>
                </a:extLst>
              </p:cNvPr>
              <p:cNvSpPr>
                <a:spLocks noChangeShapeType="1"/>
              </p:cNvSpPr>
              <p:nvPr userDrawn="1"/>
            </p:nvSpPr>
            <p:spPr bwMode="auto">
              <a:xfrm>
                <a:off x="178074" y="6372602"/>
                <a:ext cx="10656433"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83" name="Line 7">
                <a:extLst>
                  <a:ext uri="{FF2B5EF4-FFF2-40B4-BE49-F238E27FC236}">
                    <a16:creationId xmlns:a16="http://schemas.microsoft.com/office/drawing/2014/main" id="{7E684421-FA46-4F76-8DF3-44167123B394}"/>
                  </a:ext>
                </a:extLst>
              </p:cNvPr>
              <p:cNvSpPr>
                <a:spLocks noChangeShapeType="1"/>
              </p:cNvSpPr>
              <p:nvPr userDrawn="1"/>
            </p:nvSpPr>
            <p:spPr bwMode="auto">
              <a:xfrm>
                <a:off x="178074" y="6228140"/>
                <a:ext cx="10656433"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84" name="Line 8">
                <a:extLst>
                  <a:ext uri="{FF2B5EF4-FFF2-40B4-BE49-F238E27FC236}">
                    <a16:creationId xmlns:a16="http://schemas.microsoft.com/office/drawing/2014/main" id="{6ECE2685-095C-45C9-838A-65818D759485}"/>
                  </a:ext>
                </a:extLst>
              </p:cNvPr>
              <p:cNvSpPr>
                <a:spLocks noChangeShapeType="1"/>
              </p:cNvSpPr>
              <p:nvPr userDrawn="1"/>
            </p:nvSpPr>
            <p:spPr bwMode="auto">
              <a:xfrm>
                <a:off x="178074" y="6085265"/>
                <a:ext cx="10656433"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85" name="Line 9">
                <a:extLst>
                  <a:ext uri="{FF2B5EF4-FFF2-40B4-BE49-F238E27FC236}">
                    <a16:creationId xmlns:a16="http://schemas.microsoft.com/office/drawing/2014/main" id="{600ED12E-8037-4439-94BD-A834CF658819}"/>
                  </a:ext>
                </a:extLst>
              </p:cNvPr>
              <p:cNvSpPr>
                <a:spLocks noChangeShapeType="1"/>
              </p:cNvSpPr>
              <p:nvPr userDrawn="1"/>
            </p:nvSpPr>
            <p:spPr bwMode="auto">
              <a:xfrm>
                <a:off x="178074" y="5940802"/>
                <a:ext cx="10656433"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86" name="Line 10">
                <a:extLst>
                  <a:ext uri="{FF2B5EF4-FFF2-40B4-BE49-F238E27FC236}">
                    <a16:creationId xmlns:a16="http://schemas.microsoft.com/office/drawing/2014/main" id="{C50928EE-EDF1-4552-888F-3CCE27F96CEE}"/>
                  </a:ext>
                </a:extLst>
              </p:cNvPr>
              <p:cNvSpPr>
                <a:spLocks noChangeShapeType="1"/>
              </p:cNvSpPr>
              <p:nvPr userDrawn="1"/>
            </p:nvSpPr>
            <p:spPr bwMode="auto">
              <a:xfrm>
                <a:off x="178074" y="5796340"/>
                <a:ext cx="10656433"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87" name="Line 11">
                <a:extLst>
                  <a:ext uri="{FF2B5EF4-FFF2-40B4-BE49-F238E27FC236}">
                    <a16:creationId xmlns:a16="http://schemas.microsoft.com/office/drawing/2014/main" id="{75B9DE1C-6ADC-4B10-B04B-57C8C991F37E}"/>
                  </a:ext>
                </a:extLst>
              </p:cNvPr>
              <p:cNvSpPr>
                <a:spLocks noChangeShapeType="1"/>
              </p:cNvSpPr>
              <p:nvPr userDrawn="1"/>
            </p:nvSpPr>
            <p:spPr bwMode="auto">
              <a:xfrm>
                <a:off x="178074" y="5653465"/>
                <a:ext cx="10656433"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88" name="Line 12">
                <a:extLst>
                  <a:ext uri="{FF2B5EF4-FFF2-40B4-BE49-F238E27FC236}">
                    <a16:creationId xmlns:a16="http://schemas.microsoft.com/office/drawing/2014/main" id="{A23F7616-6766-47AB-B3EF-0B5FD415EF09}"/>
                  </a:ext>
                </a:extLst>
              </p:cNvPr>
              <p:cNvSpPr>
                <a:spLocks noChangeShapeType="1"/>
              </p:cNvSpPr>
              <p:nvPr userDrawn="1"/>
            </p:nvSpPr>
            <p:spPr bwMode="auto">
              <a:xfrm>
                <a:off x="178074" y="5509002"/>
                <a:ext cx="10656433"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89" name="Line 13">
                <a:extLst>
                  <a:ext uri="{FF2B5EF4-FFF2-40B4-BE49-F238E27FC236}">
                    <a16:creationId xmlns:a16="http://schemas.microsoft.com/office/drawing/2014/main" id="{021D185C-1AAE-429B-8621-1099C040362C}"/>
                  </a:ext>
                </a:extLst>
              </p:cNvPr>
              <p:cNvSpPr>
                <a:spLocks noChangeShapeType="1"/>
              </p:cNvSpPr>
              <p:nvPr userDrawn="1"/>
            </p:nvSpPr>
            <p:spPr bwMode="auto">
              <a:xfrm>
                <a:off x="178074" y="5364540"/>
                <a:ext cx="10656433"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90" name="Line 14">
                <a:extLst>
                  <a:ext uri="{FF2B5EF4-FFF2-40B4-BE49-F238E27FC236}">
                    <a16:creationId xmlns:a16="http://schemas.microsoft.com/office/drawing/2014/main" id="{09703D58-1DDF-4B6E-BE8C-D9DB7B26F446}"/>
                  </a:ext>
                </a:extLst>
              </p:cNvPr>
              <p:cNvSpPr>
                <a:spLocks noChangeShapeType="1"/>
              </p:cNvSpPr>
              <p:nvPr userDrawn="1"/>
            </p:nvSpPr>
            <p:spPr bwMode="auto">
              <a:xfrm>
                <a:off x="178074" y="5220077"/>
                <a:ext cx="10656433"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91" name="Line 15">
                <a:extLst>
                  <a:ext uri="{FF2B5EF4-FFF2-40B4-BE49-F238E27FC236}">
                    <a16:creationId xmlns:a16="http://schemas.microsoft.com/office/drawing/2014/main" id="{0A99046C-7D76-490A-88DE-41D62CAAB2D3}"/>
                  </a:ext>
                </a:extLst>
              </p:cNvPr>
              <p:cNvSpPr>
                <a:spLocks noChangeShapeType="1"/>
              </p:cNvSpPr>
              <p:nvPr userDrawn="1"/>
            </p:nvSpPr>
            <p:spPr bwMode="auto">
              <a:xfrm>
                <a:off x="178074" y="5077202"/>
                <a:ext cx="10656433"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92" name="Line 16">
                <a:extLst>
                  <a:ext uri="{FF2B5EF4-FFF2-40B4-BE49-F238E27FC236}">
                    <a16:creationId xmlns:a16="http://schemas.microsoft.com/office/drawing/2014/main" id="{59BBACC5-635F-4604-B162-146A153A24BB}"/>
                  </a:ext>
                </a:extLst>
              </p:cNvPr>
              <p:cNvSpPr>
                <a:spLocks noChangeShapeType="1"/>
              </p:cNvSpPr>
              <p:nvPr userDrawn="1"/>
            </p:nvSpPr>
            <p:spPr bwMode="auto">
              <a:xfrm>
                <a:off x="178074" y="4932740"/>
                <a:ext cx="10656433"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93" name="Line 17">
                <a:extLst>
                  <a:ext uri="{FF2B5EF4-FFF2-40B4-BE49-F238E27FC236}">
                    <a16:creationId xmlns:a16="http://schemas.microsoft.com/office/drawing/2014/main" id="{9FB4A3F6-32A1-4976-8A08-D1DAD172D3A1}"/>
                  </a:ext>
                </a:extLst>
              </p:cNvPr>
              <p:cNvSpPr>
                <a:spLocks noChangeShapeType="1"/>
              </p:cNvSpPr>
              <p:nvPr userDrawn="1"/>
            </p:nvSpPr>
            <p:spPr bwMode="auto">
              <a:xfrm>
                <a:off x="178074" y="4788277"/>
                <a:ext cx="10656433"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94" name="Line 18">
                <a:extLst>
                  <a:ext uri="{FF2B5EF4-FFF2-40B4-BE49-F238E27FC236}">
                    <a16:creationId xmlns:a16="http://schemas.microsoft.com/office/drawing/2014/main" id="{908F9892-CF7B-484A-A087-A99993AE4574}"/>
                  </a:ext>
                </a:extLst>
              </p:cNvPr>
              <p:cNvSpPr>
                <a:spLocks noChangeShapeType="1"/>
              </p:cNvSpPr>
              <p:nvPr userDrawn="1"/>
            </p:nvSpPr>
            <p:spPr bwMode="auto">
              <a:xfrm>
                <a:off x="178074" y="4643815"/>
                <a:ext cx="10656433"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95" name="Line 19">
                <a:extLst>
                  <a:ext uri="{FF2B5EF4-FFF2-40B4-BE49-F238E27FC236}">
                    <a16:creationId xmlns:a16="http://schemas.microsoft.com/office/drawing/2014/main" id="{8870D894-1D46-4193-A356-3B3B47BC911F}"/>
                  </a:ext>
                </a:extLst>
              </p:cNvPr>
              <p:cNvSpPr>
                <a:spLocks noChangeShapeType="1"/>
              </p:cNvSpPr>
              <p:nvPr userDrawn="1"/>
            </p:nvSpPr>
            <p:spPr bwMode="auto">
              <a:xfrm>
                <a:off x="178074" y="4500940"/>
                <a:ext cx="10656433"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96" name="Line 20">
                <a:extLst>
                  <a:ext uri="{FF2B5EF4-FFF2-40B4-BE49-F238E27FC236}">
                    <a16:creationId xmlns:a16="http://schemas.microsoft.com/office/drawing/2014/main" id="{E62FE32C-C1AA-4D40-946C-A2C857DF1D2C}"/>
                  </a:ext>
                </a:extLst>
              </p:cNvPr>
              <p:cNvSpPr>
                <a:spLocks noChangeShapeType="1"/>
              </p:cNvSpPr>
              <p:nvPr userDrawn="1"/>
            </p:nvSpPr>
            <p:spPr bwMode="auto">
              <a:xfrm>
                <a:off x="178074" y="4356477"/>
                <a:ext cx="10656433"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97" name="Line 21">
                <a:extLst>
                  <a:ext uri="{FF2B5EF4-FFF2-40B4-BE49-F238E27FC236}">
                    <a16:creationId xmlns:a16="http://schemas.microsoft.com/office/drawing/2014/main" id="{A41DF6BE-EF66-4E04-9235-822F95384006}"/>
                  </a:ext>
                </a:extLst>
              </p:cNvPr>
              <p:cNvSpPr>
                <a:spLocks noChangeShapeType="1"/>
              </p:cNvSpPr>
              <p:nvPr userDrawn="1"/>
            </p:nvSpPr>
            <p:spPr bwMode="auto">
              <a:xfrm>
                <a:off x="178074" y="4212015"/>
                <a:ext cx="10656433"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98" name="Line 22">
                <a:extLst>
                  <a:ext uri="{FF2B5EF4-FFF2-40B4-BE49-F238E27FC236}">
                    <a16:creationId xmlns:a16="http://schemas.microsoft.com/office/drawing/2014/main" id="{04515879-DFE5-4F8A-B76C-705440CA75BA}"/>
                  </a:ext>
                </a:extLst>
              </p:cNvPr>
              <p:cNvSpPr>
                <a:spLocks noChangeShapeType="1"/>
              </p:cNvSpPr>
              <p:nvPr userDrawn="1"/>
            </p:nvSpPr>
            <p:spPr bwMode="auto">
              <a:xfrm>
                <a:off x="178074" y="3924677"/>
                <a:ext cx="10656433"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99" name="Line 23">
                <a:extLst>
                  <a:ext uri="{FF2B5EF4-FFF2-40B4-BE49-F238E27FC236}">
                    <a16:creationId xmlns:a16="http://schemas.microsoft.com/office/drawing/2014/main" id="{0952AF1D-8248-4B31-B111-ACD4257CBB02}"/>
                  </a:ext>
                </a:extLst>
              </p:cNvPr>
              <p:cNvSpPr>
                <a:spLocks noChangeShapeType="1"/>
              </p:cNvSpPr>
              <p:nvPr userDrawn="1"/>
            </p:nvSpPr>
            <p:spPr bwMode="auto">
              <a:xfrm>
                <a:off x="178074" y="3780215"/>
                <a:ext cx="10656433"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100" name="Line 24">
                <a:extLst>
                  <a:ext uri="{FF2B5EF4-FFF2-40B4-BE49-F238E27FC236}">
                    <a16:creationId xmlns:a16="http://schemas.microsoft.com/office/drawing/2014/main" id="{5DF19807-4FC9-4DCA-8DBB-DA4B436820F2}"/>
                  </a:ext>
                </a:extLst>
              </p:cNvPr>
              <p:cNvSpPr>
                <a:spLocks noChangeShapeType="1"/>
              </p:cNvSpPr>
              <p:nvPr userDrawn="1"/>
            </p:nvSpPr>
            <p:spPr bwMode="auto">
              <a:xfrm>
                <a:off x="178074" y="3635752"/>
                <a:ext cx="10656433"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101" name="Line 25">
                <a:extLst>
                  <a:ext uri="{FF2B5EF4-FFF2-40B4-BE49-F238E27FC236}">
                    <a16:creationId xmlns:a16="http://schemas.microsoft.com/office/drawing/2014/main" id="{3B491BFB-F3D6-4AE7-A3AB-529175A1FC52}"/>
                  </a:ext>
                </a:extLst>
              </p:cNvPr>
              <p:cNvSpPr>
                <a:spLocks noChangeShapeType="1"/>
              </p:cNvSpPr>
              <p:nvPr userDrawn="1"/>
            </p:nvSpPr>
            <p:spPr bwMode="auto">
              <a:xfrm>
                <a:off x="178074" y="3492877"/>
                <a:ext cx="10656433"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102" name="Line 26">
                <a:extLst>
                  <a:ext uri="{FF2B5EF4-FFF2-40B4-BE49-F238E27FC236}">
                    <a16:creationId xmlns:a16="http://schemas.microsoft.com/office/drawing/2014/main" id="{F13ED150-3A1D-42A7-9E86-E99A6B5238F8}"/>
                  </a:ext>
                </a:extLst>
              </p:cNvPr>
              <p:cNvSpPr>
                <a:spLocks noChangeShapeType="1"/>
              </p:cNvSpPr>
              <p:nvPr userDrawn="1"/>
            </p:nvSpPr>
            <p:spPr bwMode="auto">
              <a:xfrm>
                <a:off x="178074" y="3348415"/>
                <a:ext cx="10656433"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103" name="Line 27">
                <a:extLst>
                  <a:ext uri="{FF2B5EF4-FFF2-40B4-BE49-F238E27FC236}">
                    <a16:creationId xmlns:a16="http://schemas.microsoft.com/office/drawing/2014/main" id="{EC8E0ABF-A65A-4B61-8B39-1DB126D7CE48}"/>
                  </a:ext>
                </a:extLst>
              </p:cNvPr>
              <p:cNvSpPr>
                <a:spLocks noChangeShapeType="1"/>
              </p:cNvSpPr>
              <p:nvPr userDrawn="1"/>
            </p:nvSpPr>
            <p:spPr bwMode="auto">
              <a:xfrm>
                <a:off x="178074" y="3203952"/>
                <a:ext cx="10656433"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104" name="Line 28">
                <a:extLst>
                  <a:ext uri="{FF2B5EF4-FFF2-40B4-BE49-F238E27FC236}">
                    <a16:creationId xmlns:a16="http://schemas.microsoft.com/office/drawing/2014/main" id="{5B0E93A0-803C-43D4-922B-174A4DD30EAF}"/>
                  </a:ext>
                </a:extLst>
              </p:cNvPr>
              <p:cNvSpPr>
                <a:spLocks noChangeShapeType="1"/>
              </p:cNvSpPr>
              <p:nvPr userDrawn="1"/>
            </p:nvSpPr>
            <p:spPr bwMode="auto">
              <a:xfrm>
                <a:off x="178074" y="3061077"/>
                <a:ext cx="10656433"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105" name="Line 29">
                <a:extLst>
                  <a:ext uri="{FF2B5EF4-FFF2-40B4-BE49-F238E27FC236}">
                    <a16:creationId xmlns:a16="http://schemas.microsoft.com/office/drawing/2014/main" id="{D3F014D9-1393-4D00-9A6D-9E0E19D15C5C}"/>
                  </a:ext>
                </a:extLst>
              </p:cNvPr>
              <p:cNvSpPr>
                <a:spLocks noChangeShapeType="1"/>
              </p:cNvSpPr>
              <p:nvPr userDrawn="1"/>
            </p:nvSpPr>
            <p:spPr bwMode="auto">
              <a:xfrm>
                <a:off x="178074" y="2916615"/>
                <a:ext cx="10656433"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106" name="Line 30">
                <a:extLst>
                  <a:ext uri="{FF2B5EF4-FFF2-40B4-BE49-F238E27FC236}">
                    <a16:creationId xmlns:a16="http://schemas.microsoft.com/office/drawing/2014/main" id="{414030D1-E2E5-4E55-8024-2D453BC4802C}"/>
                  </a:ext>
                </a:extLst>
              </p:cNvPr>
              <p:cNvSpPr>
                <a:spLocks noChangeShapeType="1"/>
              </p:cNvSpPr>
              <p:nvPr userDrawn="1"/>
            </p:nvSpPr>
            <p:spPr bwMode="auto">
              <a:xfrm>
                <a:off x="178074" y="2772152"/>
                <a:ext cx="10656433"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107" name="Line 31">
                <a:extLst>
                  <a:ext uri="{FF2B5EF4-FFF2-40B4-BE49-F238E27FC236}">
                    <a16:creationId xmlns:a16="http://schemas.microsoft.com/office/drawing/2014/main" id="{FDB3FA4B-DE95-483C-A755-22E878FB2E2B}"/>
                  </a:ext>
                </a:extLst>
              </p:cNvPr>
              <p:cNvSpPr>
                <a:spLocks noChangeShapeType="1"/>
              </p:cNvSpPr>
              <p:nvPr userDrawn="1"/>
            </p:nvSpPr>
            <p:spPr bwMode="auto">
              <a:xfrm>
                <a:off x="178074" y="2627690"/>
                <a:ext cx="10656433"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108" name="Line 32">
                <a:extLst>
                  <a:ext uri="{FF2B5EF4-FFF2-40B4-BE49-F238E27FC236}">
                    <a16:creationId xmlns:a16="http://schemas.microsoft.com/office/drawing/2014/main" id="{35206945-08AE-4534-AE16-F2B17244D230}"/>
                  </a:ext>
                </a:extLst>
              </p:cNvPr>
              <p:cNvSpPr>
                <a:spLocks noChangeShapeType="1"/>
              </p:cNvSpPr>
              <p:nvPr userDrawn="1"/>
            </p:nvSpPr>
            <p:spPr bwMode="auto">
              <a:xfrm>
                <a:off x="178074" y="2484815"/>
                <a:ext cx="10656433"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109" name="Line 33">
                <a:extLst>
                  <a:ext uri="{FF2B5EF4-FFF2-40B4-BE49-F238E27FC236}">
                    <a16:creationId xmlns:a16="http://schemas.microsoft.com/office/drawing/2014/main" id="{27C86116-2335-4015-8AAC-D3331F924635}"/>
                  </a:ext>
                </a:extLst>
              </p:cNvPr>
              <p:cNvSpPr>
                <a:spLocks noChangeShapeType="1"/>
              </p:cNvSpPr>
              <p:nvPr userDrawn="1"/>
            </p:nvSpPr>
            <p:spPr bwMode="auto">
              <a:xfrm>
                <a:off x="178074" y="2340352"/>
                <a:ext cx="10656433"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110" name="Line 34">
                <a:extLst>
                  <a:ext uri="{FF2B5EF4-FFF2-40B4-BE49-F238E27FC236}">
                    <a16:creationId xmlns:a16="http://schemas.microsoft.com/office/drawing/2014/main" id="{3BF6F914-6E1F-4EB0-8F80-051002B517C6}"/>
                  </a:ext>
                </a:extLst>
              </p:cNvPr>
              <p:cNvSpPr>
                <a:spLocks noChangeShapeType="1"/>
              </p:cNvSpPr>
              <p:nvPr userDrawn="1"/>
            </p:nvSpPr>
            <p:spPr bwMode="auto">
              <a:xfrm>
                <a:off x="178074" y="2195890"/>
                <a:ext cx="10656433"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111" name="Line 35">
                <a:extLst>
                  <a:ext uri="{FF2B5EF4-FFF2-40B4-BE49-F238E27FC236}">
                    <a16:creationId xmlns:a16="http://schemas.microsoft.com/office/drawing/2014/main" id="{04D2FA21-70F9-4DA5-A0FC-C0E92E3FE52E}"/>
                  </a:ext>
                </a:extLst>
              </p:cNvPr>
              <p:cNvSpPr>
                <a:spLocks noChangeShapeType="1"/>
              </p:cNvSpPr>
              <p:nvPr userDrawn="1"/>
            </p:nvSpPr>
            <p:spPr bwMode="auto">
              <a:xfrm>
                <a:off x="178074" y="2051427"/>
                <a:ext cx="10656433"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112" name="Line 36">
                <a:extLst>
                  <a:ext uri="{FF2B5EF4-FFF2-40B4-BE49-F238E27FC236}">
                    <a16:creationId xmlns:a16="http://schemas.microsoft.com/office/drawing/2014/main" id="{F58D4FB5-90F3-4530-8AF9-1A1ED0B03627}"/>
                  </a:ext>
                </a:extLst>
              </p:cNvPr>
              <p:cNvSpPr>
                <a:spLocks noChangeShapeType="1"/>
              </p:cNvSpPr>
              <p:nvPr userDrawn="1"/>
            </p:nvSpPr>
            <p:spPr bwMode="auto">
              <a:xfrm>
                <a:off x="178074" y="1908552"/>
                <a:ext cx="10656433"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113" name="Line 37">
                <a:extLst>
                  <a:ext uri="{FF2B5EF4-FFF2-40B4-BE49-F238E27FC236}">
                    <a16:creationId xmlns:a16="http://schemas.microsoft.com/office/drawing/2014/main" id="{46EF435C-533B-4F36-A45C-DED4C9DA1769}"/>
                  </a:ext>
                </a:extLst>
              </p:cNvPr>
              <p:cNvSpPr>
                <a:spLocks noChangeShapeType="1"/>
              </p:cNvSpPr>
              <p:nvPr userDrawn="1"/>
            </p:nvSpPr>
            <p:spPr bwMode="auto">
              <a:xfrm>
                <a:off x="178074" y="1764090"/>
                <a:ext cx="10656433"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114" name="Line 38">
                <a:extLst>
                  <a:ext uri="{FF2B5EF4-FFF2-40B4-BE49-F238E27FC236}">
                    <a16:creationId xmlns:a16="http://schemas.microsoft.com/office/drawing/2014/main" id="{7260D7FA-0243-4149-92F2-9A2E3D3D639A}"/>
                  </a:ext>
                </a:extLst>
              </p:cNvPr>
              <p:cNvSpPr>
                <a:spLocks noChangeShapeType="1"/>
              </p:cNvSpPr>
              <p:nvPr userDrawn="1"/>
            </p:nvSpPr>
            <p:spPr bwMode="auto">
              <a:xfrm>
                <a:off x="178074" y="1619627"/>
                <a:ext cx="10656433"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115" name="Line 39">
                <a:extLst>
                  <a:ext uri="{FF2B5EF4-FFF2-40B4-BE49-F238E27FC236}">
                    <a16:creationId xmlns:a16="http://schemas.microsoft.com/office/drawing/2014/main" id="{E17B36A0-958F-443F-9FD7-D5530C92BC70}"/>
                  </a:ext>
                </a:extLst>
              </p:cNvPr>
              <p:cNvSpPr>
                <a:spLocks noChangeShapeType="1"/>
              </p:cNvSpPr>
              <p:nvPr userDrawn="1"/>
            </p:nvSpPr>
            <p:spPr bwMode="auto">
              <a:xfrm>
                <a:off x="178074" y="1476752"/>
                <a:ext cx="10656433"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116" name="Line 102">
                <a:extLst>
                  <a:ext uri="{FF2B5EF4-FFF2-40B4-BE49-F238E27FC236}">
                    <a16:creationId xmlns:a16="http://schemas.microsoft.com/office/drawing/2014/main" id="{351063C8-67B1-4656-BE04-74F237AAE0DC}"/>
                  </a:ext>
                </a:extLst>
              </p:cNvPr>
              <p:cNvSpPr>
                <a:spLocks noChangeShapeType="1"/>
              </p:cNvSpPr>
              <p:nvPr userDrawn="1"/>
            </p:nvSpPr>
            <p:spPr bwMode="auto">
              <a:xfrm>
                <a:off x="178074" y="4069139"/>
                <a:ext cx="10656433"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117" name="Line 4">
                <a:extLst>
                  <a:ext uri="{FF2B5EF4-FFF2-40B4-BE49-F238E27FC236}">
                    <a16:creationId xmlns:a16="http://schemas.microsoft.com/office/drawing/2014/main" id="{A46FAAE6-29DC-4506-AD6F-E0CFB6E0E485}"/>
                  </a:ext>
                </a:extLst>
              </p:cNvPr>
              <p:cNvSpPr>
                <a:spLocks noChangeShapeType="1"/>
              </p:cNvSpPr>
              <p:nvPr userDrawn="1"/>
            </p:nvSpPr>
            <p:spPr bwMode="auto">
              <a:xfrm>
                <a:off x="178074" y="6804864"/>
                <a:ext cx="10656433"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118" name="Line 4">
                <a:extLst>
                  <a:ext uri="{FF2B5EF4-FFF2-40B4-BE49-F238E27FC236}">
                    <a16:creationId xmlns:a16="http://schemas.microsoft.com/office/drawing/2014/main" id="{BDB1BE34-748E-475F-92C8-62D418402AEE}"/>
                  </a:ext>
                </a:extLst>
              </p:cNvPr>
              <p:cNvSpPr>
                <a:spLocks noChangeShapeType="1"/>
              </p:cNvSpPr>
              <p:nvPr userDrawn="1"/>
            </p:nvSpPr>
            <p:spPr bwMode="auto">
              <a:xfrm>
                <a:off x="178074" y="6948864"/>
                <a:ext cx="10656433"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119" name="Line 39">
                <a:extLst>
                  <a:ext uri="{FF2B5EF4-FFF2-40B4-BE49-F238E27FC236}">
                    <a16:creationId xmlns:a16="http://schemas.microsoft.com/office/drawing/2014/main" id="{B8FC7F79-F5A5-4158-8740-748E3241FF8F}"/>
                  </a:ext>
                </a:extLst>
              </p:cNvPr>
              <p:cNvSpPr>
                <a:spLocks noChangeShapeType="1"/>
              </p:cNvSpPr>
              <p:nvPr userDrawn="1"/>
            </p:nvSpPr>
            <p:spPr bwMode="auto">
              <a:xfrm>
                <a:off x="178074" y="1332288"/>
                <a:ext cx="10656433"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120" name="Line 4">
                <a:extLst>
                  <a:ext uri="{FF2B5EF4-FFF2-40B4-BE49-F238E27FC236}">
                    <a16:creationId xmlns:a16="http://schemas.microsoft.com/office/drawing/2014/main" id="{04F44B2B-BA78-4509-9C32-74EDCFF90D98}"/>
                  </a:ext>
                </a:extLst>
              </p:cNvPr>
              <p:cNvSpPr>
                <a:spLocks noChangeShapeType="1"/>
              </p:cNvSpPr>
              <p:nvPr userDrawn="1"/>
            </p:nvSpPr>
            <p:spPr bwMode="auto">
              <a:xfrm>
                <a:off x="178074" y="7380287"/>
                <a:ext cx="10656433"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121" name="Line 34">
                <a:extLst>
                  <a:ext uri="{FF2B5EF4-FFF2-40B4-BE49-F238E27FC236}">
                    <a16:creationId xmlns:a16="http://schemas.microsoft.com/office/drawing/2014/main" id="{5E5B63E7-A874-41DF-80CD-384ECF0D0ECD}"/>
                  </a:ext>
                </a:extLst>
              </p:cNvPr>
              <p:cNvSpPr>
                <a:spLocks noChangeShapeType="1"/>
              </p:cNvSpPr>
              <p:nvPr userDrawn="1"/>
            </p:nvSpPr>
            <p:spPr bwMode="auto">
              <a:xfrm>
                <a:off x="178074" y="1332288"/>
                <a:ext cx="10656433"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122" name="Line 35">
                <a:extLst>
                  <a:ext uri="{FF2B5EF4-FFF2-40B4-BE49-F238E27FC236}">
                    <a16:creationId xmlns:a16="http://schemas.microsoft.com/office/drawing/2014/main" id="{09956D0B-D2BD-494C-9E10-AC5791E6B997}"/>
                  </a:ext>
                </a:extLst>
              </p:cNvPr>
              <p:cNvSpPr>
                <a:spLocks noChangeShapeType="1"/>
              </p:cNvSpPr>
              <p:nvPr userDrawn="1"/>
            </p:nvSpPr>
            <p:spPr bwMode="auto">
              <a:xfrm>
                <a:off x="178074" y="1187825"/>
                <a:ext cx="10656433"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123" name="Line 36">
                <a:extLst>
                  <a:ext uri="{FF2B5EF4-FFF2-40B4-BE49-F238E27FC236}">
                    <a16:creationId xmlns:a16="http://schemas.microsoft.com/office/drawing/2014/main" id="{FDCF63A4-9AE6-42F3-B831-26054F80B908}"/>
                  </a:ext>
                </a:extLst>
              </p:cNvPr>
              <p:cNvSpPr>
                <a:spLocks noChangeShapeType="1"/>
              </p:cNvSpPr>
              <p:nvPr userDrawn="1"/>
            </p:nvSpPr>
            <p:spPr bwMode="auto">
              <a:xfrm>
                <a:off x="178074" y="1044950"/>
                <a:ext cx="10656433" cy="0"/>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grpSp>
        <p:grpSp>
          <p:nvGrpSpPr>
            <p:cNvPr id="4" name="グループ化 3">
              <a:extLst>
                <a:ext uri="{FF2B5EF4-FFF2-40B4-BE49-F238E27FC236}">
                  <a16:creationId xmlns:a16="http://schemas.microsoft.com/office/drawing/2014/main" id="{7563BD28-1209-42D1-9D77-592742544D69}"/>
                </a:ext>
              </a:extLst>
            </p:cNvPr>
            <p:cNvGrpSpPr/>
            <p:nvPr userDrawn="1"/>
          </p:nvGrpSpPr>
          <p:grpSpPr>
            <a:xfrm>
              <a:off x="177800" y="1042608"/>
              <a:ext cx="10368268" cy="6337679"/>
              <a:chOff x="177800" y="613150"/>
              <a:chExt cx="10368268" cy="6767138"/>
            </a:xfrm>
          </p:grpSpPr>
          <p:sp>
            <p:nvSpPr>
              <p:cNvPr id="5" name="Line 41">
                <a:extLst>
                  <a:ext uri="{FF2B5EF4-FFF2-40B4-BE49-F238E27FC236}">
                    <a16:creationId xmlns:a16="http://schemas.microsoft.com/office/drawing/2014/main" id="{B3C22C89-D315-4DE2-A2CE-1772E3524552}"/>
                  </a:ext>
                </a:extLst>
              </p:cNvPr>
              <p:cNvSpPr>
                <a:spLocks noChangeShapeType="1"/>
              </p:cNvSpPr>
              <p:nvPr userDrawn="1"/>
            </p:nvSpPr>
            <p:spPr bwMode="auto">
              <a:xfrm>
                <a:off x="1329728"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6" name="Line 42">
                <a:extLst>
                  <a:ext uri="{FF2B5EF4-FFF2-40B4-BE49-F238E27FC236}">
                    <a16:creationId xmlns:a16="http://schemas.microsoft.com/office/drawing/2014/main" id="{B6B37B61-127F-43BC-8980-FDDC4E2D4884}"/>
                  </a:ext>
                </a:extLst>
              </p:cNvPr>
              <p:cNvSpPr>
                <a:spLocks noChangeShapeType="1"/>
              </p:cNvSpPr>
              <p:nvPr userDrawn="1"/>
            </p:nvSpPr>
            <p:spPr bwMode="auto">
              <a:xfrm>
                <a:off x="1473719"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7" name="Line 43">
                <a:extLst>
                  <a:ext uri="{FF2B5EF4-FFF2-40B4-BE49-F238E27FC236}">
                    <a16:creationId xmlns:a16="http://schemas.microsoft.com/office/drawing/2014/main" id="{814E20DB-764C-424E-81E2-70243941EA7A}"/>
                  </a:ext>
                </a:extLst>
              </p:cNvPr>
              <p:cNvSpPr>
                <a:spLocks noChangeShapeType="1"/>
              </p:cNvSpPr>
              <p:nvPr userDrawn="1"/>
            </p:nvSpPr>
            <p:spPr bwMode="auto">
              <a:xfrm>
                <a:off x="1617710"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8" name="Line 44">
                <a:extLst>
                  <a:ext uri="{FF2B5EF4-FFF2-40B4-BE49-F238E27FC236}">
                    <a16:creationId xmlns:a16="http://schemas.microsoft.com/office/drawing/2014/main" id="{FCABC8BD-5A98-49C6-B473-81F079E35153}"/>
                  </a:ext>
                </a:extLst>
              </p:cNvPr>
              <p:cNvSpPr>
                <a:spLocks noChangeShapeType="1"/>
              </p:cNvSpPr>
              <p:nvPr userDrawn="1"/>
            </p:nvSpPr>
            <p:spPr bwMode="auto">
              <a:xfrm>
                <a:off x="1761701"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9" name="Line 45">
                <a:extLst>
                  <a:ext uri="{FF2B5EF4-FFF2-40B4-BE49-F238E27FC236}">
                    <a16:creationId xmlns:a16="http://schemas.microsoft.com/office/drawing/2014/main" id="{1A60A482-CAE7-4B32-B147-65B54D505B66}"/>
                  </a:ext>
                </a:extLst>
              </p:cNvPr>
              <p:cNvSpPr>
                <a:spLocks noChangeShapeType="1"/>
              </p:cNvSpPr>
              <p:nvPr userDrawn="1"/>
            </p:nvSpPr>
            <p:spPr bwMode="auto">
              <a:xfrm>
                <a:off x="1905692"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10" name="Line 46">
                <a:extLst>
                  <a:ext uri="{FF2B5EF4-FFF2-40B4-BE49-F238E27FC236}">
                    <a16:creationId xmlns:a16="http://schemas.microsoft.com/office/drawing/2014/main" id="{EFDE9D29-C267-4456-BF4C-3E31CC996007}"/>
                  </a:ext>
                </a:extLst>
              </p:cNvPr>
              <p:cNvSpPr>
                <a:spLocks noChangeShapeType="1"/>
              </p:cNvSpPr>
              <p:nvPr userDrawn="1"/>
            </p:nvSpPr>
            <p:spPr bwMode="auto">
              <a:xfrm>
                <a:off x="2049683"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11" name="Line 47">
                <a:extLst>
                  <a:ext uri="{FF2B5EF4-FFF2-40B4-BE49-F238E27FC236}">
                    <a16:creationId xmlns:a16="http://schemas.microsoft.com/office/drawing/2014/main" id="{491A06B6-733C-4C7D-A019-438D4782E29D}"/>
                  </a:ext>
                </a:extLst>
              </p:cNvPr>
              <p:cNvSpPr>
                <a:spLocks noChangeShapeType="1"/>
              </p:cNvSpPr>
              <p:nvPr userDrawn="1"/>
            </p:nvSpPr>
            <p:spPr bwMode="auto">
              <a:xfrm>
                <a:off x="2193674"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12" name="Line 48">
                <a:extLst>
                  <a:ext uri="{FF2B5EF4-FFF2-40B4-BE49-F238E27FC236}">
                    <a16:creationId xmlns:a16="http://schemas.microsoft.com/office/drawing/2014/main" id="{1A2FF589-8AE7-4B04-A3CF-707EC50F0E4D}"/>
                  </a:ext>
                </a:extLst>
              </p:cNvPr>
              <p:cNvSpPr>
                <a:spLocks noChangeShapeType="1"/>
              </p:cNvSpPr>
              <p:nvPr userDrawn="1"/>
            </p:nvSpPr>
            <p:spPr bwMode="auto">
              <a:xfrm>
                <a:off x="2337665"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13" name="Line 49">
                <a:extLst>
                  <a:ext uri="{FF2B5EF4-FFF2-40B4-BE49-F238E27FC236}">
                    <a16:creationId xmlns:a16="http://schemas.microsoft.com/office/drawing/2014/main" id="{220BD835-09F7-42BC-8A59-760F67C3BA30}"/>
                  </a:ext>
                </a:extLst>
              </p:cNvPr>
              <p:cNvSpPr>
                <a:spLocks noChangeShapeType="1"/>
              </p:cNvSpPr>
              <p:nvPr userDrawn="1"/>
            </p:nvSpPr>
            <p:spPr bwMode="auto">
              <a:xfrm>
                <a:off x="2481656"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14" name="Line 50">
                <a:extLst>
                  <a:ext uri="{FF2B5EF4-FFF2-40B4-BE49-F238E27FC236}">
                    <a16:creationId xmlns:a16="http://schemas.microsoft.com/office/drawing/2014/main" id="{80C9531A-D351-4FB0-810D-0B60B9AE5DA3}"/>
                  </a:ext>
                </a:extLst>
              </p:cNvPr>
              <p:cNvSpPr>
                <a:spLocks noChangeShapeType="1"/>
              </p:cNvSpPr>
              <p:nvPr userDrawn="1"/>
            </p:nvSpPr>
            <p:spPr bwMode="auto">
              <a:xfrm>
                <a:off x="2625647"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15" name="Line 51">
                <a:extLst>
                  <a:ext uri="{FF2B5EF4-FFF2-40B4-BE49-F238E27FC236}">
                    <a16:creationId xmlns:a16="http://schemas.microsoft.com/office/drawing/2014/main" id="{B8E8462B-F715-42E6-9C65-36FFE4337D4E}"/>
                  </a:ext>
                </a:extLst>
              </p:cNvPr>
              <p:cNvSpPr>
                <a:spLocks noChangeShapeType="1"/>
              </p:cNvSpPr>
              <p:nvPr userDrawn="1"/>
            </p:nvSpPr>
            <p:spPr bwMode="auto">
              <a:xfrm>
                <a:off x="2769638"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16" name="Line 52">
                <a:extLst>
                  <a:ext uri="{FF2B5EF4-FFF2-40B4-BE49-F238E27FC236}">
                    <a16:creationId xmlns:a16="http://schemas.microsoft.com/office/drawing/2014/main" id="{D8F1D8BF-9549-4DB4-8539-54E7306FE4B2}"/>
                  </a:ext>
                </a:extLst>
              </p:cNvPr>
              <p:cNvSpPr>
                <a:spLocks noChangeShapeType="1"/>
              </p:cNvSpPr>
              <p:nvPr userDrawn="1"/>
            </p:nvSpPr>
            <p:spPr bwMode="auto">
              <a:xfrm>
                <a:off x="2913629"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17" name="Line 53">
                <a:extLst>
                  <a:ext uri="{FF2B5EF4-FFF2-40B4-BE49-F238E27FC236}">
                    <a16:creationId xmlns:a16="http://schemas.microsoft.com/office/drawing/2014/main" id="{21A8334C-E16F-4C67-A640-48814127DE18}"/>
                  </a:ext>
                </a:extLst>
              </p:cNvPr>
              <p:cNvSpPr>
                <a:spLocks noChangeShapeType="1"/>
              </p:cNvSpPr>
              <p:nvPr userDrawn="1"/>
            </p:nvSpPr>
            <p:spPr bwMode="auto">
              <a:xfrm>
                <a:off x="3057620"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18" name="Line 54">
                <a:extLst>
                  <a:ext uri="{FF2B5EF4-FFF2-40B4-BE49-F238E27FC236}">
                    <a16:creationId xmlns:a16="http://schemas.microsoft.com/office/drawing/2014/main" id="{87645081-3E3E-46BC-930C-6315E36C5EB3}"/>
                  </a:ext>
                </a:extLst>
              </p:cNvPr>
              <p:cNvSpPr>
                <a:spLocks noChangeShapeType="1"/>
              </p:cNvSpPr>
              <p:nvPr userDrawn="1"/>
            </p:nvSpPr>
            <p:spPr bwMode="auto">
              <a:xfrm>
                <a:off x="3201611"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19" name="Line 55">
                <a:extLst>
                  <a:ext uri="{FF2B5EF4-FFF2-40B4-BE49-F238E27FC236}">
                    <a16:creationId xmlns:a16="http://schemas.microsoft.com/office/drawing/2014/main" id="{A4BEC564-851D-4F58-80F1-6A0185EDAFE7}"/>
                  </a:ext>
                </a:extLst>
              </p:cNvPr>
              <p:cNvSpPr>
                <a:spLocks noChangeShapeType="1"/>
              </p:cNvSpPr>
              <p:nvPr userDrawn="1"/>
            </p:nvSpPr>
            <p:spPr bwMode="auto">
              <a:xfrm>
                <a:off x="3345602"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20" name="Line 56">
                <a:extLst>
                  <a:ext uri="{FF2B5EF4-FFF2-40B4-BE49-F238E27FC236}">
                    <a16:creationId xmlns:a16="http://schemas.microsoft.com/office/drawing/2014/main" id="{432A9BBC-9761-4CF7-8E8B-58C807DB482F}"/>
                  </a:ext>
                </a:extLst>
              </p:cNvPr>
              <p:cNvSpPr>
                <a:spLocks noChangeShapeType="1"/>
              </p:cNvSpPr>
              <p:nvPr userDrawn="1"/>
            </p:nvSpPr>
            <p:spPr bwMode="auto">
              <a:xfrm>
                <a:off x="3489593"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21" name="Line 57">
                <a:extLst>
                  <a:ext uri="{FF2B5EF4-FFF2-40B4-BE49-F238E27FC236}">
                    <a16:creationId xmlns:a16="http://schemas.microsoft.com/office/drawing/2014/main" id="{20A6B1C2-9D27-470D-A085-87FA71EAB4A1}"/>
                  </a:ext>
                </a:extLst>
              </p:cNvPr>
              <p:cNvSpPr>
                <a:spLocks noChangeShapeType="1"/>
              </p:cNvSpPr>
              <p:nvPr userDrawn="1"/>
            </p:nvSpPr>
            <p:spPr bwMode="auto">
              <a:xfrm>
                <a:off x="3633584"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22" name="Line 58">
                <a:extLst>
                  <a:ext uri="{FF2B5EF4-FFF2-40B4-BE49-F238E27FC236}">
                    <a16:creationId xmlns:a16="http://schemas.microsoft.com/office/drawing/2014/main" id="{F23207BF-AF0B-4F40-8B7A-C3F38848C909}"/>
                  </a:ext>
                </a:extLst>
              </p:cNvPr>
              <p:cNvSpPr>
                <a:spLocks noChangeShapeType="1"/>
              </p:cNvSpPr>
              <p:nvPr userDrawn="1"/>
            </p:nvSpPr>
            <p:spPr bwMode="auto">
              <a:xfrm>
                <a:off x="3777575"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23" name="Line 59">
                <a:extLst>
                  <a:ext uri="{FF2B5EF4-FFF2-40B4-BE49-F238E27FC236}">
                    <a16:creationId xmlns:a16="http://schemas.microsoft.com/office/drawing/2014/main" id="{26C53B7A-6B78-45F3-81B8-0C4A985F930E}"/>
                  </a:ext>
                </a:extLst>
              </p:cNvPr>
              <p:cNvSpPr>
                <a:spLocks noChangeShapeType="1"/>
              </p:cNvSpPr>
              <p:nvPr userDrawn="1"/>
            </p:nvSpPr>
            <p:spPr bwMode="auto">
              <a:xfrm>
                <a:off x="3921566"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24" name="Line 60">
                <a:extLst>
                  <a:ext uri="{FF2B5EF4-FFF2-40B4-BE49-F238E27FC236}">
                    <a16:creationId xmlns:a16="http://schemas.microsoft.com/office/drawing/2014/main" id="{EFE47F1C-76D7-41CA-9659-2A5E4423D6B4}"/>
                  </a:ext>
                </a:extLst>
              </p:cNvPr>
              <p:cNvSpPr>
                <a:spLocks noChangeShapeType="1"/>
              </p:cNvSpPr>
              <p:nvPr userDrawn="1"/>
            </p:nvSpPr>
            <p:spPr bwMode="auto">
              <a:xfrm>
                <a:off x="4065557"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25" name="Line 61">
                <a:extLst>
                  <a:ext uri="{FF2B5EF4-FFF2-40B4-BE49-F238E27FC236}">
                    <a16:creationId xmlns:a16="http://schemas.microsoft.com/office/drawing/2014/main" id="{64457307-026F-493B-ABF6-07B942375561}"/>
                  </a:ext>
                </a:extLst>
              </p:cNvPr>
              <p:cNvSpPr>
                <a:spLocks noChangeShapeType="1"/>
              </p:cNvSpPr>
              <p:nvPr userDrawn="1"/>
            </p:nvSpPr>
            <p:spPr bwMode="auto">
              <a:xfrm>
                <a:off x="4209548"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26" name="Line 62">
                <a:extLst>
                  <a:ext uri="{FF2B5EF4-FFF2-40B4-BE49-F238E27FC236}">
                    <a16:creationId xmlns:a16="http://schemas.microsoft.com/office/drawing/2014/main" id="{030B4BD7-7599-44B1-8074-D5431EC3F5EB}"/>
                  </a:ext>
                </a:extLst>
              </p:cNvPr>
              <p:cNvSpPr>
                <a:spLocks noChangeShapeType="1"/>
              </p:cNvSpPr>
              <p:nvPr userDrawn="1"/>
            </p:nvSpPr>
            <p:spPr bwMode="auto">
              <a:xfrm>
                <a:off x="4353539"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27" name="Line 63">
                <a:extLst>
                  <a:ext uri="{FF2B5EF4-FFF2-40B4-BE49-F238E27FC236}">
                    <a16:creationId xmlns:a16="http://schemas.microsoft.com/office/drawing/2014/main" id="{4595D81E-7D18-4885-B662-9E134883C21E}"/>
                  </a:ext>
                </a:extLst>
              </p:cNvPr>
              <p:cNvSpPr>
                <a:spLocks noChangeShapeType="1"/>
              </p:cNvSpPr>
              <p:nvPr userDrawn="1"/>
            </p:nvSpPr>
            <p:spPr bwMode="auto">
              <a:xfrm>
                <a:off x="4497530"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28" name="Line 64">
                <a:extLst>
                  <a:ext uri="{FF2B5EF4-FFF2-40B4-BE49-F238E27FC236}">
                    <a16:creationId xmlns:a16="http://schemas.microsoft.com/office/drawing/2014/main" id="{9D7EEAE3-EB7B-4CAB-8D29-74B01BF77DA7}"/>
                  </a:ext>
                </a:extLst>
              </p:cNvPr>
              <p:cNvSpPr>
                <a:spLocks noChangeShapeType="1"/>
              </p:cNvSpPr>
              <p:nvPr userDrawn="1"/>
            </p:nvSpPr>
            <p:spPr bwMode="auto">
              <a:xfrm>
                <a:off x="4641521"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29" name="Line 65">
                <a:extLst>
                  <a:ext uri="{FF2B5EF4-FFF2-40B4-BE49-F238E27FC236}">
                    <a16:creationId xmlns:a16="http://schemas.microsoft.com/office/drawing/2014/main" id="{0F246FB1-7AE4-4FC2-ADF0-AEC7C07561B7}"/>
                  </a:ext>
                </a:extLst>
              </p:cNvPr>
              <p:cNvSpPr>
                <a:spLocks noChangeShapeType="1"/>
              </p:cNvSpPr>
              <p:nvPr userDrawn="1"/>
            </p:nvSpPr>
            <p:spPr bwMode="auto">
              <a:xfrm>
                <a:off x="4785512"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30" name="Line 66">
                <a:extLst>
                  <a:ext uri="{FF2B5EF4-FFF2-40B4-BE49-F238E27FC236}">
                    <a16:creationId xmlns:a16="http://schemas.microsoft.com/office/drawing/2014/main" id="{F57F2CE7-B513-47B5-9D3D-A274C47CC757}"/>
                  </a:ext>
                </a:extLst>
              </p:cNvPr>
              <p:cNvSpPr>
                <a:spLocks noChangeShapeType="1"/>
              </p:cNvSpPr>
              <p:nvPr userDrawn="1"/>
            </p:nvSpPr>
            <p:spPr bwMode="auto">
              <a:xfrm>
                <a:off x="4929503"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31" name="Line 67">
                <a:extLst>
                  <a:ext uri="{FF2B5EF4-FFF2-40B4-BE49-F238E27FC236}">
                    <a16:creationId xmlns:a16="http://schemas.microsoft.com/office/drawing/2014/main" id="{9040D867-6020-46C6-8856-42B9EE18A29D}"/>
                  </a:ext>
                </a:extLst>
              </p:cNvPr>
              <p:cNvSpPr>
                <a:spLocks noChangeShapeType="1"/>
              </p:cNvSpPr>
              <p:nvPr userDrawn="1"/>
            </p:nvSpPr>
            <p:spPr bwMode="auto">
              <a:xfrm>
                <a:off x="5073494"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32" name="Line 68">
                <a:extLst>
                  <a:ext uri="{FF2B5EF4-FFF2-40B4-BE49-F238E27FC236}">
                    <a16:creationId xmlns:a16="http://schemas.microsoft.com/office/drawing/2014/main" id="{F353CD92-5CA1-4C0F-8661-E074AB491295}"/>
                  </a:ext>
                </a:extLst>
              </p:cNvPr>
              <p:cNvSpPr>
                <a:spLocks noChangeShapeType="1"/>
              </p:cNvSpPr>
              <p:nvPr userDrawn="1"/>
            </p:nvSpPr>
            <p:spPr bwMode="auto">
              <a:xfrm>
                <a:off x="5217485"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33" name="Line 69">
                <a:extLst>
                  <a:ext uri="{FF2B5EF4-FFF2-40B4-BE49-F238E27FC236}">
                    <a16:creationId xmlns:a16="http://schemas.microsoft.com/office/drawing/2014/main" id="{0D038A48-2468-4083-ABDA-2013B92143E0}"/>
                  </a:ext>
                </a:extLst>
              </p:cNvPr>
              <p:cNvSpPr>
                <a:spLocks noChangeShapeType="1"/>
              </p:cNvSpPr>
              <p:nvPr userDrawn="1"/>
            </p:nvSpPr>
            <p:spPr bwMode="auto">
              <a:xfrm>
                <a:off x="5361476"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34" name="Line 70">
                <a:extLst>
                  <a:ext uri="{FF2B5EF4-FFF2-40B4-BE49-F238E27FC236}">
                    <a16:creationId xmlns:a16="http://schemas.microsoft.com/office/drawing/2014/main" id="{BAF64418-9CE6-467B-8BF0-9E2B368CB22E}"/>
                  </a:ext>
                </a:extLst>
              </p:cNvPr>
              <p:cNvSpPr>
                <a:spLocks noChangeShapeType="1"/>
              </p:cNvSpPr>
              <p:nvPr userDrawn="1"/>
            </p:nvSpPr>
            <p:spPr bwMode="auto">
              <a:xfrm>
                <a:off x="5649458"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35" name="Line 71">
                <a:extLst>
                  <a:ext uri="{FF2B5EF4-FFF2-40B4-BE49-F238E27FC236}">
                    <a16:creationId xmlns:a16="http://schemas.microsoft.com/office/drawing/2014/main" id="{B08E98E2-2275-4757-AF6A-CEA7367028EB}"/>
                  </a:ext>
                </a:extLst>
              </p:cNvPr>
              <p:cNvSpPr>
                <a:spLocks noChangeShapeType="1"/>
              </p:cNvSpPr>
              <p:nvPr userDrawn="1"/>
            </p:nvSpPr>
            <p:spPr bwMode="auto">
              <a:xfrm>
                <a:off x="5793449"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36" name="Line 72">
                <a:extLst>
                  <a:ext uri="{FF2B5EF4-FFF2-40B4-BE49-F238E27FC236}">
                    <a16:creationId xmlns:a16="http://schemas.microsoft.com/office/drawing/2014/main" id="{BAF0F2BB-8D3E-4967-B761-CA8A2E97D03B}"/>
                  </a:ext>
                </a:extLst>
              </p:cNvPr>
              <p:cNvSpPr>
                <a:spLocks noChangeShapeType="1"/>
              </p:cNvSpPr>
              <p:nvPr userDrawn="1"/>
            </p:nvSpPr>
            <p:spPr bwMode="auto">
              <a:xfrm>
                <a:off x="5937440"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37" name="Line 73">
                <a:extLst>
                  <a:ext uri="{FF2B5EF4-FFF2-40B4-BE49-F238E27FC236}">
                    <a16:creationId xmlns:a16="http://schemas.microsoft.com/office/drawing/2014/main" id="{723DDDCA-6CF4-4716-9D83-57D409851449}"/>
                  </a:ext>
                </a:extLst>
              </p:cNvPr>
              <p:cNvSpPr>
                <a:spLocks noChangeShapeType="1"/>
              </p:cNvSpPr>
              <p:nvPr userDrawn="1"/>
            </p:nvSpPr>
            <p:spPr bwMode="auto">
              <a:xfrm>
                <a:off x="6081431"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38" name="Line 74">
                <a:extLst>
                  <a:ext uri="{FF2B5EF4-FFF2-40B4-BE49-F238E27FC236}">
                    <a16:creationId xmlns:a16="http://schemas.microsoft.com/office/drawing/2014/main" id="{AAEFDC64-D696-421A-A86D-9EB4A4E11CA5}"/>
                  </a:ext>
                </a:extLst>
              </p:cNvPr>
              <p:cNvSpPr>
                <a:spLocks noChangeShapeType="1"/>
              </p:cNvSpPr>
              <p:nvPr userDrawn="1"/>
            </p:nvSpPr>
            <p:spPr bwMode="auto">
              <a:xfrm>
                <a:off x="6225422"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39" name="Line 75">
                <a:extLst>
                  <a:ext uri="{FF2B5EF4-FFF2-40B4-BE49-F238E27FC236}">
                    <a16:creationId xmlns:a16="http://schemas.microsoft.com/office/drawing/2014/main" id="{18106B5D-9A4D-4E6A-B509-CCFE36E6471B}"/>
                  </a:ext>
                </a:extLst>
              </p:cNvPr>
              <p:cNvSpPr>
                <a:spLocks noChangeShapeType="1"/>
              </p:cNvSpPr>
              <p:nvPr userDrawn="1"/>
            </p:nvSpPr>
            <p:spPr bwMode="auto">
              <a:xfrm>
                <a:off x="6369413"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40" name="Line 76">
                <a:extLst>
                  <a:ext uri="{FF2B5EF4-FFF2-40B4-BE49-F238E27FC236}">
                    <a16:creationId xmlns:a16="http://schemas.microsoft.com/office/drawing/2014/main" id="{BAFB4B40-3FCF-47E4-9472-C68AA657A83A}"/>
                  </a:ext>
                </a:extLst>
              </p:cNvPr>
              <p:cNvSpPr>
                <a:spLocks noChangeShapeType="1"/>
              </p:cNvSpPr>
              <p:nvPr userDrawn="1"/>
            </p:nvSpPr>
            <p:spPr bwMode="auto">
              <a:xfrm>
                <a:off x="6513404"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41" name="Line 77">
                <a:extLst>
                  <a:ext uri="{FF2B5EF4-FFF2-40B4-BE49-F238E27FC236}">
                    <a16:creationId xmlns:a16="http://schemas.microsoft.com/office/drawing/2014/main" id="{91AC1E62-A671-457A-B999-A9AD01C32097}"/>
                  </a:ext>
                </a:extLst>
              </p:cNvPr>
              <p:cNvSpPr>
                <a:spLocks noChangeShapeType="1"/>
              </p:cNvSpPr>
              <p:nvPr userDrawn="1"/>
            </p:nvSpPr>
            <p:spPr bwMode="auto">
              <a:xfrm>
                <a:off x="6657395"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42" name="Line 78">
                <a:extLst>
                  <a:ext uri="{FF2B5EF4-FFF2-40B4-BE49-F238E27FC236}">
                    <a16:creationId xmlns:a16="http://schemas.microsoft.com/office/drawing/2014/main" id="{EEE965B0-C6E6-4518-86CD-63D4B7EBA880}"/>
                  </a:ext>
                </a:extLst>
              </p:cNvPr>
              <p:cNvSpPr>
                <a:spLocks noChangeShapeType="1"/>
              </p:cNvSpPr>
              <p:nvPr userDrawn="1"/>
            </p:nvSpPr>
            <p:spPr bwMode="auto">
              <a:xfrm>
                <a:off x="6801386"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43" name="Line 79">
                <a:extLst>
                  <a:ext uri="{FF2B5EF4-FFF2-40B4-BE49-F238E27FC236}">
                    <a16:creationId xmlns:a16="http://schemas.microsoft.com/office/drawing/2014/main" id="{24997377-0B31-44D1-B937-DB15718E3166}"/>
                  </a:ext>
                </a:extLst>
              </p:cNvPr>
              <p:cNvSpPr>
                <a:spLocks noChangeShapeType="1"/>
              </p:cNvSpPr>
              <p:nvPr userDrawn="1"/>
            </p:nvSpPr>
            <p:spPr bwMode="auto">
              <a:xfrm>
                <a:off x="6945377"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44" name="Line 80">
                <a:extLst>
                  <a:ext uri="{FF2B5EF4-FFF2-40B4-BE49-F238E27FC236}">
                    <a16:creationId xmlns:a16="http://schemas.microsoft.com/office/drawing/2014/main" id="{D9108AD2-FE21-4DFA-98C7-9987526429BF}"/>
                  </a:ext>
                </a:extLst>
              </p:cNvPr>
              <p:cNvSpPr>
                <a:spLocks noChangeShapeType="1"/>
              </p:cNvSpPr>
              <p:nvPr userDrawn="1"/>
            </p:nvSpPr>
            <p:spPr bwMode="auto">
              <a:xfrm>
                <a:off x="7089368"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45" name="Line 81">
                <a:extLst>
                  <a:ext uri="{FF2B5EF4-FFF2-40B4-BE49-F238E27FC236}">
                    <a16:creationId xmlns:a16="http://schemas.microsoft.com/office/drawing/2014/main" id="{1CA5C353-7840-45EE-863A-10C278F5A325}"/>
                  </a:ext>
                </a:extLst>
              </p:cNvPr>
              <p:cNvSpPr>
                <a:spLocks noChangeShapeType="1"/>
              </p:cNvSpPr>
              <p:nvPr userDrawn="1"/>
            </p:nvSpPr>
            <p:spPr bwMode="auto">
              <a:xfrm>
                <a:off x="7233359"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46" name="Line 82">
                <a:extLst>
                  <a:ext uri="{FF2B5EF4-FFF2-40B4-BE49-F238E27FC236}">
                    <a16:creationId xmlns:a16="http://schemas.microsoft.com/office/drawing/2014/main" id="{26AFC1F5-9DCD-49DE-9CC8-D9D4F6233EF8}"/>
                  </a:ext>
                </a:extLst>
              </p:cNvPr>
              <p:cNvSpPr>
                <a:spLocks noChangeShapeType="1"/>
              </p:cNvSpPr>
              <p:nvPr userDrawn="1"/>
            </p:nvSpPr>
            <p:spPr bwMode="auto">
              <a:xfrm>
                <a:off x="7377350"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47" name="Line 83">
                <a:extLst>
                  <a:ext uri="{FF2B5EF4-FFF2-40B4-BE49-F238E27FC236}">
                    <a16:creationId xmlns:a16="http://schemas.microsoft.com/office/drawing/2014/main" id="{14B32CED-A602-42D5-A3B1-8FF2269F4501}"/>
                  </a:ext>
                </a:extLst>
              </p:cNvPr>
              <p:cNvSpPr>
                <a:spLocks noChangeShapeType="1"/>
              </p:cNvSpPr>
              <p:nvPr userDrawn="1"/>
            </p:nvSpPr>
            <p:spPr bwMode="auto">
              <a:xfrm>
                <a:off x="7521341"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48" name="Line 84">
                <a:extLst>
                  <a:ext uri="{FF2B5EF4-FFF2-40B4-BE49-F238E27FC236}">
                    <a16:creationId xmlns:a16="http://schemas.microsoft.com/office/drawing/2014/main" id="{8898D64B-560A-4FE6-A65E-5FDEE2787597}"/>
                  </a:ext>
                </a:extLst>
              </p:cNvPr>
              <p:cNvSpPr>
                <a:spLocks noChangeShapeType="1"/>
              </p:cNvSpPr>
              <p:nvPr userDrawn="1"/>
            </p:nvSpPr>
            <p:spPr bwMode="auto">
              <a:xfrm>
                <a:off x="7665332"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49" name="Line 85">
                <a:extLst>
                  <a:ext uri="{FF2B5EF4-FFF2-40B4-BE49-F238E27FC236}">
                    <a16:creationId xmlns:a16="http://schemas.microsoft.com/office/drawing/2014/main" id="{DE3EB8DA-494D-48D7-9D5A-041A02840615}"/>
                  </a:ext>
                </a:extLst>
              </p:cNvPr>
              <p:cNvSpPr>
                <a:spLocks noChangeShapeType="1"/>
              </p:cNvSpPr>
              <p:nvPr userDrawn="1"/>
            </p:nvSpPr>
            <p:spPr bwMode="auto">
              <a:xfrm>
                <a:off x="7809323"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50" name="Line 86">
                <a:extLst>
                  <a:ext uri="{FF2B5EF4-FFF2-40B4-BE49-F238E27FC236}">
                    <a16:creationId xmlns:a16="http://schemas.microsoft.com/office/drawing/2014/main" id="{090115F5-7C62-42C7-915F-569C75B502BF}"/>
                  </a:ext>
                </a:extLst>
              </p:cNvPr>
              <p:cNvSpPr>
                <a:spLocks noChangeShapeType="1"/>
              </p:cNvSpPr>
              <p:nvPr userDrawn="1"/>
            </p:nvSpPr>
            <p:spPr bwMode="auto">
              <a:xfrm>
                <a:off x="7953314"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51" name="Line 87">
                <a:extLst>
                  <a:ext uri="{FF2B5EF4-FFF2-40B4-BE49-F238E27FC236}">
                    <a16:creationId xmlns:a16="http://schemas.microsoft.com/office/drawing/2014/main" id="{07150042-95BE-4CDF-8FFB-4CB35B404708}"/>
                  </a:ext>
                </a:extLst>
              </p:cNvPr>
              <p:cNvSpPr>
                <a:spLocks noChangeShapeType="1"/>
              </p:cNvSpPr>
              <p:nvPr userDrawn="1"/>
            </p:nvSpPr>
            <p:spPr bwMode="auto">
              <a:xfrm>
                <a:off x="8097305"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52" name="Line 88">
                <a:extLst>
                  <a:ext uri="{FF2B5EF4-FFF2-40B4-BE49-F238E27FC236}">
                    <a16:creationId xmlns:a16="http://schemas.microsoft.com/office/drawing/2014/main" id="{4D5B66A5-264B-4795-ADBD-502ED4E9C0E0}"/>
                  </a:ext>
                </a:extLst>
              </p:cNvPr>
              <p:cNvSpPr>
                <a:spLocks noChangeShapeType="1"/>
              </p:cNvSpPr>
              <p:nvPr userDrawn="1"/>
            </p:nvSpPr>
            <p:spPr bwMode="auto">
              <a:xfrm>
                <a:off x="8241296"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53" name="Line 89">
                <a:extLst>
                  <a:ext uri="{FF2B5EF4-FFF2-40B4-BE49-F238E27FC236}">
                    <a16:creationId xmlns:a16="http://schemas.microsoft.com/office/drawing/2014/main" id="{24BF882A-B84D-4511-B50C-111B07E51870}"/>
                  </a:ext>
                </a:extLst>
              </p:cNvPr>
              <p:cNvSpPr>
                <a:spLocks noChangeShapeType="1"/>
              </p:cNvSpPr>
              <p:nvPr userDrawn="1"/>
            </p:nvSpPr>
            <p:spPr bwMode="auto">
              <a:xfrm>
                <a:off x="8385287"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54" name="Line 90">
                <a:extLst>
                  <a:ext uri="{FF2B5EF4-FFF2-40B4-BE49-F238E27FC236}">
                    <a16:creationId xmlns:a16="http://schemas.microsoft.com/office/drawing/2014/main" id="{E5B34C9D-6C85-473E-B998-6581E2216D0E}"/>
                  </a:ext>
                </a:extLst>
              </p:cNvPr>
              <p:cNvSpPr>
                <a:spLocks noChangeShapeType="1"/>
              </p:cNvSpPr>
              <p:nvPr userDrawn="1"/>
            </p:nvSpPr>
            <p:spPr bwMode="auto">
              <a:xfrm>
                <a:off x="8529278"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55" name="Line 91">
                <a:extLst>
                  <a:ext uri="{FF2B5EF4-FFF2-40B4-BE49-F238E27FC236}">
                    <a16:creationId xmlns:a16="http://schemas.microsoft.com/office/drawing/2014/main" id="{44595B99-1CD9-464F-88A0-268D2EA0DDAF}"/>
                  </a:ext>
                </a:extLst>
              </p:cNvPr>
              <p:cNvSpPr>
                <a:spLocks noChangeShapeType="1"/>
              </p:cNvSpPr>
              <p:nvPr userDrawn="1"/>
            </p:nvSpPr>
            <p:spPr bwMode="auto">
              <a:xfrm>
                <a:off x="8673269"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56" name="Line 92">
                <a:extLst>
                  <a:ext uri="{FF2B5EF4-FFF2-40B4-BE49-F238E27FC236}">
                    <a16:creationId xmlns:a16="http://schemas.microsoft.com/office/drawing/2014/main" id="{EF9327C4-BC85-4DF3-9D0C-DF77C23C79C2}"/>
                  </a:ext>
                </a:extLst>
              </p:cNvPr>
              <p:cNvSpPr>
                <a:spLocks noChangeShapeType="1"/>
              </p:cNvSpPr>
              <p:nvPr userDrawn="1"/>
            </p:nvSpPr>
            <p:spPr bwMode="auto">
              <a:xfrm>
                <a:off x="8817260"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57" name="Line 93">
                <a:extLst>
                  <a:ext uri="{FF2B5EF4-FFF2-40B4-BE49-F238E27FC236}">
                    <a16:creationId xmlns:a16="http://schemas.microsoft.com/office/drawing/2014/main" id="{C52B8491-D39D-4464-9861-2C3197ED8FB1}"/>
                  </a:ext>
                </a:extLst>
              </p:cNvPr>
              <p:cNvSpPr>
                <a:spLocks noChangeShapeType="1"/>
              </p:cNvSpPr>
              <p:nvPr userDrawn="1"/>
            </p:nvSpPr>
            <p:spPr bwMode="auto">
              <a:xfrm>
                <a:off x="8961251"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58" name="Line 94">
                <a:extLst>
                  <a:ext uri="{FF2B5EF4-FFF2-40B4-BE49-F238E27FC236}">
                    <a16:creationId xmlns:a16="http://schemas.microsoft.com/office/drawing/2014/main" id="{F3C1B3B6-065E-4FA1-924E-4932FA75F3EC}"/>
                  </a:ext>
                </a:extLst>
              </p:cNvPr>
              <p:cNvSpPr>
                <a:spLocks noChangeShapeType="1"/>
              </p:cNvSpPr>
              <p:nvPr userDrawn="1"/>
            </p:nvSpPr>
            <p:spPr bwMode="auto">
              <a:xfrm>
                <a:off x="9105242"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59" name="Line 95">
                <a:extLst>
                  <a:ext uri="{FF2B5EF4-FFF2-40B4-BE49-F238E27FC236}">
                    <a16:creationId xmlns:a16="http://schemas.microsoft.com/office/drawing/2014/main" id="{30A7F764-5474-4681-ADEE-195CCB1CDA90}"/>
                  </a:ext>
                </a:extLst>
              </p:cNvPr>
              <p:cNvSpPr>
                <a:spLocks noChangeShapeType="1"/>
              </p:cNvSpPr>
              <p:nvPr userDrawn="1"/>
            </p:nvSpPr>
            <p:spPr bwMode="auto">
              <a:xfrm>
                <a:off x="9249233"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60" name="Line 96">
                <a:extLst>
                  <a:ext uri="{FF2B5EF4-FFF2-40B4-BE49-F238E27FC236}">
                    <a16:creationId xmlns:a16="http://schemas.microsoft.com/office/drawing/2014/main" id="{3B41F62B-F78D-4258-B192-ED82846047B7}"/>
                  </a:ext>
                </a:extLst>
              </p:cNvPr>
              <p:cNvSpPr>
                <a:spLocks noChangeShapeType="1"/>
              </p:cNvSpPr>
              <p:nvPr userDrawn="1"/>
            </p:nvSpPr>
            <p:spPr bwMode="auto">
              <a:xfrm>
                <a:off x="9393224"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61" name="Line 97">
                <a:extLst>
                  <a:ext uri="{FF2B5EF4-FFF2-40B4-BE49-F238E27FC236}">
                    <a16:creationId xmlns:a16="http://schemas.microsoft.com/office/drawing/2014/main" id="{2DC9E165-C10D-4D83-9EF1-A5082CA9ACAE}"/>
                  </a:ext>
                </a:extLst>
              </p:cNvPr>
              <p:cNvSpPr>
                <a:spLocks noChangeShapeType="1"/>
              </p:cNvSpPr>
              <p:nvPr userDrawn="1"/>
            </p:nvSpPr>
            <p:spPr bwMode="auto">
              <a:xfrm>
                <a:off x="9537215"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dirty="0"/>
              </a:p>
            </p:txBody>
          </p:sp>
          <p:sp>
            <p:nvSpPr>
              <p:cNvPr id="62" name="Line 98">
                <a:extLst>
                  <a:ext uri="{FF2B5EF4-FFF2-40B4-BE49-F238E27FC236}">
                    <a16:creationId xmlns:a16="http://schemas.microsoft.com/office/drawing/2014/main" id="{4C420AD3-BC41-430F-A995-2E86A183D761}"/>
                  </a:ext>
                </a:extLst>
              </p:cNvPr>
              <p:cNvSpPr>
                <a:spLocks noChangeShapeType="1"/>
              </p:cNvSpPr>
              <p:nvPr userDrawn="1"/>
            </p:nvSpPr>
            <p:spPr bwMode="auto">
              <a:xfrm>
                <a:off x="9681206"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63" name="Line 99">
                <a:extLst>
                  <a:ext uri="{FF2B5EF4-FFF2-40B4-BE49-F238E27FC236}">
                    <a16:creationId xmlns:a16="http://schemas.microsoft.com/office/drawing/2014/main" id="{7D129CCC-152F-4AB2-AE1B-A27D9C38917B}"/>
                  </a:ext>
                </a:extLst>
              </p:cNvPr>
              <p:cNvSpPr>
                <a:spLocks noChangeShapeType="1"/>
              </p:cNvSpPr>
              <p:nvPr userDrawn="1"/>
            </p:nvSpPr>
            <p:spPr bwMode="auto">
              <a:xfrm>
                <a:off x="1185737"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64" name="Line 100">
                <a:extLst>
                  <a:ext uri="{FF2B5EF4-FFF2-40B4-BE49-F238E27FC236}">
                    <a16:creationId xmlns:a16="http://schemas.microsoft.com/office/drawing/2014/main" id="{6BA0EE88-775D-4DED-AAA9-0F84326588B0}"/>
                  </a:ext>
                </a:extLst>
              </p:cNvPr>
              <p:cNvSpPr>
                <a:spLocks noChangeShapeType="1"/>
              </p:cNvSpPr>
              <p:nvPr userDrawn="1"/>
            </p:nvSpPr>
            <p:spPr bwMode="auto">
              <a:xfrm>
                <a:off x="9825197"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65" name="Line 103">
                <a:extLst>
                  <a:ext uri="{FF2B5EF4-FFF2-40B4-BE49-F238E27FC236}">
                    <a16:creationId xmlns:a16="http://schemas.microsoft.com/office/drawing/2014/main" id="{1B7CC1FA-EF48-429B-800A-C666B45F97D7}"/>
                  </a:ext>
                </a:extLst>
              </p:cNvPr>
              <p:cNvSpPr>
                <a:spLocks noChangeShapeType="1"/>
              </p:cNvSpPr>
              <p:nvPr userDrawn="1"/>
            </p:nvSpPr>
            <p:spPr bwMode="auto">
              <a:xfrm>
                <a:off x="5505467" y="613151"/>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66" name="Line 99">
                <a:extLst>
                  <a:ext uri="{FF2B5EF4-FFF2-40B4-BE49-F238E27FC236}">
                    <a16:creationId xmlns:a16="http://schemas.microsoft.com/office/drawing/2014/main" id="{C39D7A7B-875D-43E7-AA15-D0D41D5A20AC}"/>
                  </a:ext>
                </a:extLst>
              </p:cNvPr>
              <p:cNvSpPr>
                <a:spLocks noChangeShapeType="1"/>
              </p:cNvSpPr>
              <p:nvPr userDrawn="1"/>
            </p:nvSpPr>
            <p:spPr bwMode="auto">
              <a:xfrm>
                <a:off x="1041746"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67" name="Line 99">
                <a:extLst>
                  <a:ext uri="{FF2B5EF4-FFF2-40B4-BE49-F238E27FC236}">
                    <a16:creationId xmlns:a16="http://schemas.microsoft.com/office/drawing/2014/main" id="{4A221A8F-AA8C-429F-99F2-D9ACCFDE2C97}"/>
                  </a:ext>
                </a:extLst>
              </p:cNvPr>
              <p:cNvSpPr>
                <a:spLocks noChangeShapeType="1"/>
              </p:cNvSpPr>
              <p:nvPr userDrawn="1"/>
            </p:nvSpPr>
            <p:spPr bwMode="auto">
              <a:xfrm>
                <a:off x="897755"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68" name="Line 100">
                <a:extLst>
                  <a:ext uri="{FF2B5EF4-FFF2-40B4-BE49-F238E27FC236}">
                    <a16:creationId xmlns:a16="http://schemas.microsoft.com/office/drawing/2014/main" id="{1B79F200-A8BA-489D-9E77-C350590CE1E3}"/>
                  </a:ext>
                </a:extLst>
              </p:cNvPr>
              <p:cNvSpPr>
                <a:spLocks noChangeShapeType="1"/>
              </p:cNvSpPr>
              <p:nvPr userDrawn="1"/>
            </p:nvSpPr>
            <p:spPr bwMode="auto">
              <a:xfrm>
                <a:off x="9969199"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69" name="Line 99">
                <a:extLst>
                  <a:ext uri="{FF2B5EF4-FFF2-40B4-BE49-F238E27FC236}">
                    <a16:creationId xmlns:a16="http://schemas.microsoft.com/office/drawing/2014/main" id="{9A9BC62E-DEA8-496F-9E8B-1B999891A049}"/>
                  </a:ext>
                </a:extLst>
              </p:cNvPr>
              <p:cNvSpPr>
                <a:spLocks noChangeShapeType="1"/>
              </p:cNvSpPr>
              <p:nvPr userDrawn="1"/>
            </p:nvSpPr>
            <p:spPr bwMode="auto">
              <a:xfrm>
                <a:off x="321791"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70" name="Line 99">
                <a:extLst>
                  <a:ext uri="{FF2B5EF4-FFF2-40B4-BE49-F238E27FC236}">
                    <a16:creationId xmlns:a16="http://schemas.microsoft.com/office/drawing/2014/main" id="{BC335BF3-4274-4A7A-B852-B31B51C45ABF}"/>
                  </a:ext>
                </a:extLst>
              </p:cNvPr>
              <p:cNvSpPr>
                <a:spLocks noChangeShapeType="1"/>
              </p:cNvSpPr>
              <p:nvPr userDrawn="1"/>
            </p:nvSpPr>
            <p:spPr bwMode="auto">
              <a:xfrm>
                <a:off x="177800"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71" name="Line 99">
                <a:extLst>
                  <a:ext uri="{FF2B5EF4-FFF2-40B4-BE49-F238E27FC236}">
                    <a16:creationId xmlns:a16="http://schemas.microsoft.com/office/drawing/2014/main" id="{940DEF4C-4D14-40D8-A28C-36C47C1FFE43}"/>
                  </a:ext>
                </a:extLst>
              </p:cNvPr>
              <p:cNvSpPr>
                <a:spLocks noChangeShapeType="1"/>
              </p:cNvSpPr>
              <p:nvPr userDrawn="1"/>
            </p:nvSpPr>
            <p:spPr bwMode="auto">
              <a:xfrm>
                <a:off x="609773"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72" name="Line 99">
                <a:extLst>
                  <a:ext uri="{FF2B5EF4-FFF2-40B4-BE49-F238E27FC236}">
                    <a16:creationId xmlns:a16="http://schemas.microsoft.com/office/drawing/2014/main" id="{71D8B819-6FF4-4244-975C-DF2F219F8F3F}"/>
                  </a:ext>
                </a:extLst>
              </p:cNvPr>
              <p:cNvSpPr>
                <a:spLocks noChangeShapeType="1"/>
              </p:cNvSpPr>
              <p:nvPr userDrawn="1"/>
            </p:nvSpPr>
            <p:spPr bwMode="auto">
              <a:xfrm>
                <a:off x="465782"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73" name="Line 99">
                <a:extLst>
                  <a:ext uri="{FF2B5EF4-FFF2-40B4-BE49-F238E27FC236}">
                    <a16:creationId xmlns:a16="http://schemas.microsoft.com/office/drawing/2014/main" id="{29ADFD8F-4616-40E9-BE5A-9A5DDF4C845E}"/>
                  </a:ext>
                </a:extLst>
              </p:cNvPr>
              <p:cNvSpPr>
                <a:spLocks noChangeShapeType="1"/>
              </p:cNvSpPr>
              <p:nvPr userDrawn="1"/>
            </p:nvSpPr>
            <p:spPr bwMode="auto">
              <a:xfrm>
                <a:off x="753764"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74" name="Line 100">
                <a:extLst>
                  <a:ext uri="{FF2B5EF4-FFF2-40B4-BE49-F238E27FC236}">
                    <a16:creationId xmlns:a16="http://schemas.microsoft.com/office/drawing/2014/main" id="{C8F65069-8B3E-410E-BFB0-329AB5A58C49}"/>
                  </a:ext>
                </a:extLst>
              </p:cNvPr>
              <p:cNvSpPr>
                <a:spLocks noChangeShapeType="1"/>
              </p:cNvSpPr>
              <p:nvPr userDrawn="1"/>
            </p:nvSpPr>
            <p:spPr bwMode="auto">
              <a:xfrm>
                <a:off x="10113637"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75" name="Line 100">
                <a:extLst>
                  <a:ext uri="{FF2B5EF4-FFF2-40B4-BE49-F238E27FC236}">
                    <a16:creationId xmlns:a16="http://schemas.microsoft.com/office/drawing/2014/main" id="{3957CFDD-1A24-41AD-AC46-02B96736D4F9}"/>
                  </a:ext>
                </a:extLst>
              </p:cNvPr>
              <p:cNvSpPr>
                <a:spLocks noChangeShapeType="1"/>
              </p:cNvSpPr>
              <p:nvPr userDrawn="1"/>
            </p:nvSpPr>
            <p:spPr bwMode="auto">
              <a:xfrm>
                <a:off x="10258075"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76" name="Line 100">
                <a:extLst>
                  <a:ext uri="{FF2B5EF4-FFF2-40B4-BE49-F238E27FC236}">
                    <a16:creationId xmlns:a16="http://schemas.microsoft.com/office/drawing/2014/main" id="{A64D2D0B-0CD8-4B73-9AA1-49902EB1BFD3}"/>
                  </a:ext>
                </a:extLst>
              </p:cNvPr>
              <p:cNvSpPr>
                <a:spLocks noChangeShapeType="1"/>
              </p:cNvSpPr>
              <p:nvPr userDrawn="1"/>
            </p:nvSpPr>
            <p:spPr bwMode="auto">
              <a:xfrm>
                <a:off x="10402066"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77" name="Line 100">
                <a:extLst>
                  <a:ext uri="{FF2B5EF4-FFF2-40B4-BE49-F238E27FC236}">
                    <a16:creationId xmlns:a16="http://schemas.microsoft.com/office/drawing/2014/main" id="{6AB7AC07-4830-4DE3-B49F-37FAA2CE1C05}"/>
                  </a:ext>
                </a:extLst>
              </p:cNvPr>
              <p:cNvSpPr>
                <a:spLocks noChangeShapeType="1"/>
              </p:cNvSpPr>
              <p:nvPr userDrawn="1"/>
            </p:nvSpPr>
            <p:spPr bwMode="auto">
              <a:xfrm>
                <a:off x="10546068" y="613150"/>
                <a:ext cx="0" cy="6767137"/>
              </a:xfrm>
              <a:prstGeom prst="line">
                <a:avLst/>
              </a:prstGeom>
              <a:noFill/>
              <a:ln w="9525" cap="flat" cmpd="sng" algn="ctr">
                <a:no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grpSp>
      </p:grpSp>
    </p:spTree>
    <p:extLst>
      <p:ext uri="{BB962C8B-B14F-4D97-AF65-F5344CB8AC3E}">
        <p14:creationId xmlns:p14="http://schemas.microsoft.com/office/powerpoint/2010/main" val="3029229424"/>
      </p:ext>
    </p:extLst>
  </p:cSld>
  <p:clrMap bg1="lt1" tx1="dk1" bg2="lt2" tx2="dk2" accent1="accent1" accent2="accent2" accent3="accent3" accent4="accent4" accent5="accent5" accent6="accent6" hlink="hlink" folHlink="folHlink"/>
  <p:sldLayoutIdLst>
    <p:sldLayoutId id="2147483710" r:id="rId1"/>
    <p:sldLayoutId id="2147483711" r:id="rId2"/>
    <p:sldLayoutId id="2147483712" r:id="rId3"/>
    <p:sldLayoutId id="2147483713" r:id="rId4"/>
    <p:sldLayoutId id="2147483714" r:id="rId5"/>
    <p:sldLayoutId id="2147483715" r:id="rId6"/>
    <p:sldLayoutId id="2147483716" r:id="rId7"/>
    <p:sldLayoutId id="2147483717" r:id="rId8"/>
    <p:sldLayoutId id="2147483718" r:id="rId9"/>
    <p:sldLayoutId id="2147483719" r:id="rId10"/>
    <p:sldLayoutId id="2147483720" r:id="rId11"/>
    <p:sldLayoutId id="2147483721" r:id="rId12"/>
    <p:sldLayoutId id="2147483722" r:id="rId13"/>
  </p:sldLayoutIdLst>
  <p:hf hdr="0" ftr="0" dt="0"/>
  <p:txStyles>
    <p:titleStyle>
      <a:lvl1pPr algn="ctr" defTabSz="1007943" rtl="0" eaLnBrk="1" latinLnBrk="0" hangingPunct="1">
        <a:lnSpc>
          <a:spcPct val="90000"/>
        </a:lnSpc>
        <a:spcBef>
          <a:spcPct val="0"/>
        </a:spcBef>
        <a:buNone/>
        <a:defRPr kumimoji="1" sz="4850" kern="1200">
          <a:solidFill>
            <a:schemeClr val="tx1"/>
          </a:solidFill>
          <a:latin typeface="+mj-lt"/>
          <a:ea typeface="+mj-ea"/>
          <a:cs typeface="+mj-cs"/>
        </a:defRPr>
      </a:lvl1pPr>
    </p:titleStyle>
    <p:bodyStyle>
      <a:lvl1pPr marL="0" indent="0" algn="ctr" defTabSz="1007943" rtl="0" eaLnBrk="1" latinLnBrk="0" hangingPunct="1">
        <a:lnSpc>
          <a:spcPct val="90000"/>
        </a:lnSpc>
        <a:spcBef>
          <a:spcPts val="1102"/>
        </a:spcBef>
        <a:buFontTx/>
        <a:buNone/>
        <a:defRPr kumimoji="1" sz="3086" kern="1200">
          <a:solidFill>
            <a:schemeClr val="tx1"/>
          </a:solidFill>
          <a:latin typeface="+mn-lt"/>
          <a:ea typeface="+mn-ea"/>
          <a:cs typeface="+mn-cs"/>
        </a:defRPr>
      </a:lvl1pPr>
      <a:lvl2pPr marL="0" indent="0" algn="l" defTabSz="1007943" rtl="0" eaLnBrk="1" latinLnBrk="0" hangingPunct="1">
        <a:lnSpc>
          <a:spcPct val="90000"/>
        </a:lnSpc>
        <a:spcBef>
          <a:spcPts val="551"/>
        </a:spcBef>
        <a:buFontTx/>
        <a:buNone/>
        <a:defRPr kumimoji="1" sz="2646" kern="1200">
          <a:solidFill>
            <a:schemeClr val="tx1"/>
          </a:solidFill>
          <a:latin typeface="+mn-lt"/>
          <a:ea typeface="+mn-ea"/>
          <a:cs typeface="+mn-cs"/>
        </a:defRPr>
      </a:lvl2pPr>
      <a:lvl3pPr marL="0" indent="0" algn="l" defTabSz="1007943" rtl="0" eaLnBrk="1" latinLnBrk="0" hangingPunct="1">
        <a:lnSpc>
          <a:spcPct val="90000"/>
        </a:lnSpc>
        <a:spcBef>
          <a:spcPts val="551"/>
        </a:spcBef>
        <a:buFontTx/>
        <a:buNone/>
        <a:defRPr kumimoji="1" sz="2205" kern="1200">
          <a:solidFill>
            <a:schemeClr val="tx1"/>
          </a:solidFill>
          <a:latin typeface="+mn-lt"/>
          <a:ea typeface="+mn-ea"/>
          <a:cs typeface="+mn-cs"/>
        </a:defRPr>
      </a:lvl3pPr>
      <a:lvl4pPr marL="0" indent="0" algn="l" defTabSz="1007943" rtl="0" eaLnBrk="1" latinLnBrk="0" hangingPunct="1">
        <a:lnSpc>
          <a:spcPct val="90000"/>
        </a:lnSpc>
        <a:spcBef>
          <a:spcPts val="551"/>
        </a:spcBef>
        <a:buFontTx/>
        <a:buNone/>
        <a:defRPr kumimoji="1" sz="1984" kern="1200">
          <a:solidFill>
            <a:schemeClr val="tx1"/>
          </a:solidFill>
          <a:latin typeface="+mn-lt"/>
          <a:ea typeface="+mn-ea"/>
          <a:cs typeface="+mn-cs"/>
        </a:defRPr>
      </a:lvl4pPr>
      <a:lvl5pPr marL="0" indent="0" algn="l" defTabSz="1007943" rtl="0" eaLnBrk="1" latinLnBrk="0" hangingPunct="1">
        <a:lnSpc>
          <a:spcPct val="90000"/>
        </a:lnSpc>
        <a:spcBef>
          <a:spcPts val="551"/>
        </a:spcBef>
        <a:buFontTx/>
        <a:buNone/>
        <a:defRPr kumimoji="1" sz="1984" kern="1200">
          <a:solidFill>
            <a:schemeClr val="tx1"/>
          </a:solidFill>
          <a:latin typeface="+mn-lt"/>
          <a:ea typeface="+mn-ea"/>
          <a:cs typeface="+mn-cs"/>
        </a:defRPr>
      </a:lvl5pPr>
      <a:lvl6pPr marL="2771844" indent="-251986" algn="l" defTabSz="1007943" rtl="0" eaLnBrk="1" latinLnBrk="0" hangingPunct="1">
        <a:lnSpc>
          <a:spcPct val="90000"/>
        </a:lnSpc>
        <a:spcBef>
          <a:spcPts val="551"/>
        </a:spcBef>
        <a:buFont typeface="Arial" panose="020B0604020202020204" pitchFamily="34" charset="0"/>
        <a:buChar char="•"/>
        <a:defRPr kumimoji="1" sz="1984" kern="1200">
          <a:solidFill>
            <a:schemeClr val="tx1"/>
          </a:solidFill>
          <a:latin typeface="+mn-lt"/>
          <a:ea typeface="+mn-ea"/>
          <a:cs typeface="+mn-cs"/>
        </a:defRPr>
      </a:lvl6pPr>
      <a:lvl7pPr marL="3275815" indent="-251986" algn="l" defTabSz="1007943" rtl="0" eaLnBrk="1" latinLnBrk="0" hangingPunct="1">
        <a:lnSpc>
          <a:spcPct val="90000"/>
        </a:lnSpc>
        <a:spcBef>
          <a:spcPts val="551"/>
        </a:spcBef>
        <a:buFont typeface="Arial" panose="020B0604020202020204" pitchFamily="34" charset="0"/>
        <a:buChar char="•"/>
        <a:defRPr kumimoji="1" sz="1984" kern="1200">
          <a:solidFill>
            <a:schemeClr val="tx1"/>
          </a:solidFill>
          <a:latin typeface="+mn-lt"/>
          <a:ea typeface="+mn-ea"/>
          <a:cs typeface="+mn-cs"/>
        </a:defRPr>
      </a:lvl7pPr>
      <a:lvl8pPr marL="3779787" indent="-251986" algn="l" defTabSz="1007943" rtl="0" eaLnBrk="1" latinLnBrk="0" hangingPunct="1">
        <a:lnSpc>
          <a:spcPct val="90000"/>
        </a:lnSpc>
        <a:spcBef>
          <a:spcPts val="551"/>
        </a:spcBef>
        <a:buFont typeface="Arial" panose="020B0604020202020204" pitchFamily="34" charset="0"/>
        <a:buChar char="•"/>
        <a:defRPr kumimoji="1" sz="1984" kern="1200">
          <a:solidFill>
            <a:schemeClr val="tx1"/>
          </a:solidFill>
          <a:latin typeface="+mn-lt"/>
          <a:ea typeface="+mn-ea"/>
          <a:cs typeface="+mn-cs"/>
        </a:defRPr>
      </a:lvl8pPr>
      <a:lvl9pPr marL="4283758" indent="-251986" algn="l" defTabSz="1007943" rtl="0" eaLnBrk="1" latinLnBrk="0" hangingPunct="1">
        <a:lnSpc>
          <a:spcPct val="90000"/>
        </a:lnSpc>
        <a:spcBef>
          <a:spcPts val="551"/>
        </a:spcBef>
        <a:buFont typeface="Arial" panose="020B0604020202020204" pitchFamily="34" charset="0"/>
        <a:buChar char="•"/>
        <a:defRPr kumimoji="1" sz="1984" kern="1200">
          <a:solidFill>
            <a:schemeClr val="tx1"/>
          </a:solidFill>
          <a:latin typeface="+mn-lt"/>
          <a:ea typeface="+mn-ea"/>
          <a:cs typeface="+mn-cs"/>
        </a:defRPr>
      </a:lvl9pPr>
    </p:bodyStyle>
    <p:otherStyle>
      <a:defPPr>
        <a:defRPr lang="ja-JP"/>
      </a:defPPr>
      <a:lvl1pPr marL="0" algn="l" defTabSz="1007943" rtl="0" eaLnBrk="1" latinLnBrk="0" hangingPunct="1">
        <a:defRPr kumimoji="1" sz="1984" kern="1200">
          <a:solidFill>
            <a:schemeClr val="tx1"/>
          </a:solidFill>
          <a:latin typeface="+mn-lt"/>
          <a:ea typeface="+mn-ea"/>
          <a:cs typeface="+mn-cs"/>
        </a:defRPr>
      </a:lvl1pPr>
      <a:lvl2pPr marL="503972" algn="l" defTabSz="1007943" rtl="0" eaLnBrk="1" latinLnBrk="0" hangingPunct="1">
        <a:defRPr kumimoji="1" sz="1984" kern="1200">
          <a:solidFill>
            <a:schemeClr val="tx1"/>
          </a:solidFill>
          <a:latin typeface="+mn-lt"/>
          <a:ea typeface="+mn-ea"/>
          <a:cs typeface="+mn-cs"/>
        </a:defRPr>
      </a:lvl2pPr>
      <a:lvl3pPr marL="1007943" algn="l" defTabSz="1007943" rtl="0" eaLnBrk="1" latinLnBrk="0" hangingPunct="1">
        <a:defRPr kumimoji="1" sz="1984" kern="1200">
          <a:solidFill>
            <a:schemeClr val="tx1"/>
          </a:solidFill>
          <a:latin typeface="+mn-lt"/>
          <a:ea typeface="+mn-ea"/>
          <a:cs typeface="+mn-cs"/>
        </a:defRPr>
      </a:lvl3pPr>
      <a:lvl4pPr marL="1511915" algn="l" defTabSz="1007943" rtl="0" eaLnBrk="1" latinLnBrk="0" hangingPunct="1">
        <a:defRPr kumimoji="1" sz="1984" kern="1200">
          <a:solidFill>
            <a:schemeClr val="tx1"/>
          </a:solidFill>
          <a:latin typeface="+mn-lt"/>
          <a:ea typeface="+mn-ea"/>
          <a:cs typeface="+mn-cs"/>
        </a:defRPr>
      </a:lvl4pPr>
      <a:lvl5pPr marL="2015886" algn="l" defTabSz="1007943" rtl="0" eaLnBrk="1" latinLnBrk="0" hangingPunct="1">
        <a:defRPr kumimoji="1" sz="1984" kern="1200">
          <a:solidFill>
            <a:schemeClr val="tx1"/>
          </a:solidFill>
          <a:latin typeface="+mn-lt"/>
          <a:ea typeface="+mn-ea"/>
          <a:cs typeface="+mn-cs"/>
        </a:defRPr>
      </a:lvl5pPr>
      <a:lvl6pPr marL="2519858" algn="l" defTabSz="1007943" rtl="0" eaLnBrk="1" latinLnBrk="0" hangingPunct="1">
        <a:defRPr kumimoji="1" sz="1984" kern="1200">
          <a:solidFill>
            <a:schemeClr val="tx1"/>
          </a:solidFill>
          <a:latin typeface="+mn-lt"/>
          <a:ea typeface="+mn-ea"/>
          <a:cs typeface="+mn-cs"/>
        </a:defRPr>
      </a:lvl6pPr>
      <a:lvl7pPr marL="3023829" algn="l" defTabSz="1007943" rtl="0" eaLnBrk="1" latinLnBrk="0" hangingPunct="1">
        <a:defRPr kumimoji="1" sz="1984" kern="1200">
          <a:solidFill>
            <a:schemeClr val="tx1"/>
          </a:solidFill>
          <a:latin typeface="+mn-lt"/>
          <a:ea typeface="+mn-ea"/>
          <a:cs typeface="+mn-cs"/>
        </a:defRPr>
      </a:lvl7pPr>
      <a:lvl8pPr marL="3527801" algn="l" defTabSz="1007943" rtl="0" eaLnBrk="1" latinLnBrk="0" hangingPunct="1">
        <a:defRPr kumimoji="1" sz="1984" kern="1200">
          <a:solidFill>
            <a:schemeClr val="tx1"/>
          </a:solidFill>
          <a:latin typeface="+mn-lt"/>
          <a:ea typeface="+mn-ea"/>
          <a:cs typeface="+mn-cs"/>
        </a:defRPr>
      </a:lvl8pPr>
      <a:lvl9pPr marL="4031772" algn="l" defTabSz="1007943" rtl="0" eaLnBrk="1" latinLnBrk="0" hangingPunct="1">
        <a:defRPr kumimoji="1" sz="1984"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367">
          <p15:clr>
            <a:srgbClr val="F26B43"/>
          </p15:clr>
        </p15:guide>
        <p15:guide id="2" orient="horz" pos="2381">
          <p15:clr>
            <a:srgbClr val="F26B43"/>
          </p15:clr>
        </p15:guide>
        <p15:guide id="3" orient="horz" pos="22">
          <p15:clr>
            <a:srgbClr val="F26B43"/>
          </p15:clr>
        </p15:guide>
        <p15:guide id="4" orient="horz" pos="4649">
          <p15:clr>
            <a:srgbClr val="F26B43"/>
          </p15:clr>
        </p15:guide>
        <p15:guide id="5" pos="6633">
          <p15:clr>
            <a:srgbClr val="F26B43"/>
          </p15:clr>
        </p15:guide>
        <p15:guide id="6" pos="102">
          <p15:clr>
            <a:srgbClr val="F26B43"/>
          </p15:clr>
        </p15:guide>
        <p15:guide id="7" orient="horz" pos="703">
          <p15:clr>
            <a:srgbClr val="F26B43"/>
          </p15:clr>
        </p15:guide>
      </p15:sldGuideLst>
    </p:ext>
  </p:extLst>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タイトル プレースホルダー 1">
            <a:extLst>
              <a:ext uri="{FF2B5EF4-FFF2-40B4-BE49-F238E27FC236}">
                <a16:creationId xmlns:a16="http://schemas.microsoft.com/office/drawing/2014/main" id="{541535F4-2858-0E45-B5A5-01661E2355B8}"/>
              </a:ext>
            </a:extLst>
          </p:cNvPr>
          <p:cNvSpPr>
            <a:spLocks noGrp="1"/>
          </p:cNvSpPr>
          <p:nvPr>
            <p:ph type="title"/>
          </p:nvPr>
        </p:nvSpPr>
        <p:spPr>
          <a:xfrm>
            <a:off x="735014" y="403226"/>
            <a:ext cx="9221787" cy="1460500"/>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E45E705D-9722-0F48-B602-8CAE7024D0F3}"/>
              </a:ext>
            </a:extLst>
          </p:cNvPr>
          <p:cNvSpPr>
            <a:spLocks noGrp="1"/>
          </p:cNvSpPr>
          <p:nvPr>
            <p:ph type="body" idx="1"/>
          </p:nvPr>
        </p:nvSpPr>
        <p:spPr>
          <a:xfrm>
            <a:off x="735014" y="2012951"/>
            <a:ext cx="9221787" cy="4795838"/>
          </a:xfrm>
          <a:prstGeom prst="rect">
            <a:avLst/>
          </a:prstGeom>
        </p:spPr>
        <p:txBody>
          <a:bodyPr vert="horz" lIns="91440" tIns="45720" rIns="91440" bIns="45720" rtlCol="0">
            <a:normAutofit/>
          </a:bodyPr>
          <a:lstStyle/>
          <a:p>
            <a:r>
              <a:rPr kumimoji="1" lang="ja-JP" altLang="en-US"/>
              <a:t>マスター テキストの書式設定
第 </a:t>
            </a:r>
            <a:r>
              <a:rPr kumimoji="1" lang="en-US" altLang="ja-JP" dirty="0"/>
              <a:t>2 </a:t>
            </a:r>
            <a:r>
              <a:rPr kumimoji="1" lang="ja-JP" altLang="en-US"/>
              <a:t>レベル
第 </a:t>
            </a:r>
            <a:r>
              <a:rPr kumimoji="1" lang="en-US" altLang="ja-JP" dirty="0"/>
              <a:t>3 </a:t>
            </a:r>
            <a:r>
              <a:rPr kumimoji="1" lang="ja-JP" altLang="en-US"/>
              <a:t>レベル
第 </a:t>
            </a:r>
            <a:r>
              <a:rPr kumimoji="1" lang="en-US" altLang="ja-JP" dirty="0"/>
              <a:t>4 </a:t>
            </a:r>
            <a:r>
              <a:rPr kumimoji="1" lang="ja-JP" altLang="en-US"/>
              <a:t>レベル
第 </a:t>
            </a:r>
            <a:r>
              <a:rPr kumimoji="1" lang="en-US" altLang="ja-JP" dirty="0"/>
              <a:t>5 </a:t>
            </a:r>
            <a:r>
              <a:rPr kumimoji="1" lang="ja-JP" altLang="en-US"/>
              <a:t>レベル</a:t>
            </a:r>
          </a:p>
        </p:txBody>
      </p:sp>
      <p:sp>
        <p:nvSpPr>
          <p:cNvPr id="4" name="日付プレースホルダー 3">
            <a:extLst>
              <a:ext uri="{FF2B5EF4-FFF2-40B4-BE49-F238E27FC236}">
                <a16:creationId xmlns:a16="http://schemas.microsoft.com/office/drawing/2014/main" id="{96B83FD4-8534-B54E-8F5F-488203C9B036}"/>
              </a:ext>
            </a:extLst>
          </p:cNvPr>
          <p:cNvSpPr>
            <a:spLocks noGrp="1"/>
          </p:cNvSpPr>
          <p:nvPr>
            <p:ph type="dt" sz="half" idx="2"/>
          </p:nvPr>
        </p:nvSpPr>
        <p:spPr>
          <a:xfrm>
            <a:off x="735013" y="7007225"/>
            <a:ext cx="2405062" cy="401638"/>
          </a:xfrm>
          <a:prstGeom prst="rect">
            <a:avLst/>
          </a:prstGeom>
        </p:spPr>
        <p:txBody>
          <a:bodyPr vert="horz" lIns="91440" tIns="45720" rIns="91440" bIns="45720" rtlCol="0" anchor="ctr"/>
          <a:lstStyle>
            <a:lvl1pPr algn="l">
              <a:defRPr sz="1131">
                <a:solidFill>
                  <a:schemeClr val="tx1">
                    <a:tint val="75000"/>
                  </a:schemeClr>
                </a:solidFill>
              </a:defRPr>
            </a:lvl1pPr>
          </a:lstStyle>
          <a:p>
            <a:endParaRPr kumimoji="1" lang="ja-JP" altLang="en-US"/>
          </a:p>
        </p:txBody>
      </p:sp>
      <p:sp>
        <p:nvSpPr>
          <p:cNvPr id="5" name="フッター プレースホルダー 4">
            <a:extLst>
              <a:ext uri="{FF2B5EF4-FFF2-40B4-BE49-F238E27FC236}">
                <a16:creationId xmlns:a16="http://schemas.microsoft.com/office/drawing/2014/main" id="{70B30671-E16A-8B4F-8F70-44FD5468D999}"/>
              </a:ext>
            </a:extLst>
          </p:cNvPr>
          <p:cNvSpPr>
            <a:spLocks noGrp="1"/>
          </p:cNvSpPr>
          <p:nvPr>
            <p:ph type="ftr" sz="quarter" idx="3"/>
          </p:nvPr>
        </p:nvSpPr>
        <p:spPr>
          <a:xfrm>
            <a:off x="3541715" y="7007225"/>
            <a:ext cx="3608386" cy="401638"/>
          </a:xfrm>
          <a:prstGeom prst="rect">
            <a:avLst/>
          </a:prstGeom>
        </p:spPr>
        <p:txBody>
          <a:bodyPr vert="horz" lIns="91440" tIns="45720" rIns="91440" bIns="45720" rtlCol="0" anchor="ctr"/>
          <a:lstStyle>
            <a:lvl1pPr algn="ctr">
              <a:defRPr sz="1131">
                <a:solidFill>
                  <a:schemeClr val="tx1">
                    <a:tint val="75000"/>
                  </a:schemeClr>
                </a:solidFill>
              </a:defRPr>
            </a:lvl1pPr>
          </a:lstStyle>
          <a:p>
            <a:endParaRPr kumimoji="1" lang="ja-JP" altLang="en-US"/>
          </a:p>
        </p:txBody>
      </p:sp>
      <p:sp>
        <p:nvSpPr>
          <p:cNvPr id="6" name="スライド番号プレースホルダー 5">
            <a:extLst>
              <a:ext uri="{FF2B5EF4-FFF2-40B4-BE49-F238E27FC236}">
                <a16:creationId xmlns:a16="http://schemas.microsoft.com/office/drawing/2014/main" id="{6262F17A-B521-6D42-A849-0F0D416BFE85}"/>
              </a:ext>
            </a:extLst>
          </p:cNvPr>
          <p:cNvSpPr>
            <a:spLocks noGrp="1"/>
          </p:cNvSpPr>
          <p:nvPr>
            <p:ph type="sldNum" sz="quarter" idx="4"/>
          </p:nvPr>
        </p:nvSpPr>
        <p:spPr>
          <a:xfrm>
            <a:off x="7551738" y="7007225"/>
            <a:ext cx="2405062" cy="401638"/>
          </a:xfrm>
          <a:prstGeom prst="rect">
            <a:avLst/>
          </a:prstGeom>
        </p:spPr>
        <p:txBody>
          <a:bodyPr vert="horz" lIns="91440" tIns="45720" rIns="91440" bIns="45720" rtlCol="0" anchor="ctr"/>
          <a:lstStyle>
            <a:lvl1pPr algn="r">
              <a:defRPr sz="1131">
                <a:solidFill>
                  <a:schemeClr val="tx1">
                    <a:tint val="75000"/>
                  </a:schemeClr>
                </a:solidFill>
              </a:defRPr>
            </a:lvl1pPr>
          </a:lstStyle>
          <a:p>
            <a:fld id="{F793F3F0-E140-0047-A1E5-797D478E655D}" type="slidenum">
              <a:rPr kumimoji="1" lang="ja-JP" altLang="en-US" smtClean="0"/>
              <a:t>‹#›</a:t>
            </a:fld>
            <a:endParaRPr kumimoji="1" lang="ja-JP" altLang="en-US"/>
          </a:p>
        </p:txBody>
      </p:sp>
    </p:spTree>
    <p:extLst>
      <p:ext uri="{BB962C8B-B14F-4D97-AF65-F5344CB8AC3E}">
        <p14:creationId xmlns:p14="http://schemas.microsoft.com/office/powerpoint/2010/main" val="2276104796"/>
      </p:ext>
    </p:extLst>
  </p:cSld>
  <p:clrMap bg1="lt1" tx1="dk1" bg2="lt2" tx2="dk2" accent1="accent1" accent2="accent2" accent3="accent3" accent4="accent4" accent5="accent5" accent6="accent6" hlink="hlink" folHlink="folHlink"/>
  <p:sldLayoutIdLst>
    <p:sldLayoutId id="2147483727" r:id="rId1"/>
    <p:sldLayoutId id="2147483728" r:id="rId2"/>
    <p:sldLayoutId id="2147483729" r:id="rId3"/>
    <p:sldLayoutId id="2147483730" r:id="rId4"/>
    <p:sldLayoutId id="2147483731" r:id="rId5"/>
  </p:sldLayoutIdLst>
  <p:hf hdr="0" ftr="0" dt="0"/>
  <p:txStyles>
    <p:titleStyle>
      <a:lvl1pPr algn="l" defTabSz="862024" rtl="0" eaLnBrk="1" latinLnBrk="0" hangingPunct="1">
        <a:lnSpc>
          <a:spcPct val="90000"/>
        </a:lnSpc>
        <a:spcBef>
          <a:spcPct val="0"/>
        </a:spcBef>
        <a:buNone/>
        <a:defRPr kumimoji="1" sz="4148" kern="1200">
          <a:solidFill>
            <a:schemeClr val="tx1"/>
          </a:solidFill>
          <a:latin typeface="+mj-lt"/>
          <a:ea typeface="+mj-ea"/>
          <a:cs typeface="+mj-cs"/>
        </a:defRPr>
      </a:lvl1pPr>
    </p:titleStyle>
    <p:bodyStyle>
      <a:lvl1pPr marL="215506" indent="-215506" algn="l" defTabSz="862024" rtl="0" eaLnBrk="1" latinLnBrk="0" hangingPunct="1">
        <a:lnSpc>
          <a:spcPct val="90000"/>
        </a:lnSpc>
        <a:spcBef>
          <a:spcPts val="942"/>
        </a:spcBef>
        <a:buFont typeface="Arial" panose="020B0604020202020204" pitchFamily="34" charset="0"/>
        <a:buChar char="•"/>
        <a:defRPr kumimoji="1" sz="2639" kern="1200">
          <a:solidFill>
            <a:schemeClr val="tx1"/>
          </a:solidFill>
          <a:latin typeface="+mn-lt"/>
          <a:ea typeface="+mn-ea"/>
          <a:cs typeface="+mn-cs"/>
        </a:defRPr>
      </a:lvl1pPr>
      <a:lvl2pPr marL="646518" indent="-215506" algn="l" defTabSz="862024" rtl="0" eaLnBrk="1" latinLnBrk="0" hangingPunct="1">
        <a:lnSpc>
          <a:spcPct val="90000"/>
        </a:lnSpc>
        <a:spcBef>
          <a:spcPts val="472"/>
        </a:spcBef>
        <a:buFont typeface="Arial" panose="020B0604020202020204" pitchFamily="34" charset="0"/>
        <a:buChar char="•"/>
        <a:defRPr kumimoji="1" sz="2263" kern="1200">
          <a:solidFill>
            <a:schemeClr val="tx1"/>
          </a:solidFill>
          <a:latin typeface="+mn-lt"/>
          <a:ea typeface="+mn-ea"/>
          <a:cs typeface="+mn-cs"/>
        </a:defRPr>
      </a:lvl2pPr>
      <a:lvl3pPr marL="1077531" indent="-215506" algn="l" defTabSz="862024" rtl="0" eaLnBrk="1" latinLnBrk="0" hangingPunct="1">
        <a:lnSpc>
          <a:spcPct val="90000"/>
        </a:lnSpc>
        <a:spcBef>
          <a:spcPts val="472"/>
        </a:spcBef>
        <a:buFont typeface="Arial" panose="020B0604020202020204" pitchFamily="34" charset="0"/>
        <a:buChar char="•"/>
        <a:defRPr kumimoji="1" sz="1886" kern="1200">
          <a:solidFill>
            <a:schemeClr val="tx1"/>
          </a:solidFill>
          <a:latin typeface="+mn-lt"/>
          <a:ea typeface="+mn-ea"/>
          <a:cs typeface="+mn-cs"/>
        </a:defRPr>
      </a:lvl3pPr>
      <a:lvl4pPr marL="1508543" indent="-215506" algn="l" defTabSz="862024" rtl="0" eaLnBrk="1" latinLnBrk="0" hangingPunct="1">
        <a:lnSpc>
          <a:spcPct val="90000"/>
        </a:lnSpc>
        <a:spcBef>
          <a:spcPts val="472"/>
        </a:spcBef>
        <a:buFont typeface="Arial" panose="020B0604020202020204" pitchFamily="34" charset="0"/>
        <a:buChar char="•"/>
        <a:defRPr kumimoji="1" sz="1696" kern="1200">
          <a:solidFill>
            <a:schemeClr val="tx1"/>
          </a:solidFill>
          <a:latin typeface="+mn-lt"/>
          <a:ea typeface="+mn-ea"/>
          <a:cs typeface="+mn-cs"/>
        </a:defRPr>
      </a:lvl4pPr>
      <a:lvl5pPr marL="1939555" indent="-215506" algn="l" defTabSz="862024" rtl="0" eaLnBrk="1" latinLnBrk="0" hangingPunct="1">
        <a:lnSpc>
          <a:spcPct val="90000"/>
        </a:lnSpc>
        <a:spcBef>
          <a:spcPts val="472"/>
        </a:spcBef>
        <a:buFont typeface="Arial" panose="020B0604020202020204" pitchFamily="34" charset="0"/>
        <a:buChar char="•"/>
        <a:defRPr kumimoji="1" sz="1696" kern="1200">
          <a:solidFill>
            <a:schemeClr val="tx1"/>
          </a:solidFill>
          <a:latin typeface="+mn-lt"/>
          <a:ea typeface="+mn-ea"/>
          <a:cs typeface="+mn-cs"/>
        </a:defRPr>
      </a:lvl5pPr>
      <a:lvl6pPr marL="2370568" indent="-215506" algn="l" defTabSz="862024" rtl="0" eaLnBrk="1" latinLnBrk="0" hangingPunct="1">
        <a:lnSpc>
          <a:spcPct val="90000"/>
        </a:lnSpc>
        <a:spcBef>
          <a:spcPts val="472"/>
        </a:spcBef>
        <a:buFont typeface="Arial" panose="020B0604020202020204" pitchFamily="34" charset="0"/>
        <a:buChar char="•"/>
        <a:defRPr kumimoji="1" sz="1696" kern="1200">
          <a:solidFill>
            <a:schemeClr val="tx1"/>
          </a:solidFill>
          <a:latin typeface="+mn-lt"/>
          <a:ea typeface="+mn-ea"/>
          <a:cs typeface="+mn-cs"/>
        </a:defRPr>
      </a:lvl6pPr>
      <a:lvl7pPr marL="2801580" indent="-215506" algn="l" defTabSz="862024" rtl="0" eaLnBrk="1" latinLnBrk="0" hangingPunct="1">
        <a:lnSpc>
          <a:spcPct val="90000"/>
        </a:lnSpc>
        <a:spcBef>
          <a:spcPts val="472"/>
        </a:spcBef>
        <a:buFont typeface="Arial" panose="020B0604020202020204" pitchFamily="34" charset="0"/>
        <a:buChar char="•"/>
        <a:defRPr kumimoji="1" sz="1696" kern="1200">
          <a:solidFill>
            <a:schemeClr val="tx1"/>
          </a:solidFill>
          <a:latin typeface="+mn-lt"/>
          <a:ea typeface="+mn-ea"/>
          <a:cs typeface="+mn-cs"/>
        </a:defRPr>
      </a:lvl7pPr>
      <a:lvl8pPr marL="3232593" indent="-215506" algn="l" defTabSz="862024" rtl="0" eaLnBrk="1" latinLnBrk="0" hangingPunct="1">
        <a:lnSpc>
          <a:spcPct val="90000"/>
        </a:lnSpc>
        <a:spcBef>
          <a:spcPts val="472"/>
        </a:spcBef>
        <a:buFont typeface="Arial" panose="020B0604020202020204" pitchFamily="34" charset="0"/>
        <a:buChar char="•"/>
        <a:defRPr kumimoji="1" sz="1696" kern="1200">
          <a:solidFill>
            <a:schemeClr val="tx1"/>
          </a:solidFill>
          <a:latin typeface="+mn-lt"/>
          <a:ea typeface="+mn-ea"/>
          <a:cs typeface="+mn-cs"/>
        </a:defRPr>
      </a:lvl8pPr>
      <a:lvl9pPr marL="3663604" indent="-215506" algn="l" defTabSz="862024" rtl="0" eaLnBrk="1" latinLnBrk="0" hangingPunct="1">
        <a:lnSpc>
          <a:spcPct val="90000"/>
        </a:lnSpc>
        <a:spcBef>
          <a:spcPts val="472"/>
        </a:spcBef>
        <a:buFont typeface="Arial" panose="020B0604020202020204" pitchFamily="34" charset="0"/>
        <a:buChar char="•"/>
        <a:defRPr kumimoji="1" sz="1696" kern="1200">
          <a:solidFill>
            <a:schemeClr val="tx1"/>
          </a:solidFill>
          <a:latin typeface="+mn-lt"/>
          <a:ea typeface="+mn-ea"/>
          <a:cs typeface="+mn-cs"/>
        </a:defRPr>
      </a:lvl9pPr>
    </p:bodyStyle>
    <p:otherStyle>
      <a:defPPr>
        <a:defRPr lang="ja-JP"/>
      </a:defPPr>
      <a:lvl1pPr marL="0" algn="l" defTabSz="862024" rtl="0" eaLnBrk="1" latinLnBrk="0" hangingPunct="1">
        <a:defRPr kumimoji="1" sz="1696" kern="1200">
          <a:solidFill>
            <a:schemeClr val="tx1"/>
          </a:solidFill>
          <a:latin typeface="+mn-lt"/>
          <a:ea typeface="+mn-ea"/>
          <a:cs typeface="+mn-cs"/>
        </a:defRPr>
      </a:lvl1pPr>
      <a:lvl2pPr marL="431013" algn="l" defTabSz="862024" rtl="0" eaLnBrk="1" latinLnBrk="0" hangingPunct="1">
        <a:defRPr kumimoji="1" sz="1696" kern="1200">
          <a:solidFill>
            <a:schemeClr val="tx1"/>
          </a:solidFill>
          <a:latin typeface="+mn-lt"/>
          <a:ea typeface="+mn-ea"/>
          <a:cs typeface="+mn-cs"/>
        </a:defRPr>
      </a:lvl2pPr>
      <a:lvl3pPr marL="862024" algn="l" defTabSz="862024" rtl="0" eaLnBrk="1" latinLnBrk="0" hangingPunct="1">
        <a:defRPr kumimoji="1" sz="1696" kern="1200">
          <a:solidFill>
            <a:schemeClr val="tx1"/>
          </a:solidFill>
          <a:latin typeface="+mn-lt"/>
          <a:ea typeface="+mn-ea"/>
          <a:cs typeface="+mn-cs"/>
        </a:defRPr>
      </a:lvl3pPr>
      <a:lvl4pPr marL="1293038" algn="l" defTabSz="862024" rtl="0" eaLnBrk="1" latinLnBrk="0" hangingPunct="1">
        <a:defRPr kumimoji="1" sz="1696" kern="1200">
          <a:solidFill>
            <a:schemeClr val="tx1"/>
          </a:solidFill>
          <a:latin typeface="+mn-lt"/>
          <a:ea typeface="+mn-ea"/>
          <a:cs typeface="+mn-cs"/>
        </a:defRPr>
      </a:lvl4pPr>
      <a:lvl5pPr marL="1724049" algn="l" defTabSz="862024" rtl="0" eaLnBrk="1" latinLnBrk="0" hangingPunct="1">
        <a:defRPr kumimoji="1" sz="1696" kern="1200">
          <a:solidFill>
            <a:schemeClr val="tx1"/>
          </a:solidFill>
          <a:latin typeface="+mn-lt"/>
          <a:ea typeface="+mn-ea"/>
          <a:cs typeface="+mn-cs"/>
        </a:defRPr>
      </a:lvl5pPr>
      <a:lvl6pPr marL="2155062" algn="l" defTabSz="862024" rtl="0" eaLnBrk="1" latinLnBrk="0" hangingPunct="1">
        <a:defRPr kumimoji="1" sz="1696" kern="1200">
          <a:solidFill>
            <a:schemeClr val="tx1"/>
          </a:solidFill>
          <a:latin typeface="+mn-lt"/>
          <a:ea typeface="+mn-ea"/>
          <a:cs typeface="+mn-cs"/>
        </a:defRPr>
      </a:lvl6pPr>
      <a:lvl7pPr marL="2586073" algn="l" defTabSz="862024" rtl="0" eaLnBrk="1" latinLnBrk="0" hangingPunct="1">
        <a:defRPr kumimoji="1" sz="1696" kern="1200">
          <a:solidFill>
            <a:schemeClr val="tx1"/>
          </a:solidFill>
          <a:latin typeface="+mn-lt"/>
          <a:ea typeface="+mn-ea"/>
          <a:cs typeface="+mn-cs"/>
        </a:defRPr>
      </a:lvl7pPr>
      <a:lvl8pPr marL="3017087" algn="l" defTabSz="862024" rtl="0" eaLnBrk="1" latinLnBrk="0" hangingPunct="1">
        <a:defRPr kumimoji="1" sz="1696" kern="1200">
          <a:solidFill>
            <a:schemeClr val="tx1"/>
          </a:solidFill>
          <a:latin typeface="+mn-lt"/>
          <a:ea typeface="+mn-ea"/>
          <a:cs typeface="+mn-cs"/>
        </a:defRPr>
      </a:lvl8pPr>
      <a:lvl9pPr marL="3448098" algn="l" defTabSz="862024" rtl="0" eaLnBrk="1" latinLnBrk="0" hangingPunct="1">
        <a:defRPr kumimoji="1" sz="1696"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9.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hyperlink" Target="https://www.data.jma.go.jp/cpdinfo/ccj/index.html" TargetMode="External"/><Relationship Id="rId2" Type="http://schemas.openxmlformats.org/officeDocument/2006/relationships/image" Target="../media/image73.png"/><Relationship Id="rId1" Type="http://schemas.openxmlformats.org/officeDocument/2006/relationships/slideLayout" Target="../slideLayouts/slideLayout1.xml"/><Relationship Id="rId4" Type="http://schemas.openxmlformats.org/officeDocument/2006/relationships/image" Target="../media/image74.png"/></Relationships>
</file>

<file path=ppt/slides/_rels/slide13.xml.rels><?xml version="1.0" encoding="UTF-8" standalone="yes"?>
<Relationships xmlns="http://schemas.openxmlformats.org/package/2006/relationships"><Relationship Id="rId3" Type="http://schemas.openxmlformats.org/officeDocument/2006/relationships/hyperlink" Target="https://www.data.jma.go.jp/cpdinfo/ccj/index.html" TargetMode="External"/><Relationship Id="rId2" Type="http://schemas.openxmlformats.org/officeDocument/2006/relationships/image" Target="../media/image75.png"/><Relationship Id="rId1" Type="http://schemas.openxmlformats.org/officeDocument/2006/relationships/slideLayout" Target="../slideLayouts/slideLayout1.xml"/><Relationship Id="rId5" Type="http://schemas.openxmlformats.org/officeDocument/2006/relationships/image" Target="../media/image77.png"/><Relationship Id="rId4" Type="http://schemas.openxmlformats.org/officeDocument/2006/relationships/image" Target="../media/image76.png"/></Relationships>
</file>

<file path=ppt/slides/_rels/slide14.xml.rels><?xml version="1.0" encoding="UTF-8" standalone="yes"?>
<Relationships xmlns="http://schemas.openxmlformats.org/package/2006/relationships"><Relationship Id="rId3" Type="http://schemas.openxmlformats.org/officeDocument/2006/relationships/hyperlink" Target="https://adaptation-platform.nies.go.jp/local/plan/draft_generator_explanation.html" TargetMode="External"/><Relationship Id="rId2" Type="http://schemas.openxmlformats.org/officeDocument/2006/relationships/image" Target="../media/image78.png"/><Relationship Id="rId1" Type="http://schemas.openxmlformats.org/officeDocument/2006/relationships/slideLayout" Target="../slideLayouts/slideLayout1.xml"/><Relationship Id="rId5" Type="http://schemas.openxmlformats.org/officeDocument/2006/relationships/image" Target="../media/image80.png"/><Relationship Id="rId4" Type="http://schemas.openxmlformats.org/officeDocument/2006/relationships/image" Target="../media/image79.png"/></Relationships>
</file>

<file path=ppt/slides/_rels/slide15.xml.rels><?xml version="1.0" encoding="UTF-8" standalone="yes"?>
<Relationships xmlns="http://schemas.openxmlformats.org/package/2006/relationships"><Relationship Id="rId3" Type="http://schemas.openxmlformats.org/officeDocument/2006/relationships/hyperlink" Target="https://adaptation-platform.nies.go.jp/local/plan/draft_generator_explanation.html" TargetMode="External"/><Relationship Id="rId2" Type="http://schemas.openxmlformats.org/officeDocument/2006/relationships/image" Target="../media/image81.png"/><Relationship Id="rId1" Type="http://schemas.openxmlformats.org/officeDocument/2006/relationships/slideLayout" Target="../slideLayouts/slideLayout1.xml"/><Relationship Id="rId4" Type="http://schemas.openxmlformats.org/officeDocument/2006/relationships/image" Target="../media/image82.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8" Type="http://schemas.openxmlformats.org/officeDocument/2006/relationships/image" Target="../media/image89.svg"/><Relationship Id="rId3" Type="http://schemas.openxmlformats.org/officeDocument/2006/relationships/image" Target="../media/image84.png"/><Relationship Id="rId7" Type="http://schemas.openxmlformats.org/officeDocument/2006/relationships/image" Target="../media/image88.png"/><Relationship Id="rId2" Type="http://schemas.openxmlformats.org/officeDocument/2006/relationships/image" Target="../media/image83.png"/><Relationship Id="rId1" Type="http://schemas.openxmlformats.org/officeDocument/2006/relationships/slideLayout" Target="../slideLayouts/slideLayout1.xml"/><Relationship Id="rId6" Type="http://schemas.openxmlformats.org/officeDocument/2006/relationships/image" Target="../media/image87.svg"/><Relationship Id="rId5" Type="http://schemas.openxmlformats.org/officeDocument/2006/relationships/image" Target="../media/image86.png"/><Relationship Id="rId4" Type="http://schemas.openxmlformats.org/officeDocument/2006/relationships/image" Target="../media/image85.svg"/></Relationships>
</file>

<file path=ppt/slides/_rels/slide18.xml.rels><?xml version="1.0" encoding="UTF-8" standalone="yes"?>
<Relationships xmlns="http://schemas.openxmlformats.org/package/2006/relationships"><Relationship Id="rId3" Type="http://schemas.openxmlformats.org/officeDocument/2006/relationships/hyperlink" Target="https://www.env.go.jp/content/900516663.pdf" TargetMode="External"/><Relationship Id="rId2" Type="http://schemas.openxmlformats.org/officeDocument/2006/relationships/image" Target="../media/image90.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8" Type="http://schemas.openxmlformats.org/officeDocument/2006/relationships/image" Target="../media/image97.png"/><Relationship Id="rId3" Type="http://schemas.openxmlformats.org/officeDocument/2006/relationships/image" Target="../media/image92.png"/><Relationship Id="rId7" Type="http://schemas.openxmlformats.org/officeDocument/2006/relationships/image" Target="../media/image96.png"/><Relationship Id="rId2" Type="http://schemas.openxmlformats.org/officeDocument/2006/relationships/image" Target="../media/image91.png"/><Relationship Id="rId1" Type="http://schemas.openxmlformats.org/officeDocument/2006/relationships/slideLayout" Target="../slideLayouts/slideLayout1.xml"/><Relationship Id="rId6" Type="http://schemas.openxmlformats.org/officeDocument/2006/relationships/image" Target="../media/image95.png"/><Relationship Id="rId5" Type="http://schemas.openxmlformats.org/officeDocument/2006/relationships/image" Target="../media/image94.png"/><Relationship Id="rId4" Type="http://schemas.openxmlformats.org/officeDocument/2006/relationships/image" Target="../media/image93.png"/><Relationship Id="rId9" Type="http://schemas.openxmlformats.org/officeDocument/2006/relationships/image" Target="../media/image98.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99.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hyperlink" Target="https://www.maff.go.jp/j/kanbo/tiho/attach/pdf/todouhuken_gaiyou2022-06.pdf" TargetMode="Externa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hyperlink" Target="https://www.town.obuse.nagano.jp/docs/49288.html" TargetMode="External"/><Relationship Id="rId2" Type="http://schemas.openxmlformats.org/officeDocument/2006/relationships/image" Target="../media/image101.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102.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hyperlink" Target="https://adaptation-platform.nies.go.jp/local/plan/files/plan_formulation-revision/01-burden-reduction.pdf" TargetMode="External"/><Relationship Id="rId4" Type="http://schemas.openxmlformats.org/officeDocument/2006/relationships/image" Target="../media/image103.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105.svg"/><Relationship Id="rId2" Type="http://schemas.openxmlformats.org/officeDocument/2006/relationships/image" Target="../media/image104.pn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8" Type="http://schemas.openxmlformats.org/officeDocument/2006/relationships/image" Target="../media/image112.png"/><Relationship Id="rId3" Type="http://schemas.openxmlformats.org/officeDocument/2006/relationships/image" Target="../media/image107.png"/><Relationship Id="rId7" Type="http://schemas.openxmlformats.org/officeDocument/2006/relationships/image" Target="../media/image111.png"/><Relationship Id="rId12" Type="http://schemas.openxmlformats.org/officeDocument/2006/relationships/image" Target="../media/image98.png"/><Relationship Id="rId2" Type="http://schemas.openxmlformats.org/officeDocument/2006/relationships/image" Target="../media/image106.png"/><Relationship Id="rId1" Type="http://schemas.openxmlformats.org/officeDocument/2006/relationships/slideLayout" Target="../slideLayouts/slideLayout1.xml"/><Relationship Id="rId6" Type="http://schemas.openxmlformats.org/officeDocument/2006/relationships/image" Target="../media/image110.png"/><Relationship Id="rId11" Type="http://schemas.openxmlformats.org/officeDocument/2006/relationships/image" Target="../media/image113.emf"/><Relationship Id="rId5" Type="http://schemas.openxmlformats.org/officeDocument/2006/relationships/image" Target="../media/image109.png"/><Relationship Id="rId10" Type="http://schemas.openxmlformats.org/officeDocument/2006/relationships/image" Target="../media/image89.svg"/><Relationship Id="rId4" Type="http://schemas.openxmlformats.org/officeDocument/2006/relationships/image" Target="../media/image108.png"/><Relationship Id="rId9" Type="http://schemas.openxmlformats.org/officeDocument/2006/relationships/image" Target="../media/image88.png"/></Relationships>
</file>

<file path=ppt/slides/_rels/slide28.xml.rels><?xml version="1.0" encoding="UTF-8" standalone="yes"?>
<Relationships xmlns="http://schemas.openxmlformats.org/package/2006/relationships"><Relationship Id="rId3" Type="http://schemas.openxmlformats.org/officeDocument/2006/relationships/image" Target="../media/image115.emf"/><Relationship Id="rId2" Type="http://schemas.openxmlformats.org/officeDocument/2006/relationships/image" Target="../media/image114.png"/><Relationship Id="rId1" Type="http://schemas.openxmlformats.org/officeDocument/2006/relationships/slideLayout" Target="../slideLayouts/slideLayout1.xml"/><Relationship Id="rId4" Type="http://schemas.openxmlformats.org/officeDocument/2006/relationships/image" Target="../media/image116.png"/></Relationships>
</file>

<file path=ppt/slides/_rels/slide29.xml.rels><?xml version="1.0" encoding="UTF-8" standalone="yes"?>
<Relationships xmlns="http://schemas.openxmlformats.org/package/2006/relationships"><Relationship Id="rId8" Type="http://schemas.openxmlformats.org/officeDocument/2006/relationships/image" Target="../media/image119.png"/><Relationship Id="rId3" Type="http://schemas.openxmlformats.org/officeDocument/2006/relationships/image" Target="../media/image87.svg"/><Relationship Id="rId7" Type="http://schemas.openxmlformats.org/officeDocument/2006/relationships/image" Target="../media/image118.emf"/><Relationship Id="rId2" Type="http://schemas.openxmlformats.org/officeDocument/2006/relationships/image" Target="../media/image86.png"/><Relationship Id="rId1" Type="http://schemas.openxmlformats.org/officeDocument/2006/relationships/slideLayout" Target="../slideLayouts/slideLayout1.xml"/><Relationship Id="rId6" Type="http://schemas.openxmlformats.org/officeDocument/2006/relationships/image" Target="../media/image117.emf"/><Relationship Id="rId5" Type="http://schemas.openxmlformats.org/officeDocument/2006/relationships/image" Target="../media/image89.svg"/><Relationship Id="rId4" Type="http://schemas.openxmlformats.org/officeDocument/2006/relationships/image" Target="../media/image88.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105.svg"/><Relationship Id="rId2" Type="http://schemas.openxmlformats.org/officeDocument/2006/relationships/image" Target="../media/image104.pn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8" Type="http://schemas.openxmlformats.org/officeDocument/2006/relationships/image" Target="../media/image121.png"/><Relationship Id="rId3" Type="http://schemas.openxmlformats.org/officeDocument/2006/relationships/image" Target="../media/image105.svg"/><Relationship Id="rId7" Type="http://schemas.openxmlformats.org/officeDocument/2006/relationships/image" Target="../media/image120.png"/><Relationship Id="rId2" Type="http://schemas.openxmlformats.org/officeDocument/2006/relationships/image" Target="../media/image104.png"/><Relationship Id="rId1" Type="http://schemas.openxmlformats.org/officeDocument/2006/relationships/slideLayout" Target="../slideLayouts/slideLayout1.xml"/><Relationship Id="rId6" Type="http://schemas.openxmlformats.org/officeDocument/2006/relationships/hyperlink" Target="https://adaptation-platform.nies.go.jp/local/plan/list.html" TargetMode="External"/><Relationship Id="rId5" Type="http://schemas.openxmlformats.org/officeDocument/2006/relationships/hyperlink" Target="https://www.env.go.jp/content/900440669.pdf" TargetMode="External"/><Relationship Id="rId4" Type="http://schemas.openxmlformats.org/officeDocument/2006/relationships/hyperlink" Target="https://www.env.go.jp/content/900516663.pdf" TargetMode="External"/></Relationships>
</file>

<file path=ppt/slides/_rels/slide32.xml.rels><?xml version="1.0" encoding="UTF-8" standalone="yes"?>
<Relationships xmlns="http://schemas.openxmlformats.org/package/2006/relationships"><Relationship Id="rId8" Type="http://schemas.openxmlformats.org/officeDocument/2006/relationships/hyperlink" Target="https://adaptation-platform.nies.go.jp/local/plan/draft_generator_explanation.html" TargetMode="External"/><Relationship Id="rId3" Type="http://schemas.openxmlformats.org/officeDocument/2006/relationships/image" Target="../media/image105.svg"/><Relationship Id="rId7" Type="http://schemas.openxmlformats.org/officeDocument/2006/relationships/image" Target="../media/image124.png"/><Relationship Id="rId2" Type="http://schemas.openxmlformats.org/officeDocument/2006/relationships/image" Target="../media/image104.png"/><Relationship Id="rId1" Type="http://schemas.openxmlformats.org/officeDocument/2006/relationships/slideLayout" Target="../slideLayouts/slideLayout1.xml"/><Relationship Id="rId6" Type="http://schemas.openxmlformats.org/officeDocument/2006/relationships/image" Target="../media/image123.png"/><Relationship Id="rId5" Type="http://schemas.openxmlformats.org/officeDocument/2006/relationships/image" Target="../media/image122.png"/><Relationship Id="rId4" Type="http://schemas.openxmlformats.org/officeDocument/2006/relationships/hyperlink" Target="https://adaptation-platform.nies.go.jp/local/measures/infographic/index.html" TargetMode="Externa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3" Type="http://schemas.openxmlformats.org/officeDocument/2006/relationships/image" Target="../media/image125.emf"/><Relationship Id="rId7" Type="http://schemas.openxmlformats.org/officeDocument/2006/relationships/image" Target="../media/image129.png"/><Relationship Id="rId2" Type="http://schemas.openxmlformats.org/officeDocument/2006/relationships/notesSlide" Target="../notesSlides/notesSlide2.xml"/><Relationship Id="rId1" Type="http://schemas.openxmlformats.org/officeDocument/2006/relationships/slideLayout" Target="../slideLayouts/slideLayout137.xml"/><Relationship Id="rId6" Type="http://schemas.openxmlformats.org/officeDocument/2006/relationships/image" Target="../media/image128.png"/><Relationship Id="rId5" Type="http://schemas.openxmlformats.org/officeDocument/2006/relationships/image" Target="../media/image127.png"/><Relationship Id="rId4" Type="http://schemas.openxmlformats.org/officeDocument/2006/relationships/image" Target="../media/image126.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89.svg"/><Relationship Id="rId7" Type="http://schemas.openxmlformats.org/officeDocument/2006/relationships/image" Target="../media/image121.png"/><Relationship Id="rId2" Type="http://schemas.openxmlformats.org/officeDocument/2006/relationships/image" Target="../media/image88.png"/><Relationship Id="rId1" Type="http://schemas.openxmlformats.org/officeDocument/2006/relationships/slideLayout" Target="../slideLayouts/slideLayout1.xml"/><Relationship Id="rId6" Type="http://schemas.openxmlformats.org/officeDocument/2006/relationships/image" Target="../media/image132.png"/><Relationship Id="rId5" Type="http://schemas.openxmlformats.org/officeDocument/2006/relationships/image" Target="../media/image131.png"/><Relationship Id="rId4" Type="http://schemas.openxmlformats.org/officeDocument/2006/relationships/image" Target="../media/image130.png"/></Relationships>
</file>

<file path=ppt/slides/_rels/slide37.xml.rels><?xml version="1.0" encoding="UTF-8" standalone="yes"?>
<Relationships xmlns="http://schemas.openxmlformats.org/package/2006/relationships"><Relationship Id="rId3" Type="http://schemas.openxmlformats.org/officeDocument/2006/relationships/image" Target="../media/image105.svg"/><Relationship Id="rId2" Type="http://schemas.openxmlformats.org/officeDocument/2006/relationships/image" Target="../media/image104.png"/><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hyperlink" Target="https://adaptation-platform.nies.go.jp/local/plan/manual.html" TargetMode="External"/><Relationship Id="rId2" Type="http://schemas.openxmlformats.org/officeDocument/2006/relationships/image" Target="../media/image63.png"/><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133.png"/><Relationship Id="rId2" Type="http://schemas.openxmlformats.org/officeDocument/2006/relationships/hyperlink" Target="https://adaptation-platform.nies.go.jp/local/plan/manual.html" TargetMode="Externa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8" Type="http://schemas.openxmlformats.org/officeDocument/2006/relationships/image" Target="../media/image137.emf"/><Relationship Id="rId3" Type="http://schemas.openxmlformats.org/officeDocument/2006/relationships/image" Target="../media/image134.png"/><Relationship Id="rId7" Type="http://schemas.openxmlformats.org/officeDocument/2006/relationships/image" Target="../media/image89.svg"/><Relationship Id="rId2" Type="http://schemas.openxmlformats.org/officeDocument/2006/relationships/notesSlide" Target="../notesSlides/notesSlide3.xml"/><Relationship Id="rId1" Type="http://schemas.openxmlformats.org/officeDocument/2006/relationships/slideLayout" Target="../slideLayouts/slideLayout3.xml"/><Relationship Id="rId6" Type="http://schemas.openxmlformats.org/officeDocument/2006/relationships/image" Target="../media/image88.png"/><Relationship Id="rId5" Type="http://schemas.openxmlformats.org/officeDocument/2006/relationships/image" Target="../media/image136.png"/><Relationship Id="rId10" Type="http://schemas.openxmlformats.org/officeDocument/2006/relationships/image" Target="../media/image138.emf"/><Relationship Id="rId4" Type="http://schemas.openxmlformats.org/officeDocument/2006/relationships/image" Target="../media/image135.png"/><Relationship Id="rId9" Type="http://schemas.openxmlformats.org/officeDocument/2006/relationships/hyperlink" Target="https://adaptation-platform.nies.go.jp/moej/action_plan/file/kanto/03-01.pdf" TargetMode="External"/></Relationships>
</file>

<file path=ppt/slides/_rels/slide42.xml.rels><?xml version="1.0" encoding="UTF-8" standalone="yes"?>
<Relationships xmlns="http://schemas.openxmlformats.org/package/2006/relationships"><Relationship Id="rId3" Type="http://schemas.openxmlformats.org/officeDocument/2006/relationships/image" Target="../media/image138.emf"/><Relationship Id="rId2" Type="http://schemas.openxmlformats.org/officeDocument/2006/relationships/image" Target="../media/image139.png"/><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3" Type="http://schemas.openxmlformats.org/officeDocument/2006/relationships/image" Target="../media/image141.png"/><Relationship Id="rId2" Type="http://schemas.openxmlformats.org/officeDocument/2006/relationships/image" Target="../media/image140.emf"/><Relationship Id="rId1" Type="http://schemas.openxmlformats.org/officeDocument/2006/relationships/slideLayout" Target="../slideLayouts/slideLayout1.xml"/><Relationship Id="rId4" Type="http://schemas.openxmlformats.org/officeDocument/2006/relationships/image" Target="../media/image137.emf"/></Relationships>
</file>

<file path=ppt/slides/_rels/slide44.xml.rels><?xml version="1.0" encoding="UTF-8" standalone="yes"?>
<Relationships xmlns="http://schemas.openxmlformats.org/package/2006/relationships"><Relationship Id="rId3" Type="http://schemas.openxmlformats.org/officeDocument/2006/relationships/image" Target="../media/image143.emf"/><Relationship Id="rId2" Type="http://schemas.openxmlformats.org/officeDocument/2006/relationships/image" Target="../media/image142.emf"/><Relationship Id="rId1" Type="http://schemas.openxmlformats.org/officeDocument/2006/relationships/slideLayout" Target="../slideLayouts/slideLayout1.xml"/><Relationship Id="rId4" Type="http://schemas.openxmlformats.org/officeDocument/2006/relationships/image" Target="../media/image137.emf"/></Relationships>
</file>

<file path=ppt/slides/_rels/slide45.xml.rels><?xml version="1.0" encoding="UTF-8" standalone="yes"?>
<Relationships xmlns="http://schemas.openxmlformats.org/package/2006/relationships"><Relationship Id="rId3" Type="http://schemas.openxmlformats.org/officeDocument/2006/relationships/image" Target="../media/image145.png"/><Relationship Id="rId2" Type="http://schemas.openxmlformats.org/officeDocument/2006/relationships/image" Target="../media/image144.png"/><Relationship Id="rId1" Type="http://schemas.openxmlformats.org/officeDocument/2006/relationships/slideLayout" Target="../slideLayouts/slideLayout1.xml"/><Relationship Id="rId5" Type="http://schemas.openxmlformats.org/officeDocument/2006/relationships/hyperlink" Target="https://adaptation-platform.nies.go.jp/local/plan/files/manual/01_manual.pdf" TargetMode="External"/><Relationship Id="rId4" Type="http://schemas.openxmlformats.org/officeDocument/2006/relationships/image" Target="../media/image146.png"/></Relationships>
</file>

<file path=ppt/slides/_rels/slide46.xml.rels><?xml version="1.0" encoding="UTF-8" standalone="yes"?>
<Relationships xmlns="http://schemas.openxmlformats.org/package/2006/relationships"><Relationship Id="rId3" Type="http://schemas.openxmlformats.org/officeDocument/2006/relationships/hyperlink" Target="https://adaptation-platform.nies.go.jp/local/measures/infographic/index.html" TargetMode="External"/><Relationship Id="rId7" Type="http://schemas.openxmlformats.org/officeDocument/2006/relationships/image" Target="../media/image122.png"/><Relationship Id="rId2" Type="http://schemas.openxmlformats.org/officeDocument/2006/relationships/hyperlink" Target="https://adaptation-platform.nies.go.jp/local/plan/files/manual/06_communication_sheet.pdf" TargetMode="External"/><Relationship Id="rId1" Type="http://schemas.openxmlformats.org/officeDocument/2006/relationships/slideLayout" Target="../slideLayouts/slideLayout1.xml"/><Relationship Id="rId6" Type="http://schemas.openxmlformats.org/officeDocument/2006/relationships/image" Target="../media/image147.png"/><Relationship Id="rId5" Type="http://schemas.openxmlformats.org/officeDocument/2006/relationships/hyperlink" Target="https://adaptation-platform.nies.go.jp/local/measures/index.html" TargetMode="External"/><Relationship Id="rId4" Type="http://schemas.openxmlformats.org/officeDocument/2006/relationships/hyperlink" Target="https://adaptation-platform.nies.go.jp/local/plan/manual.html" TargetMode="Externa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hyperlink" Target="https://www.env.go.jp/policy/local_keikaku/h_manual/k1.html#b1-4" TargetMode="Externa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image" Target="../media/image65.png"/><Relationship Id="rId1" Type="http://schemas.openxmlformats.org/officeDocument/2006/relationships/slideLayout" Target="../slideLayouts/slideLayout1.xml"/><Relationship Id="rId6" Type="http://schemas.openxmlformats.org/officeDocument/2006/relationships/image" Target="../media/image69.emf"/><Relationship Id="rId5" Type="http://schemas.openxmlformats.org/officeDocument/2006/relationships/image" Target="../media/image68.svg"/><Relationship Id="rId4" Type="http://schemas.openxmlformats.org/officeDocument/2006/relationships/image" Target="../media/image67.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image" Target="../media/image70.png"/><Relationship Id="rId1" Type="http://schemas.openxmlformats.org/officeDocument/2006/relationships/slideLayout" Target="../slideLayouts/slideLayout1.xml"/><Relationship Id="rId4" Type="http://schemas.openxmlformats.org/officeDocument/2006/relationships/image" Target="../media/image71.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14FEF10-C987-4C9C-AB8E-212D6D262C34}"/>
              </a:ext>
            </a:extLst>
          </p:cNvPr>
          <p:cNvSpPr>
            <a:spLocks noGrp="1"/>
          </p:cNvSpPr>
          <p:nvPr>
            <p:ph type="ctrTitle"/>
          </p:nvPr>
        </p:nvSpPr>
        <p:spPr>
          <a:xfrm>
            <a:off x="1616465" y="3209026"/>
            <a:ext cx="7534477" cy="902525"/>
          </a:xfrm>
          <a:noFill/>
          <a:ln w="12700" cmpd="sng">
            <a:noFill/>
          </a:ln>
        </p:spPr>
        <p:txBody>
          <a:bodyPr anchor="b">
            <a:normAutofit/>
          </a:bodyPr>
          <a:lstStyle/>
          <a:p>
            <a:pPr>
              <a:lnSpc>
                <a:spcPct val="150000"/>
              </a:lnSpc>
            </a:pPr>
            <a:r>
              <a:rPr lang="ja-JP" altLang="en-US" sz="1600" b="1" dirty="0">
                <a:ln w="12700">
                  <a:solidFill>
                    <a:schemeClr val="accent3">
                      <a:lumMod val="50000"/>
                    </a:schemeClr>
                  </a:solidFill>
                  <a:prstDash val="solid"/>
                </a:ln>
                <a:effectLst>
                  <a:innerShdw blurRad="177800">
                    <a:schemeClr val="accent3">
                      <a:lumMod val="50000"/>
                    </a:schemeClr>
                  </a:innerShdw>
                </a:effectLst>
              </a:rPr>
              <a:t>（テーマに即したタイトル）</a:t>
            </a:r>
            <a:br>
              <a:rPr lang="en-US" altLang="ja-JP" sz="1600" b="1" dirty="0">
                <a:ln w="12700">
                  <a:solidFill>
                    <a:schemeClr val="accent3">
                      <a:lumMod val="50000"/>
                    </a:schemeClr>
                  </a:solidFill>
                  <a:prstDash val="solid"/>
                </a:ln>
                <a:effectLst>
                  <a:innerShdw blurRad="177800">
                    <a:schemeClr val="accent3">
                      <a:lumMod val="50000"/>
                    </a:schemeClr>
                  </a:innerShdw>
                </a:effectLst>
              </a:rPr>
            </a:br>
            <a:r>
              <a:rPr lang="ja-JP" altLang="en-US" sz="1600" b="1" dirty="0">
                <a:ln w="12700">
                  <a:solidFill>
                    <a:schemeClr val="accent3">
                      <a:lumMod val="50000"/>
                    </a:schemeClr>
                  </a:solidFill>
                  <a:prstDash val="solid"/>
                </a:ln>
                <a:effectLst>
                  <a:innerShdw blurRad="177800">
                    <a:schemeClr val="accent3">
                      <a:lumMod val="50000"/>
                    </a:schemeClr>
                  </a:innerShdw>
                </a:effectLst>
              </a:rPr>
              <a:t>例：</a:t>
            </a:r>
            <a:r>
              <a:rPr lang="zh-TW" altLang="en-US" sz="1600" b="1" dirty="0">
                <a:ln w="12700">
                  <a:solidFill>
                    <a:schemeClr val="accent3">
                      <a:lumMod val="50000"/>
                    </a:schemeClr>
                  </a:solidFill>
                  <a:prstDash val="solid"/>
                </a:ln>
                <a:effectLst>
                  <a:innerShdw blurRad="177800">
                    <a:schemeClr val="accent3">
                      <a:lumMod val="50000"/>
                    </a:schemeClr>
                  </a:innerShdw>
                </a:effectLst>
                <a:latin typeface="ＭＳ Ｐゴシック" panose="020B0600070205080204" pitchFamily="50" charset="-128"/>
                <a:ea typeface="ＭＳ Ｐゴシック" panose="020B0600070205080204" pitchFamily="50" charset="-128"/>
              </a:rPr>
              <a:t>〇〇県 地域気候変動適応計画策定演習</a:t>
            </a:r>
            <a:endParaRPr lang="ja-JP" altLang="en-US" sz="1600" b="1" dirty="0">
              <a:ln w="12700">
                <a:solidFill>
                  <a:schemeClr val="accent3">
                    <a:lumMod val="50000"/>
                  </a:schemeClr>
                </a:solidFill>
                <a:prstDash val="solid"/>
              </a:ln>
              <a:effectLst>
                <a:innerShdw blurRad="177800">
                  <a:schemeClr val="accent3">
                    <a:lumMod val="50000"/>
                  </a:schemeClr>
                </a:innerShdw>
              </a:effectLst>
              <a:latin typeface="ＭＳ Ｐゴシック" panose="020B0600070205080204" pitchFamily="50" charset="-128"/>
              <a:ea typeface="ＭＳ Ｐゴシック" panose="020B0600070205080204" pitchFamily="50" charset="-128"/>
            </a:endParaRPr>
          </a:p>
        </p:txBody>
      </p:sp>
      <p:sp>
        <p:nvSpPr>
          <p:cNvPr id="4" name="テキスト ボックス 3">
            <a:extLst>
              <a:ext uri="{FF2B5EF4-FFF2-40B4-BE49-F238E27FC236}">
                <a16:creationId xmlns:a16="http://schemas.microsoft.com/office/drawing/2014/main" id="{645992A9-5304-3823-3367-23B8CA3D241C}"/>
              </a:ext>
            </a:extLst>
          </p:cNvPr>
          <p:cNvSpPr txBox="1"/>
          <p:nvPr/>
        </p:nvSpPr>
        <p:spPr>
          <a:xfrm>
            <a:off x="6840747" y="361365"/>
            <a:ext cx="3406018" cy="307777"/>
          </a:xfrm>
          <a:prstGeom prst="rect">
            <a:avLst/>
          </a:prstGeom>
          <a:noFill/>
          <a:ln>
            <a:solidFill>
              <a:schemeClr val="tx1"/>
            </a:solidFill>
          </a:ln>
        </p:spPr>
        <p:txBody>
          <a:bodyPr wrap="square" rtlCol="0">
            <a:spAutoFit/>
          </a:bodyPr>
          <a:lstStyle/>
          <a:p>
            <a:pPr algn="ctr" defTabSz="1007943"/>
            <a:r>
              <a:rPr lang="ja-JP" altLang="en-US" sz="1400" dirty="0">
                <a:solidFill>
                  <a:prstClr val="black"/>
                </a:solidFill>
                <a:latin typeface="ＭＳ Ｐゴシック" panose="020B0600070205080204" pitchFamily="50" charset="-128"/>
                <a:ea typeface="ＭＳ Ｐゴシック" panose="020B0600070205080204" pitchFamily="50" charset="-128"/>
              </a:rPr>
              <a:t>参考資料</a:t>
            </a:r>
            <a:r>
              <a:rPr lang="en-US" altLang="ja-JP" sz="1400" dirty="0">
                <a:solidFill>
                  <a:prstClr val="black"/>
                </a:solidFill>
                <a:latin typeface="ＭＳ Ｐゴシック" panose="020B0600070205080204" pitchFamily="50" charset="-128"/>
                <a:ea typeface="ＭＳ Ｐゴシック" panose="020B0600070205080204" pitchFamily="50" charset="-128"/>
              </a:rPr>
              <a:t>13_WS</a:t>
            </a:r>
            <a:r>
              <a:rPr lang="ja-JP" altLang="en-US" sz="1400" dirty="0">
                <a:solidFill>
                  <a:prstClr val="black"/>
                </a:solidFill>
                <a:latin typeface="ＭＳ Ｐゴシック" panose="020B0600070205080204" pitchFamily="50" charset="-128"/>
                <a:ea typeface="ＭＳ Ｐゴシック" panose="020B0600070205080204" pitchFamily="50" charset="-128"/>
              </a:rPr>
              <a:t>①</a:t>
            </a:r>
            <a:r>
              <a:rPr lang="en-US" altLang="ja-JP" sz="1400" dirty="0">
                <a:solidFill>
                  <a:prstClr val="black"/>
                </a:solidFill>
                <a:latin typeface="ＭＳ Ｐゴシック" panose="020B0600070205080204" pitchFamily="50" charset="-128"/>
                <a:ea typeface="ＭＳ Ｐゴシック" panose="020B0600070205080204" pitchFamily="50" charset="-128"/>
              </a:rPr>
              <a:t>②</a:t>
            </a:r>
            <a:r>
              <a:rPr lang="ja-JP" altLang="en-US" sz="1400" dirty="0">
                <a:solidFill>
                  <a:prstClr val="black"/>
                </a:solidFill>
                <a:latin typeface="ＭＳ Ｐゴシック" panose="020B0600070205080204" pitchFamily="50" charset="-128"/>
                <a:ea typeface="ＭＳ Ｐゴシック" panose="020B0600070205080204" pitchFamily="50" charset="-128"/>
              </a:rPr>
              <a:t>進行資料（その２）</a:t>
            </a:r>
          </a:p>
        </p:txBody>
      </p:sp>
      <p:cxnSp>
        <p:nvCxnSpPr>
          <p:cNvPr id="9" name="直線コネクタ 8">
            <a:extLst>
              <a:ext uri="{FF2B5EF4-FFF2-40B4-BE49-F238E27FC236}">
                <a16:creationId xmlns:a16="http://schemas.microsoft.com/office/drawing/2014/main" id="{477D62E4-13E7-7C19-2A30-D36EC7194B7C}"/>
              </a:ext>
            </a:extLst>
          </p:cNvPr>
          <p:cNvCxnSpPr/>
          <p:nvPr/>
        </p:nvCxnSpPr>
        <p:spPr>
          <a:xfrm>
            <a:off x="1616466" y="4183020"/>
            <a:ext cx="7534476"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3" name="タイトル 1">
            <a:extLst>
              <a:ext uri="{FF2B5EF4-FFF2-40B4-BE49-F238E27FC236}">
                <a16:creationId xmlns:a16="http://schemas.microsoft.com/office/drawing/2014/main" id="{230904F7-6FEB-D7F3-41B2-DA841A8F07E1}"/>
              </a:ext>
            </a:extLst>
          </p:cNvPr>
          <p:cNvSpPr txBox="1">
            <a:spLocks/>
          </p:cNvSpPr>
          <p:nvPr/>
        </p:nvSpPr>
        <p:spPr>
          <a:xfrm>
            <a:off x="1578667" y="1924920"/>
            <a:ext cx="7534477" cy="1248372"/>
          </a:xfrm>
          <a:prstGeom prst="rect">
            <a:avLst/>
          </a:prstGeom>
          <a:noFill/>
          <a:ln w="12700" cmpd="sng">
            <a:noFill/>
          </a:ln>
        </p:spPr>
        <p:txBody>
          <a:bodyPr vert="horz" lIns="91440" tIns="45720" rIns="91440" bIns="45720" rtlCol="0" anchor="b">
            <a:noAutofit/>
          </a:bodyPr>
          <a:lstStyle>
            <a:lvl1pPr algn="ctr" defTabSz="755957" rtl="0" eaLnBrk="1" latinLnBrk="0" hangingPunct="1">
              <a:lnSpc>
                <a:spcPct val="90000"/>
              </a:lnSpc>
              <a:spcBef>
                <a:spcPct val="0"/>
              </a:spcBef>
              <a:buNone/>
              <a:defRPr kumimoji="1" sz="4960" kern="1200">
                <a:solidFill>
                  <a:schemeClr val="tx1"/>
                </a:solidFill>
                <a:latin typeface="+mj-lt"/>
                <a:ea typeface="+mj-ea"/>
                <a:cs typeface="+mj-cs"/>
              </a:defRPr>
            </a:lvl1pPr>
          </a:lstStyle>
          <a:p>
            <a:pPr>
              <a:lnSpc>
                <a:spcPts val="3000"/>
              </a:lnSpc>
            </a:pPr>
            <a:r>
              <a:rPr lang="zh-TW" altLang="en-US" sz="2800" b="1" dirty="0">
                <a:ln w="12700">
                  <a:solidFill>
                    <a:schemeClr val="accent3">
                      <a:lumMod val="50000"/>
                    </a:schemeClr>
                  </a:solidFill>
                  <a:prstDash val="solid"/>
                </a:ln>
                <a:effectLst>
                  <a:innerShdw blurRad="177800">
                    <a:schemeClr val="accent3">
                      <a:lumMod val="50000"/>
                    </a:schemeClr>
                  </a:innerShdw>
                </a:effectLst>
                <a:latin typeface="ＭＳ Ｐゴシック" panose="020B0600070205080204" pitchFamily="50" charset="-128"/>
                <a:ea typeface="ＭＳ Ｐゴシック" panose="020B0600070205080204" pitchFamily="50" charset="-128"/>
              </a:rPr>
              <a:t>地域気候変動適応計画</a:t>
            </a:r>
            <a:r>
              <a:rPr lang="ja-JP" altLang="en-US" sz="2800" b="1" dirty="0">
                <a:ln w="12700">
                  <a:solidFill>
                    <a:schemeClr val="accent3">
                      <a:lumMod val="50000"/>
                    </a:schemeClr>
                  </a:solidFill>
                  <a:prstDash val="solid"/>
                </a:ln>
                <a:effectLst>
                  <a:innerShdw blurRad="177800">
                    <a:schemeClr val="accent3">
                      <a:lumMod val="50000"/>
                    </a:schemeClr>
                  </a:innerShdw>
                </a:effectLst>
                <a:latin typeface="ＭＳ Ｐゴシック" panose="020B0600070205080204" pitchFamily="50" charset="-128"/>
                <a:ea typeface="ＭＳ Ｐゴシック" panose="020B0600070205080204" pitchFamily="50" charset="-128"/>
              </a:rPr>
              <a:t>策定マニュアルに</a:t>
            </a:r>
            <a:endParaRPr lang="en-US" altLang="ja-JP" sz="2800" b="1" dirty="0">
              <a:ln w="12700">
                <a:solidFill>
                  <a:schemeClr val="accent3">
                    <a:lumMod val="50000"/>
                  </a:schemeClr>
                </a:solidFill>
                <a:prstDash val="solid"/>
              </a:ln>
              <a:effectLst>
                <a:innerShdw blurRad="177800">
                  <a:schemeClr val="accent3">
                    <a:lumMod val="50000"/>
                  </a:schemeClr>
                </a:innerShdw>
              </a:effectLst>
              <a:latin typeface="ＭＳ Ｐゴシック" panose="020B0600070205080204" pitchFamily="50" charset="-128"/>
              <a:ea typeface="ＭＳ Ｐゴシック" panose="020B0600070205080204" pitchFamily="50" charset="-128"/>
            </a:endParaRPr>
          </a:p>
          <a:p>
            <a:pPr>
              <a:lnSpc>
                <a:spcPts val="3000"/>
              </a:lnSpc>
            </a:pPr>
            <a:r>
              <a:rPr lang="ja-JP" altLang="en-US" sz="2800" b="1" dirty="0">
                <a:ln w="12700">
                  <a:solidFill>
                    <a:schemeClr val="accent3">
                      <a:lumMod val="50000"/>
                    </a:schemeClr>
                  </a:solidFill>
                  <a:prstDash val="solid"/>
                </a:ln>
                <a:effectLst>
                  <a:innerShdw blurRad="177800">
                    <a:schemeClr val="accent3">
                      <a:lumMod val="50000"/>
                    </a:schemeClr>
                  </a:innerShdw>
                </a:effectLst>
                <a:latin typeface="ＭＳ Ｐゴシック" panose="020B0600070205080204" pitchFamily="50" charset="-128"/>
                <a:ea typeface="ＭＳ Ｐゴシック" panose="020B0600070205080204" pitchFamily="50" charset="-128"/>
              </a:rPr>
              <a:t>沿った計画素案作成</a:t>
            </a:r>
          </a:p>
        </p:txBody>
      </p:sp>
    </p:spTree>
    <p:extLst>
      <p:ext uri="{BB962C8B-B14F-4D97-AF65-F5344CB8AC3E}">
        <p14:creationId xmlns:p14="http://schemas.microsoft.com/office/powerpoint/2010/main" val="380424871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テキスト ボックス 8">
            <a:extLst>
              <a:ext uri="{FF2B5EF4-FFF2-40B4-BE49-F238E27FC236}">
                <a16:creationId xmlns:a16="http://schemas.microsoft.com/office/drawing/2014/main" id="{985B6D54-6F87-B49A-A8A7-DF1B4E85EFAF}"/>
              </a:ext>
            </a:extLst>
          </p:cNvPr>
          <p:cNvSpPr txBox="1"/>
          <p:nvPr/>
        </p:nvSpPr>
        <p:spPr>
          <a:xfrm>
            <a:off x="1270668" y="1463818"/>
            <a:ext cx="8150476" cy="4632037"/>
          </a:xfrm>
          <a:prstGeom prst="rect">
            <a:avLst/>
          </a:prstGeom>
          <a:noFill/>
        </p:spPr>
        <p:txBody>
          <a:bodyPr wrap="square" rtlCol="0">
            <a:spAutoFit/>
          </a:bodyPr>
          <a:lstStyle/>
          <a:p>
            <a:pPr marL="514350" indent="-514350">
              <a:spcAft>
                <a:spcPts val="1800"/>
              </a:spcAft>
              <a:buFont typeface="+mj-lt"/>
              <a:buAutoNum type="arabicPeriod"/>
            </a:pPr>
            <a:r>
              <a:rPr kumimoji="1" lang="ja-JP" altLang="en-US" sz="4000" dirty="0">
                <a:solidFill>
                  <a:srgbClr val="0070C0"/>
                </a:solidFill>
                <a:effectLst>
                  <a:outerShdw blurRad="38100" dist="38100" dir="2700000" algn="tl">
                    <a:srgbClr val="000000">
                      <a:alpha val="43137"/>
                    </a:srgbClr>
                  </a:outerShdw>
                </a:effectLst>
                <a:latin typeface="+mn-ea"/>
              </a:rPr>
              <a:t>はじめに</a:t>
            </a:r>
            <a:endParaRPr kumimoji="1" lang="en-US" altLang="ja-JP" sz="4000" dirty="0">
              <a:solidFill>
                <a:srgbClr val="0070C0"/>
              </a:solidFill>
              <a:effectLst>
                <a:outerShdw blurRad="38100" dist="38100" dir="2700000" algn="tl">
                  <a:srgbClr val="000000">
                    <a:alpha val="43137"/>
                  </a:srgbClr>
                </a:outerShdw>
              </a:effectLst>
              <a:latin typeface="+mn-ea"/>
            </a:endParaRPr>
          </a:p>
          <a:p>
            <a:pPr marL="514350" indent="-514350">
              <a:spcAft>
                <a:spcPts val="1200"/>
              </a:spcAft>
              <a:buFont typeface="+mj-lt"/>
              <a:buAutoNum type="arabicPeriod"/>
            </a:pPr>
            <a:r>
              <a:rPr kumimoji="1" lang="en-US" altLang="ja-JP" sz="4000" b="1" dirty="0">
                <a:solidFill>
                  <a:srgbClr val="C00000"/>
                </a:solidFill>
                <a:effectLst>
                  <a:outerShdw blurRad="38100" dist="38100" dir="2700000" algn="tl">
                    <a:srgbClr val="000000">
                      <a:alpha val="43137"/>
                    </a:srgbClr>
                  </a:outerShdw>
                </a:effectLst>
                <a:latin typeface="+mn-ea"/>
              </a:rPr>
              <a:t>○○</a:t>
            </a:r>
            <a:r>
              <a:rPr kumimoji="1" lang="ja-JP" altLang="en-US" sz="4000" b="1" dirty="0">
                <a:solidFill>
                  <a:srgbClr val="C00000"/>
                </a:solidFill>
                <a:effectLst>
                  <a:outerShdw blurRad="38100" dist="38100" dir="2700000" algn="tl">
                    <a:srgbClr val="000000">
                      <a:alpha val="43137"/>
                    </a:srgbClr>
                  </a:outerShdw>
                </a:effectLst>
                <a:latin typeface="+mn-ea"/>
              </a:rPr>
              <a:t>市町村の特徴</a:t>
            </a:r>
            <a:endParaRPr kumimoji="1" lang="en-US" altLang="ja-JP" sz="4000" b="1" dirty="0">
              <a:solidFill>
                <a:srgbClr val="C00000"/>
              </a:solidFill>
              <a:effectLst>
                <a:outerShdw blurRad="38100" dist="38100" dir="2700000" algn="tl">
                  <a:srgbClr val="000000">
                    <a:alpha val="43137"/>
                  </a:srgbClr>
                </a:outerShdw>
              </a:effectLst>
              <a:latin typeface="+mn-ea"/>
            </a:endParaRPr>
          </a:p>
          <a:p>
            <a:pPr marL="514350" indent="-514350">
              <a:spcAft>
                <a:spcPts val="1200"/>
              </a:spcAft>
              <a:buFont typeface="+mj-lt"/>
              <a:buAutoNum type="arabicPeriod"/>
            </a:pPr>
            <a:r>
              <a:rPr kumimoji="1" lang="ja-JP" altLang="en-US" sz="4000" dirty="0">
                <a:solidFill>
                  <a:srgbClr val="0070C0"/>
                </a:solidFill>
                <a:effectLst>
                  <a:outerShdw blurRad="38100" dist="38100" dir="2700000" algn="tl">
                    <a:srgbClr val="000000">
                      <a:alpha val="43137"/>
                    </a:srgbClr>
                  </a:outerShdw>
                </a:effectLst>
                <a:latin typeface="+mn-ea"/>
              </a:rPr>
              <a:t>適応に関する基本的な考え方</a:t>
            </a:r>
            <a:endParaRPr kumimoji="1" lang="en-US" altLang="ja-JP" sz="4000" dirty="0">
              <a:solidFill>
                <a:srgbClr val="0070C0"/>
              </a:solidFill>
              <a:effectLst>
                <a:outerShdw blurRad="38100" dist="38100" dir="2700000" algn="tl">
                  <a:srgbClr val="000000">
                    <a:alpha val="43137"/>
                  </a:srgbClr>
                </a:outerShdw>
              </a:effectLst>
              <a:latin typeface="+mn-ea"/>
            </a:endParaRPr>
          </a:p>
          <a:p>
            <a:pPr marL="514350" indent="-514350">
              <a:spcAft>
                <a:spcPts val="1200"/>
              </a:spcAft>
              <a:buFont typeface="+mj-lt"/>
              <a:buAutoNum type="arabicPeriod"/>
            </a:pPr>
            <a:r>
              <a:rPr kumimoji="1" lang="ja-JP" altLang="en-US" sz="4000" dirty="0">
                <a:solidFill>
                  <a:srgbClr val="0070C0"/>
                </a:solidFill>
                <a:effectLst>
                  <a:outerShdw blurRad="38100" dist="38100" dir="2700000" algn="tl">
                    <a:srgbClr val="000000">
                      <a:alpha val="43137"/>
                    </a:srgbClr>
                  </a:outerShdw>
                </a:effectLst>
                <a:latin typeface="+mn-ea"/>
              </a:rPr>
              <a:t>これまで及び将来の気候変動影響</a:t>
            </a:r>
            <a:endParaRPr kumimoji="1" lang="en-US" altLang="ja-JP" sz="4000" dirty="0">
              <a:solidFill>
                <a:srgbClr val="0070C0"/>
              </a:solidFill>
              <a:effectLst>
                <a:outerShdw blurRad="38100" dist="38100" dir="2700000" algn="tl">
                  <a:srgbClr val="000000">
                    <a:alpha val="43137"/>
                  </a:srgbClr>
                </a:outerShdw>
              </a:effectLst>
              <a:latin typeface="+mn-ea"/>
            </a:endParaRPr>
          </a:p>
          <a:p>
            <a:pPr marL="514350" indent="-514350">
              <a:spcAft>
                <a:spcPts val="1200"/>
              </a:spcAft>
              <a:buFont typeface="+mj-lt"/>
              <a:buAutoNum type="arabicPeriod"/>
            </a:pPr>
            <a:r>
              <a:rPr kumimoji="1" lang="ja-JP" altLang="en-US" sz="4000" dirty="0">
                <a:solidFill>
                  <a:srgbClr val="0070C0"/>
                </a:solidFill>
                <a:effectLst>
                  <a:outerShdw blurRad="38100" dist="38100" dir="2700000" algn="tl">
                    <a:srgbClr val="000000">
                      <a:alpha val="43137"/>
                    </a:srgbClr>
                  </a:outerShdw>
                </a:effectLst>
                <a:latin typeface="+mn-ea"/>
              </a:rPr>
              <a:t>主な施策</a:t>
            </a:r>
            <a:endParaRPr kumimoji="1" lang="en-US" altLang="ja-JP" sz="4000" dirty="0">
              <a:solidFill>
                <a:srgbClr val="0070C0"/>
              </a:solidFill>
              <a:effectLst>
                <a:outerShdw blurRad="38100" dist="38100" dir="2700000" algn="tl">
                  <a:srgbClr val="000000">
                    <a:alpha val="43137"/>
                  </a:srgbClr>
                </a:outerShdw>
              </a:effectLst>
              <a:latin typeface="+mn-ea"/>
            </a:endParaRPr>
          </a:p>
          <a:p>
            <a:pPr marL="514350" indent="-514350">
              <a:spcAft>
                <a:spcPts val="1200"/>
              </a:spcAft>
              <a:buFont typeface="+mj-lt"/>
              <a:buAutoNum type="arabicPeriod"/>
            </a:pPr>
            <a:r>
              <a:rPr kumimoji="1" lang="ja-JP" altLang="en-US" sz="4000" dirty="0">
                <a:solidFill>
                  <a:srgbClr val="0070C0"/>
                </a:solidFill>
                <a:effectLst>
                  <a:outerShdw blurRad="38100" dist="38100" dir="2700000" algn="tl">
                    <a:srgbClr val="000000">
                      <a:alpha val="43137"/>
                    </a:srgbClr>
                  </a:outerShdw>
                </a:effectLst>
                <a:latin typeface="+mn-ea"/>
              </a:rPr>
              <a:t>後日行うこと</a:t>
            </a:r>
          </a:p>
        </p:txBody>
      </p:sp>
      <p:sp>
        <p:nvSpPr>
          <p:cNvPr id="3" name="Slide Number Placeholder 5">
            <a:extLst>
              <a:ext uri="{FF2B5EF4-FFF2-40B4-BE49-F238E27FC236}">
                <a16:creationId xmlns:a16="http://schemas.microsoft.com/office/drawing/2014/main" id="{C2C1D2C6-A7A9-E7E6-2C38-B49A5F1C8207}"/>
              </a:ext>
            </a:extLst>
          </p:cNvPr>
          <p:cNvSpPr>
            <a:spLocks noGrp="1"/>
          </p:cNvSpPr>
          <p:nvPr>
            <p:ph type="sldNum" sz="quarter" idx="12"/>
          </p:nvPr>
        </p:nvSpPr>
        <p:spPr>
          <a:xfrm>
            <a:off x="8116355" y="7006700"/>
            <a:ext cx="2405658" cy="402483"/>
          </a:xfrm>
        </p:spPr>
        <p:txBody>
          <a:bodyPr/>
          <a:lstStyle/>
          <a:p>
            <a:fld id="{66F6F5A3-2017-4170-902B-D1F77411E903}" type="slidenum">
              <a:rPr kumimoji="1" lang="ja-JP" altLang="en-US" smtClean="0"/>
              <a:pPr/>
              <a:t>9</a:t>
            </a:fld>
            <a:endParaRPr kumimoji="1" lang="ja-JP" altLang="en-US"/>
          </a:p>
        </p:txBody>
      </p:sp>
    </p:spTree>
    <p:extLst>
      <p:ext uri="{BB962C8B-B14F-4D97-AF65-F5344CB8AC3E}">
        <p14:creationId xmlns:p14="http://schemas.microsoft.com/office/powerpoint/2010/main" val="336227460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0" y="527601"/>
            <a:ext cx="10669538" cy="441227"/>
          </a:xfrm>
        </p:spPr>
        <p:txBody>
          <a:bodyPr>
            <a:noAutofit/>
          </a:bodyPr>
          <a:lstStyle/>
          <a:p>
            <a:pPr marL="0" marR="0" lvl="0" indent="0" algn="l" defTabSz="930433" rtl="0" eaLnBrk="1" fontAlgn="auto" latinLnBrk="0" hangingPunct="1">
              <a:lnSpc>
                <a:spcPct val="100000"/>
              </a:lnSpc>
              <a:spcBef>
                <a:spcPts val="0"/>
              </a:spcBef>
              <a:spcAft>
                <a:spcPts val="0"/>
              </a:spcAft>
              <a:buClrTx/>
              <a:buSzTx/>
              <a:buFontTx/>
              <a:buNone/>
              <a:tabLst/>
              <a:defRPr/>
            </a:pPr>
            <a:r>
              <a:rPr kumimoji="1" lang="ja-JP" altLang="en-US" sz="2800" dirty="0">
                <a:latin typeface="+mn-ea"/>
                <a:ea typeface="+mn-ea"/>
              </a:rPr>
              <a:t>　</a:t>
            </a:r>
            <a:r>
              <a:rPr lang="ja-JP" altLang="en-US" sz="2800" dirty="0">
                <a:latin typeface="+mn-ea"/>
                <a:ea typeface="+mn-ea"/>
              </a:rPr>
              <a:t>基礎情報の確認</a:t>
            </a:r>
            <a:endParaRPr kumimoji="1" lang="ja-JP" altLang="en-US" sz="2800" dirty="0">
              <a:latin typeface="+mn-ea"/>
              <a:ea typeface="+mn-ea"/>
            </a:endParaRPr>
          </a:p>
        </p:txBody>
      </p:sp>
      <p:sp>
        <p:nvSpPr>
          <p:cNvPr id="3" name="テキスト ボックス 2">
            <a:extLst>
              <a:ext uri="{FF2B5EF4-FFF2-40B4-BE49-F238E27FC236}">
                <a16:creationId xmlns:a16="http://schemas.microsoft.com/office/drawing/2014/main" id="{48871044-D3CF-1A4A-3636-53888BE29232}"/>
              </a:ext>
            </a:extLst>
          </p:cNvPr>
          <p:cNvSpPr txBox="1"/>
          <p:nvPr/>
        </p:nvSpPr>
        <p:spPr>
          <a:xfrm>
            <a:off x="603221" y="1352527"/>
            <a:ext cx="9455191" cy="1200329"/>
          </a:xfrm>
          <a:prstGeom prst="rect">
            <a:avLst/>
          </a:prstGeom>
          <a:noFill/>
          <a:ln w="19050">
            <a:solidFill>
              <a:srgbClr val="00B050"/>
            </a:solidFill>
          </a:ln>
        </p:spPr>
        <p:txBody>
          <a:bodyPr wrap="square" rtlCol="0">
            <a:spAutoFit/>
          </a:bodyPr>
          <a:lstStyle/>
          <a:p>
            <a:r>
              <a:rPr lang="ja-JP" altLang="en-US" sz="2400" dirty="0">
                <a:latin typeface="+mn-ea"/>
              </a:rPr>
              <a:t>■気候変動による影響に関連すると考えられる基礎情報として、地勢や土地利用、人口、主要産業等の地域の特徴について記載します。ひな形の本文を参考に、黄色でハイライトした部分は後日記載して下さい。</a:t>
            </a:r>
          </a:p>
        </p:txBody>
      </p:sp>
      <p:sp>
        <p:nvSpPr>
          <p:cNvPr id="10" name="テキスト ボックス 9">
            <a:extLst>
              <a:ext uri="{FF2B5EF4-FFF2-40B4-BE49-F238E27FC236}">
                <a16:creationId xmlns:a16="http://schemas.microsoft.com/office/drawing/2014/main" id="{C8D02742-B35D-2403-6B60-7453EC91F0ED}"/>
              </a:ext>
            </a:extLst>
          </p:cNvPr>
          <p:cNvSpPr txBox="1"/>
          <p:nvPr/>
        </p:nvSpPr>
        <p:spPr>
          <a:xfrm>
            <a:off x="603221" y="5167900"/>
            <a:ext cx="7856638" cy="1200329"/>
          </a:xfrm>
          <a:prstGeom prst="rect">
            <a:avLst/>
          </a:prstGeom>
          <a:noFill/>
          <a:ln>
            <a:solidFill>
              <a:srgbClr val="002060"/>
            </a:solidFill>
          </a:ln>
        </p:spPr>
        <p:txBody>
          <a:bodyPr wrap="none" rtlCol="0">
            <a:spAutoFit/>
          </a:bodyPr>
          <a:lstStyle/>
          <a:p>
            <a:r>
              <a:rPr kumimoji="1" lang="ja-JP" altLang="en-US" dirty="0">
                <a:solidFill>
                  <a:schemeClr val="accent6">
                    <a:lumMod val="75000"/>
                  </a:schemeClr>
                </a:solidFill>
                <a:latin typeface="+mj-lt"/>
                <a:ea typeface="メイリオ" panose="020B0604030504040204" pitchFamily="50" charset="-128"/>
              </a:rPr>
              <a:t>事例：○○市地球温暖化対策実行計画（区域施策編</a:t>
            </a:r>
            <a:r>
              <a:rPr lang="ja-JP" altLang="en-US" dirty="0">
                <a:solidFill>
                  <a:schemeClr val="accent6">
                    <a:lumMod val="75000"/>
                  </a:schemeClr>
                </a:solidFill>
                <a:latin typeface="+mj-lt"/>
                <a:ea typeface="メイリオ" panose="020B0604030504040204" pitchFamily="50" charset="-128"/>
              </a:rPr>
              <a:t>）（令和</a:t>
            </a:r>
            <a:r>
              <a:rPr lang="en-US" altLang="ja-JP" dirty="0">
                <a:solidFill>
                  <a:schemeClr val="accent6">
                    <a:lumMod val="75000"/>
                  </a:schemeClr>
                </a:solidFill>
                <a:latin typeface="+mj-lt"/>
                <a:ea typeface="メイリオ" panose="020B0604030504040204" pitchFamily="50" charset="-128"/>
              </a:rPr>
              <a:t>5</a:t>
            </a:r>
            <a:r>
              <a:rPr lang="ja-JP" altLang="en-US" dirty="0">
                <a:solidFill>
                  <a:schemeClr val="accent6">
                    <a:lumMod val="75000"/>
                  </a:schemeClr>
                </a:solidFill>
                <a:latin typeface="+mj-lt"/>
                <a:ea typeface="メイリオ" panose="020B0604030504040204" pitchFamily="50" charset="-128"/>
              </a:rPr>
              <a:t>年</a:t>
            </a:r>
            <a:r>
              <a:rPr lang="en-US" altLang="ja-JP" dirty="0">
                <a:solidFill>
                  <a:schemeClr val="accent6">
                    <a:lumMod val="75000"/>
                  </a:schemeClr>
                </a:solidFill>
                <a:latin typeface="+mj-lt"/>
                <a:ea typeface="メイリオ" panose="020B0604030504040204" pitchFamily="50" charset="-128"/>
              </a:rPr>
              <a:t>3</a:t>
            </a:r>
            <a:r>
              <a:rPr lang="ja-JP" altLang="en-US" dirty="0">
                <a:solidFill>
                  <a:schemeClr val="accent6">
                    <a:lumMod val="75000"/>
                  </a:schemeClr>
                </a:solidFill>
                <a:latin typeface="+mj-lt"/>
                <a:ea typeface="メイリオ" panose="020B0604030504040204" pitchFamily="50" charset="-128"/>
              </a:rPr>
              <a:t>月策定）</a:t>
            </a:r>
            <a:endParaRPr lang="en-US" altLang="ja-JP" dirty="0">
              <a:solidFill>
                <a:schemeClr val="accent6">
                  <a:lumMod val="75000"/>
                </a:schemeClr>
              </a:solidFill>
              <a:latin typeface="+mj-lt"/>
              <a:ea typeface="メイリオ" panose="020B0604030504040204" pitchFamily="50" charset="-128"/>
            </a:endParaRPr>
          </a:p>
          <a:p>
            <a:r>
              <a:rPr kumimoji="1" lang="ja-JP" altLang="en-US" dirty="0">
                <a:latin typeface="+mj-lt"/>
                <a:ea typeface="メイリオ" panose="020B0604030504040204" pitchFamily="50" charset="-128"/>
              </a:rPr>
              <a:t>○○市の状況として以下の項目内容を記載</a:t>
            </a:r>
            <a:endParaRPr kumimoji="1" lang="en-US" altLang="ja-JP" dirty="0">
              <a:latin typeface="+mj-lt"/>
              <a:ea typeface="メイリオ" panose="020B0604030504040204" pitchFamily="50" charset="-128"/>
            </a:endParaRPr>
          </a:p>
          <a:p>
            <a:r>
              <a:rPr lang="ja-JP" altLang="en-US" dirty="0">
                <a:latin typeface="+mj-lt"/>
                <a:ea typeface="メイリオ" panose="020B0604030504040204" pitchFamily="50" charset="-128"/>
              </a:rPr>
              <a:t>（１）社会状況</a:t>
            </a:r>
            <a:r>
              <a:rPr lang="en-US" altLang="ja-JP" dirty="0">
                <a:latin typeface="+mj-lt"/>
                <a:ea typeface="メイリオ" panose="020B0604030504040204" pitchFamily="50" charset="-128"/>
              </a:rPr>
              <a:t>…</a:t>
            </a:r>
            <a:r>
              <a:rPr lang="ja-JP" altLang="en-US" dirty="0">
                <a:latin typeface="+mj-lt"/>
                <a:ea typeface="メイリオ" panose="020B0604030504040204" pitchFamily="50" charset="-128"/>
              </a:rPr>
              <a:t>①人口・世帯数　②産業構造</a:t>
            </a:r>
            <a:endParaRPr lang="en-US" altLang="ja-JP" dirty="0">
              <a:latin typeface="+mj-lt"/>
              <a:ea typeface="メイリオ" panose="020B0604030504040204" pitchFamily="50" charset="-128"/>
            </a:endParaRPr>
          </a:p>
          <a:p>
            <a:r>
              <a:rPr kumimoji="1" lang="ja-JP" altLang="en-US" dirty="0">
                <a:latin typeface="+mj-lt"/>
                <a:ea typeface="メイリオ" panose="020B0604030504040204" pitchFamily="50" charset="-128"/>
              </a:rPr>
              <a:t>（２）自然状況</a:t>
            </a:r>
            <a:r>
              <a:rPr kumimoji="1" lang="en-US" altLang="ja-JP" dirty="0">
                <a:latin typeface="+mj-lt"/>
                <a:ea typeface="メイリオ" panose="020B0604030504040204" pitchFamily="50" charset="-128"/>
              </a:rPr>
              <a:t>…</a:t>
            </a:r>
            <a:r>
              <a:rPr kumimoji="1" lang="ja-JP" altLang="en-US" dirty="0">
                <a:latin typeface="+mj-lt"/>
                <a:ea typeface="メイリオ" panose="020B0604030504040204" pitchFamily="50" charset="-128"/>
              </a:rPr>
              <a:t>①地勢・位置　　②気候</a:t>
            </a:r>
          </a:p>
        </p:txBody>
      </p:sp>
      <p:sp>
        <p:nvSpPr>
          <p:cNvPr id="11" name="テキスト ボックス 10">
            <a:extLst>
              <a:ext uri="{FF2B5EF4-FFF2-40B4-BE49-F238E27FC236}">
                <a16:creationId xmlns:a16="http://schemas.microsoft.com/office/drawing/2014/main" id="{AA82935F-540D-005C-C074-E9C267523D4F}"/>
              </a:ext>
            </a:extLst>
          </p:cNvPr>
          <p:cNvSpPr txBox="1"/>
          <p:nvPr/>
        </p:nvSpPr>
        <p:spPr>
          <a:xfrm>
            <a:off x="8116355" y="4573563"/>
            <a:ext cx="1484124" cy="307777"/>
          </a:xfrm>
          <a:prstGeom prst="rect">
            <a:avLst/>
          </a:prstGeom>
          <a:noFill/>
        </p:spPr>
        <p:txBody>
          <a:bodyPr wrap="none" rtlCol="0">
            <a:spAutoFit/>
          </a:bodyPr>
          <a:lstStyle/>
          <a:p>
            <a:r>
              <a:rPr kumimoji="1" lang="ja-JP" altLang="en-US" sz="1400" dirty="0"/>
              <a:t>ひな形（</a:t>
            </a:r>
            <a:r>
              <a:rPr kumimoji="1" lang="en-US" altLang="ja-JP" sz="1400" dirty="0"/>
              <a:t>Word</a:t>
            </a:r>
            <a:r>
              <a:rPr kumimoji="1" lang="ja-JP" altLang="en-US" sz="1400" dirty="0"/>
              <a:t>）</a:t>
            </a:r>
          </a:p>
        </p:txBody>
      </p:sp>
      <p:sp>
        <p:nvSpPr>
          <p:cNvPr id="5" name="Slide Number Placeholder 5">
            <a:extLst>
              <a:ext uri="{FF2B5EF4-FFF2-40B4-BE49-F238E27FC236}">
                <a16:creationId xmlns:a16="http://schemas.microsoft.com/office/drawing/2014/main" id="{6BE7BA79-8C84-5095-56B5-2126D0899A6C}"/>
              </a:ext>
            </a:extLst>
          </p:cNvPr>
          <p:cNvSpPr>
            <a:spLocks noGrp="1"/>
          </p:cNvSpPr>
          <p:nvPr>
            <p:ph type="sldNum" sz="quarter" idx="12"/>
          </p:nvPr>
        </p:nvSpPr>
        <p:spPr>
          <a:xfrm>
            <a:off x="8116355" y="7006700"/>
            <a:ext cx="2405658" cy="402483"/>
          </a:xfrm>
        </p:spPr>
        <p:txBody>
          <a:bodyPr/>
          <a:lstStyle/>
          <a:p>
            <a:fld id="{66F6F5A3-2017-4170-902B-D1F77411E903}" type="slidenum">
              <a:rPr kumimoji="1" lang="ja-JP" altLang="en-US" smtClean="0"/>
              <a:pPr/>
              <a:t>10</a:t>
            </a:fld>
            <a:endParaRPr kumimoji="1" lang="ja-JP" altLang="en-US"/>
          </a:p>
        </p:txBody>
      </p:sp>
      <p:pic>
        <p:nvPicPr>
          <p:cNvPr id="6" name="図 5">
            <a:extLst>
              <a:ext uri="{FF2B5EF4-FFF2-40B4-BE49-F238E27FC236}">
                <a16:creationId xmlns:a16="http://schemas.microsoft.com/office/drawing/2014/main" id="{CF0F2B8A-0D2D-433E-F0F5-E24E8E807822}"/>
              </a:ext>
            </a:extLst>
          </p:cNvPr>
          <p:cNvPicPr>
            <a:picLocks noChangeAspect="1"/>
          </p:cNvPicPr>
          <p:nvPr/>
        </p:nvPicPr>
        <p:blipFill>
          <a:blip r:embed="rId2"/>
          <a:stretch>
            <a:fillRect/>
          </a:stretch>
        </p:blipFill>
        <p:spPr>
          <a:xfrm>
            <a:off x="603221" y="2936555"/>
            <a:ext cx="7411484" cy="2057687"/>
          </a:xfrm>
          <a:prstGeom prst="rect">
            <a:avLst/>
          </a:prstGeom>
        </p:spPr>
      </p:pic>
    </p:spTree>
    <p:extLst>
      <p:ext uri="{BB962C8B-B14F-4D97-AF65-F5344CB8AC3E}">
        <p14:creationId xmlns:p14="http://schemas.microsoft.com/office/powerpoint/2010/main" val="212046902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0" y="527601"/>
            <a:ext cx="10669538" cy="441227"/>
          </a:xfrm>
        </p:spPr>
        <p:txBody>
          <a:bodyPr>
            <a:noAutofit/>
          </a:bodyPr>
          <a:lstStyle/>
          <a:p>
            <a:pPr marL="0" marR="0" lvl="0" indent="0" algn="l" defTabSz="930433" rtl="0" eaLnBrk="1" fontAlgn="auto" latinLnBrk="0" hangingPunct="1">
              <a:lnSpc>
                <a:spcPct val="100000"/>
              </a:lnSpc>
              <a:spcBef>
                <a:spcPts val="0"/>
              </a:spcBef>
              <a:spcAft>
                <a:spcPts val="0"/>
              </a:spcAft>
              <a:buClrTx/>
              <a:buSzTx/>
              <a:buFontTx/>
              <a:buNone/>
              <a:tabLst/>
              <a:defRPr/>
            </a:pPr>
            <a:r>
              <a:rPr kumimoji="1" lang="ja-JP" altLang="en-US" sz="2800" dirty="0">
                <a:latin typeface="+mn-ea"/>
                <a:ea typeface="+mn-ea"/>
              </a:rPr>
              <a:t>　これまでの気候の変化（○○県）</a:t>
            </a:r>
          </a:p>
        </p:txBody>
      </p:sp>
      <p:pic>
        <p:nvPicPr>
          <p:cNvPr id="9" name="図 8">
            <a:extLst>
              <a:ext uri="{FF2B5EF4-FFF2-40B4-BE49-F238E27FC236}">
                <a16:creationId xmlns:a16="http://schemas.microsoft.com/office/drawing/2014/main" id="{67800FC5-2459-63C5-20B9-C7154334A798}"/>
              </a:ext>
            </a:extLst>
          </p:cNvPr>
          <p:cNvPicPr>
            <a:picLocks noChangeAspect="1"/>
          </p:cNvPicPr>
          <p:nvPr/>
        </p:nvPicPr>
        <p:blipFill>
          <a:blip r:embed="rId2"/>
          <a:stretch>
            <a:fillRect/>
          </a:stretch>
        </p:blipFill>
        <p:spPr>
          <a:xfrm>
            <a:off x="5741046" y="2895600"/>
            <a:ext cx="4748986" cy="3447447"/>
          </a:xfrm>
          <a:prstGeom prst="rect">
            <a:avLst/>
          </a:prstGeom>
        </p:spPr>
      </p:pic>
      <p:sp>
        <p:nvSpPr>
          <p:cNvPr id="10" name="テキスト ボックス 9">
            <a:extLst>
              <a:ext uri="{FF2B5EF4-FFF2-40B4-BE49-F238E27FC236}">
                <a16:creationId xmlns:a16="http://schemas.microsoft.com/office/drawing/2014/main" id="{F0D41602-D4C8-36C7-5D00-51D1F2D9ED0D}"/>
              </a:ext>
            </a:extLst>
          </p:cNvPr>
          <p:cNvSpPr txBox="1"/>
          <p:nvPr/>
        </p:nvSpPr>
        <p:spPr>
          <a:xfrm>
            <a:off x="184535" y="6958193"/>
            <a:ext cx="6724918" cy="499496"/>
          </a:xfrm>
          <a:prstGeom prst="rect">
            <a:avLst/>
          </a:prstGeom>
          <a:noFill/>
        </p:spPr>
        <p:txBody>
          <a:bodyPr wrap="none" rtlCol="0">
            <a:spAutoFit/>
          </a:bodyPr>
          <a:lstStyle/>
          <a:p>
            <a:r>
              <a:rPr lang="ja-JP" altLang="en-US" sz="1323" dirty="0">
                <a:latin typeface="メイリオ" panose="020B0604030504040204" pitchFamily="50" charset="-128"/>
                <a:ea typeface="メイリオ" panose="020B0604030504040204" pitchFamily="50" charset="-128"/>
              </a:rPr>
              <a:t>出典：気象庁　日本の気候変動</a:t>
            </a:r>
            <a:r>
              <a:rPr lang="en-US" altLang="ja-JP" sz="1323" dirty="0">
                <a:latin typeface="メイリオ" panose="020B0604030504040204" pitchFamily="50" charset="-128"/>
                <a:ea typeface="メイリオ" panose="020B0604030504040204" pitchFamily="50" charset="-128"/>
              </a:rPr>
              <a:t>2020</a:t>
            </a:r>
            <a:r>
              <a:rPr lang="ja-JP" altLang="en-US" sz="1323" dirty="0">
                <a:latin typeface="メイリオ" panose="020B0604030504040204" pitchFamily="50" charset="-128"/>
                <a:ea typeface="メイリオ" panose="020B0604030504040204" pitchFamily="50" charset="-128"/>
              </a:rPr>
              <a:t>　都道府県版リーフレット、○○県版より抜粋</a:t>
            </a:r>
            <a:endParaRPr lang="en-US" altLang="ja-JP" sz="1323" dirty="0">
              <a:latin typeface="メイリオ" panose="020B0604030504040204" pitchFamily="50" charset="-128"/>
              <a:ea typeface="メイリオ" panose="020B0604030504040204" pitchFamily="50" charset="-128"/>
            </a:endParaRPr>
          </a:p>
          <a:p>
            <a:r>
              <a:rPr lang="en-US" altLang="ja-JP" sz="1323" dirty="0">
                <a:latin typeface="メイリオ" panose="020B0604030504040204" pitchFamily="50" charset="-128"/>
                <a:ea typeface="メイリオ" panose="020B0604030504040204" pitchFamily="50" charset="-128"/>
                <a:hlinkClick r:id="rId3"/>
              </a:rPr>
              <a:t>https://www.data.jma.go.jp/cpdinfo/ccj/index.html</a:t>
            </a:r>
            <a:endParaRPr lang="en-US" altLang="ja-JP" sz="1323" dirty="0">
              <a:latin typeface="メイリオ" panose="020B0604030504040204" pitchFamily="50" charset="-128"/>
              <a:ea typeface="メイリオ" panose="020B0604030504040204" pitchFamily="50" charset="-128"/>
            </a:endParaRPr>
          </a:p>
        </p:txBody>
      </p:sp>
      <p:sp>
        <p:nvSpPr>
          <p:cNvPr id="5" name="Slide Number Placeholder 5">
            <a:extLst>
              <a:ext uri="{FF2B5EF4-FFF2-40B4-BE49-F238E27FC236}">
                <a16:creationId xmlns:a16="http://schemas.microsoft.com/office/drawing/2014/main" id="{F8785F0F-4A5C-D7AA-4482-D1C828620157}"/>
              </a:ext>
            </a:extLst>
          </p:cNvPr>
          <p:cNvSpPr>
            <a:spLocks noGrp="1"/>
          </p:cNvSpPr>
          <p:nvPr>
            <p:ph type="sldNum" sz="quarter" idx="12"/>
          </p:nvPr>
        </p:nvSpPr>
        <p:spPr>
          <a:xfrm>
            <a:off x="8116355" y="7006700"/>
            <a:ext cx="2405658" cy="402483"/>
          </a:xfrm>
        </p:spPr>
        <p:txBody>
          <a:bodyPr/>
          <a:lstStyle/>
          <a:p>
            <a:fld id="{66F6F5A3-2017-4170-902B-D1F77411E903}" type="slidenum">
              <a:rPr kumimoji="1" lang="ja-JP" altLang="en-US" smtClean="0"/>
              <a:pPr/>
              <a:t>11</a:t>
            </a:fld>
            <a:endParaRPr kumimoji="1" lang="ja-JP" altLang="en-US"/>
          </a:p>
        </p:txBody>
      </p:sp>
      <p:pic>
        <p:nvPicPr>
          <p:cNvPr id="6" name="図 5">
            <a:extLst>
              <a:ext uri="{FF2B5EF4-FFF2-40B4-BE49-F238E27FC236}">
                <a16:creationId xmlns:a16="http://schemas.microsoft.com/office/drawing/2014/main" id="{76EE606D-E16D-E8AE-26AE-A0948EDE69A3}"/>
              </a:ext>
            </a:extLst>
          </p:cNvPr>
          <p:cNvPicPr>
            <a:picLocks noChangeAspect="1"/>
          </p:cNvPicPr>
          <p:nvPr/>
        </p:nvPicPr>
        <p:blipFill>
          <a:blip r:embed="rId4"/>
          <a:stretch>
            <a:fillRect/>
          </a:stretch>
        </p:blipFill>
        <p:spPr>
          <a:xfrm>
            <a:off x="201781" y="1759272"/>
            <a:ext cx="5449060" cy="3353268"/>
          </a:xfrm>
          <a:prstGeom prst="rect">
            <a:avLst/>
          </a:prstGeom>
        </p:spPr>
      </p:pic>
    </p:spTree>
    <p:extLst>
      <p:ext uri="{BB962C8B-B14F-4D97-AF65-F5344CB8AC3E}">
        <p14:creationId xmlns:p14="http://schemas.microsoft.com/office/powerpoint/2010/main" val="70432681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0" y="527601"/>
            <a:ext cx="10669538" cy="441227"/>
          </a:xfrm>
        </p:spPr>
        <p:txBody>
          <a:bodyPr>
            <a:noAutofit/>
          </a:bodyPr>
          <a:lstStyle/>
          <a:p>
            <a:pPr marL="0" marR="0" lvl="0" indent="0" algn="l" defTabSz="930433" rtl="0" eaLnBrk="1" fontAlgn="auto" latinLnBrk="0" hangingPunct="1">
              <a:lnSpc>
                <a:spcPct val="100000"/>
              </a:lnSpc>
              <a:spcBef>
                <a:spcPts val="0"/>
              </a:spcBef>
              <a:spcAft>
                <a:spcPts val="0"/>
              </a:spcAft>
              <a:buClrTx/>
              <a:buSzTx/>
              <a:buFontTx/>
              <a:buNone/>
              <a:tabLst/>
              <a:defRPr/>
            </a:pPr>
            <a:r>
              <a:rPr kumimoji="1" lang="ja-JP" altLang="en-US" sz="2800" dirty="0">
                <a:latin typeface="+mn-ea"/>
                <a:ea typeface="+mn-ea"/>
              </a:rPr>
              <a:t>　将来の気候・気象の変化（○○県）</a:t>
            </a:r>
          </a:p>
        </p:txBody>
      </p:sp>
      <p:pic>
        <p:nvPicPr>
          <p:cNvPr id="6" name="図 5">
            <a:extLst>
              <a:ext uri="{FF2B5EF4-FFF2-40B4-BE49-F238E27FC236}">
                <a16:creationId xmlns:a16="http://schemas.microsoft.com/office/drawing/2014/main" id="{80FF4150-B528-8203-B282-49894A0EC170}"/>
              </a:ext>
            </a:extLst>
          </p:cNvPr>
          <p:cNvPicPr>
            <a:picLocks noChangeAspect="1"/>
          </p:cNvPicPr>
          <p:nvPr/>
        </p:nvPicPr>
        <p:blipFill>
          <a:blip r:embed="rId2"/>
          <a:stretch>
            <a:fillRect/>
          </a:stretch>
        </p:blipFill>
        <p:spPr>
          <a:xfrm>
            <a:off x="500455" y="1157231"/>
            <a:ext cx="6551095" cy="549273"/>
          </a:xfrm>
          <a:prstGeom prst="rect">
            <a:avLst/>
          </a:prstGeom>
        </p:spPr>
      </p:pic>
      <p:sp>
        <p:nvSpPr>
          <p:cNvPr id="7" name="テキスト ボックス 6">
            <a:extLst>
              <a:ext uri="{FF2B5EF4-FFF2-40B4-BE49-F238E27FC236}">
                <a16:creationId xmlns:a16="http://schemas.microsoft.com/office/drawing/2014/main" id="{BFA2C86C-C72A-CDE5-871A-D0094F3AB10E}"/>
              </a:ext>
            </a:extLst>
          </p:cNvPr>
          <p:cNvSpPr txBox="1"/>
          <p:nvPr/>
        </p:nvSpPr>
        <p:spPr>
          <a:xfrm>
            <a:off x="1868235" y="1965758"/>
            <a:ext cx="1639918" cy="295915"/>
          </a:xfrm>
          <a:prstGeom prst="rect">
            <a:avLst/>
          </a:prstGeom>
          <a:noFill/>
          <a:ln>
            <a:solidFill>
              <a:srgbClr val="002060"/>
            </a:solidFill>
          </a:ln>
        </p:spPr>
        <p:txBody>
          <a:bodyPr wrap="square" rtlCol="0">
            <a:spAutoFit/>
          </a:bodyPr>
          <a:lstStyle/>
          <a:p>
            <a:r>
              <a:rPr lang="en-US" altLang="ja-JP" sz="1323" dirty="0">
                <a:latin typeface="メイリオ" panose="020B0604030504040204" pitchFamily="50" charset="-128"/>
                <a:ea typeface="メイリオ" panose="020B0604030504040204" pitchFamily="50" charset="-128"/>
              </a:rPr>
              <a:t>2℃</a:t>
            </a:r>
            <a:r>
              <a:rPr lang="ja-JP" altLang="en-US" sz="1323" dirty="0">
                <a:latin typeface="メイリオ" panose="020B0604030504040204" pitchFamily="50" charset="-128"/>
                <a:ea typeface="メイリオ" panose="020B0604030504040204" pitchFamily="50" charset="-128"/>
              </a:rPr>
              <a:t>上昇シナリオ</a:t>
            </a:r>
          </a:p>
        </p:txBody>
      </p:sp>
      <p:sp>
        <p:nvSpPr>
          <p:cNvPr id="8" name="テキスト ボックス 7">
            <a:extLst>
              <a:ext uri="{FF2B5EF4-FFF2-40B4-BE49-F238E27FC236}">
                <a16:creationId xmlns:a16="http://schemas.microsoft.com/office/drawing/2014/main" id="{770F383E-4AB8-D38B-5016-DBD0582CD9BD}"/>
              </a:ext>
            </a:extLst>
          </p:cNvPr>
          <p:cNvSpPr txBox="1"/>
          <p:nvPr/>
        </p:nvSpPr>
        <p:spPr>
          <a:xfrm>
            <a:off x="6906215" y="2455615"/>
            <a:ext cx="1532366" cy="295915"/>
          </a:xfrm>
          <a:prstGeom prst="rect">
            <a:avLst/>
          </a:prstGeom>
          <a:noFill/>
          <a:ln>
            <a:solidFill>
              <a:srgbClr val="002060"/>
            </a:solidFill>
          </a:ln>
        </p:spPr>
        <p:txBody>
          <a:bodyPr wrap="square" rtlCol="0">
            <a:spAutoFit/>
          </a:bodyPr>
          <a:lstStyle/>
          <a:p>
            <a:r>
              <a:rPr lang="en-US" altLang="ja-JP" sz="1323" dirty="0">
                <a:latin typeface="メイリオ" panose="020B0604030504040204" pitchFamily="50" charset="-128"/>
                <a:ea typeface="メイリオ" panose="020B0604030504040204" pitchFamily="50" charset="-128"/>
              </a:rPr>
              <a:t>4℃</a:t>
            </a:r>
            <a:r>
              <a:rPr lang="ja-JP" altLang="en-US" sz="1323" dirty="0">
                <a:latin typeface="メイリオ" panose="020B0604030504040204" pitchFamily="50" charset="-128"/>
                <a:ea typeface="メイリオ" panose="020B0604030504040204" pitchFamily="50" charset="-128"/>
              </a:rPr>
              <a:t>上昇シナリオ</a:t>
            </a:r>
          </a:p>
        </p:txBody>
      </p:sp>
      <p:sp>
        <p:nvSpPr>
          <p:cNvPr id="11" name="テキスト ボックス 10">
            <a:extLst>
              <a:ext uri="{FF2B5EF4-FFF2-40B4-BE49-F238E27FC236}">
                <a16:creationId xmlns:a16="http://schemas.microsoft.com/office/drawing/2014/main" id="{F5927252-0380-B6D2-EC56-AE6225603AA1}"/>
              </a:ext>
            </a:extLst>
          </p:cNvPr>
          <p:cNvSpPr txBox="1"/>
          <p:nvPr/>
        </p:nvSpPr>
        <p:spPr>
          <a:xfrm>
            <a:off x="186230" y="6909687"/>
            <a:ext cx="6555000" cy="499496"/>
          </a:xfrm>
          <a:prstGeom prst="rect">
            <a:avLst/>
          </a:prstGeom>
          <a:noFill/>
        </p:spPr>
        <p:txBody>
          <a:bodyPr wrap="none" rtlCol="0">
            <a:spAutoFit/>
          </a:bodyPr>
          <a:lstStyle/>
          <a:p>
            <a:r>
              <a:rPr lang="ja-JP" altLang="en-US" sz="1323" dirty="0">
                <a:latin typeface="メイリオ" panose="020B0604030504040204" pitchFamily="50" charset="-128"/>
                <a:ea typeface="メイリオ" panose="020B0604030504040204" pitchFamily="50" charset="-128"/>
              </a:rPr>
              <a:t>出典：気象庁　日本の気候変動</a:t>
            </a:r>
            <a:r>
              <a:rPr lang="en-US" altLang="ja-JP" sz="1323" dirty="0">
                <a:latin typeface="メイリオ" panose="020B0604030504040204" pitchFamily="50" charset="-128"/>
                <a:ea typeface="メイリオ" panose="020B0604030504040204" pitchFamily="50" charset="-128"/>
              </a:rPr>
              <a:t>2020</a:t>
            </a:r>
            <a:r>
              <a:rPr lang="ja-JP" altLang="en-US" sz="1323" dirty="0">
                <a:latin typeface="メイリオ" panose="020B0604030504040204" pitchFamily="50" charset="-128"/>
                <a:ea typeface="メイリオ" panose="020B0604030504040204" pitchFamily="50" charset="-128"/>
              </a:rPr>
              <a:t>　都道府県版リーフレット、○○県版より抜粋</a:t>
            </a:r>
            <a:endParaRPr lang="en-US" altLang="ja-JP" sz="1323" dirty="0">
              <a:latin typeface="メイリオ" panose="020B0604030504040204" pitchFamily="50" charset="-128"/>
              <a:ea typeface="メイリオ" panose="020B0604030504040204" pitchFamily="50" charset="-128"/>
            </a:endParaRPr>
          </a:p>
          <a:p>
            <a:r>
              <a:rPr lang="en-US" altLang="ja-JP" sz="1323" dirty="0">
                <a:latin typeface="メイリオ" panose="020B0604030504040204" pitchFamily="50" charset="-128"/>
                <a:ea typeface="メイリオ" panose="020B0604030504040204" pitchFamily="50" charset="-128"/>
                <a:hlinkClick r:id="rId3"/>
              </a:rPr>
              <a:t>https://www.data.jma.go.jp/cpdinfo/ccj/index.html</a:t>
            </a:r>
            <a:endParaRPr lang="en-US" altLang="ja-JP" sz="1323" dirty="0">
              <a:latin typeface="メイリオ" panose="020B0604030504040204" pitchFamily="50" charset="-128"/>
              <a:ea typeface="メイリオ" panose="020B0604030504040204" pitchFamily="50" charset="-128"/>
            </a:endParaRPr>
          </a:p>
        </p:txBody>
      </p:sp>
      <p:sp>
        <p:nvSpPr>
          <p:cNvPr id="9" name="Slide Number Placeholder 5">
            <a:extLst>
              <a:ext uri="{FF2B5EF4-FFF2-40B4-BE49-F238E27FC236}">
                <a16:creationId xmlns:a16="http://schemas.microsoft.com/office/drawing/2014/main" id="{0CC4796E-B854-9C09-1A98-38FD3933C5B0}"/>
              </a:ext>
            </a:extLst>
          </p:cNvPr>
          <p:cNvSpPr>
            <a:spLocks noGrp="1"/>
          </p:cNvSpPr>
          <p:nvPr>
            <p:ph type="sldNum" sz="quarter" idx="12"/>
          </p:nvPr>
        </p:nvSpPr>
        <p:spPr>
          <a:xfrm>
            <a:off x="8116355" y="7006700"/>
            <a:ext cx="2405658" cy="402483"/>
          </a:xfrm>
        </p:spPr>
        <p:txBody>
          <a:bodyPr/>
          <a:lstStyle/>
          <a:p>
            <a:fld id="{66F6F5A3-2017-4170-902B-D1F77411E903}" type="slidenum">
              <a:rPr kumimoji="1" lang="ja-JP" altLang="en-US" smtClean="0"/>
              <a:pPr/>
              <a:t>12</a:t>
            </a:fld>
            <a:endParaRPr kumimoji="1" lang="ja-JP" altLang="en-US"/>
          </a:p>
        </p:txBody>
      </p:sp>
      <p:pic>
        <p:nvPicPr>
          <p:cNvPr id="10" name="図 9">
            <a:extLst>
              <a:ext uri="{FF2B5EF4-FFF2-40B4-BE49-F238E27FC236}">
                <a16:creationId xmlns:a16="http://schemas.microsoft.com/office/drawing/2014/main" id="{FE756703-AF18-FBEE-9B21-AF58740FBBFB}"/>
              </a:ext>
            </a:extLst>
          </p:cNvPr>
          <p:cNvPicPr>
            <a:picLocks noChangeAspect="1"/>
          </p:cNvPicPr>
          <p:nvPr/>
        </p:nvPicPr>
        <p:blipFill>
          <a:blip r:embed="rId4"/>
          <a:stretch>
            <a:fillRect/>
          </a:stretch>
        </p:blipFill>
        <p:spPr>
          <a:xfrm>
            <a:off x="281453" y="2363543"/>
            <a:ext cx="4706007" cy="3505689"/>
          </a:xfrm>
          <a:prstGeom prst="rect">
            <a:avLst/>
          </a:prstGeom>
        </p:spPr>
      </p:pic>
      <p:pic>
        <p:nvPicPr>
          <p:cNvPr id="13" name="図 12">
            <a:extLst>
              <a:ext uri="{FF2B5EF4-FFF2-40B4-BE49-F238E27FC236}">
                <a16:creationId xmlns:a16="http://schemas.microsoft.com/office/drawing/2014/main" id="{59413AA7-8205-C60D-BA4E-5EB39F981508}"/>
              </a:ext>
            </a:extLst>
          </p:cNvPr>
          <p:cNvPicPr>
            <a:picLocks noChangeAspect="1"/>
          </p:cNvPicPr>
          <p:nvPr/>
        </p:nvPicPr>
        <p:blipFill>
          <a:blip r:embed="rId5"/>
          <a:stretch>
            <a:fillRect/>
          </a:stretch>
        </p:blipFill>
        <p:spPr>
          <a:xfrm>
            <a:off x="5202674" y="2820743"/>
            <a:ext cx="5125165" cy="3505689"/>
          </a:xfrm>
          <a:prstGeom prst="rect">
            <a:avLst/>
          </a:prstGeom>
        </p:spPr>
      </p:pic>
    </p:spTree>
    <p:extLst>
      <p:ext uri="{BB962C8B-B14F-4D97-AF65-F5344CB8AC3E}">
        <p14:creationId xmlns:p14="http://schemas.microsoft.com/office/powerpoint/2010/main" val="391174723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図 11">
            <a:extLst>
              <a:ext uri="{FF2B5EF4-FFF2-40B4-BE49-F238E27FC236}">
                <a16:creationId xmlns:a16="http://schemas.microsoft.com/office/drawing/2014/main" id="{F9E7F858-B46B-F3FE-4F6F-32BCEB8F2772}"/>
              </a:ext>
            </a:extLst>
          </p:cNvPr>
          <p:cNvPicPr>
            <a:picLocks noChangeAspect="1"/>
          </p:cNvPicPr>
          <p:nvPr/>
        </p:nvPicPr>
        <p:blipFill>
          <a:blip r:embed="rId2"/>
          <a:stretch>
            <a:fillRect/>
          </a:stretch>
        </p:blipFill>
        <p:spPr>
          <a:xfrm>
            <a:off x="6318396" y="4235889"/>
            <a:ext cx="3248478" cy="3286584"/>
          </a:xfrm>
          <a:prstGeom prst="rect">
            <a:avLst/>
          </a:prstGeom>
        </p:spPr>
      </p:pic>
      <p:sp>
        <p:nvSpPr>
          <p:cNvPr id="2" name="タイトル 1"/>
          <p:cNvSpPr>
            <a:spLocks noGrp="1"/>
          </p:cNvSpPr>
          <p:nvPr>
            <p:ph type="title"/>
          </p:nvPr>
        </p:nvSpPr>
        <p:spPr>
          <a:xfrm>
            <a:off x="0" y="527601"/>
            <a:ext cx="10669538" cy="441227"/>
          </a:xfrm>
        </p:spPr>
        <p:txBody>
          <a:bodyPr>
            <a:noAutofit/>
          </a:bodyPr>
          <a:lstStyle/>
          <a:p>
            <a:pPr marL="0" marR="0" lvl="0" indent="0" algn="l" defTabSz="930433" rtl="0" eaLnBrk="1" fontAlgn="auto" latinLnBrk="0" hangingPunct="1">
              <a:lnSpc>
                <a:spcPct val="100000"/>
              </a:lnSpc>
              <a:spcBef>
                <a:spcPts val="0"/>
              </a:spcBef>
              <a:spcAft>
                <a:spcPts val="0"/>
              </a:spcAft>
              <a:buClrTx/>
              <a:buSzTx/>
              <a:buFontTx/>
              <a:buNone/>
              <a:tabLst/>
              <a:defRPr/>
            </a:pPr>
            <a:r>
              <a:rPr kumimoji="1" lang="ja-JP" altLang="en-US" sz="2800" dirty="0">
                <a:latin typeface="+mn-ea"/>
                <a:ea typeface="+mn-ea"/>
              </a:rPr>
              <a:t>　これまでの気候の変化（市町村単位）</a:t>
            </a:r>
          </a:p>
        </p:txBody>
      </p:sp>
      <p:sp>
        <p:nvSpPr>
          <p:cNvPr id="7" name="テキスト ボックス 6">
            <a:extLst>
              <a:ext uri="{FF2B5EF4-FFF2-40B4-BE49-F238E27FC236}">
                <a16:creationId xmlns:a16="http://schemas.microsoft.com/office/drawing/2014/main" id="{9432FF1F-A2AF-64C5-1517-DC816127199A}"/>
              </a:ext>
            </a:extLst>
          </p:cNvPr>
          <p:cNvSpPr txBox="1"/>
          <p:nvPr/>
        </p:nvSpPr>
        <p:spPr>
          <a:xfrm>
            <a:off x="428340" y="1217511"/>
            <a:ext cx="4810410" cy="1008353"/>
          </a:xfrm>
          <a:prstGeom prst="rect">
            <a:avLst/>
          </a:prstGeom>
          <a:noFill/>
          <a:ln w="12700">
            <a:solidFill>
              <a:schemeClr val="accent2"/>
            </a:solidFill>
          </a:ln>
        </p:spPr>
        <p:txBody>
          <a:bodyPr wrap="square" rtlCol="0">
            <a:spAutoFit/>
          </a:bodyPr>
          <a:lstStyle/>
          <a:p>
            <a:r>
              <a:rPr lang="ja-JP" altLang="en-US" sz="1984" b="1" dirty="0">
                <a:latin typeface="メイリオ" panose="020B0604030504040204" pitchFamily="50" charset="-128"/>
                <a:ea typeface="メイリオ" panose="020B0604030504040204" pitchFamily="50" charset="-128"/>
              </a:rPr>
              <a:t>適応計画作成支援ツールを使うと、選択した都道府県、市区町村の最寄りの気象観測データ、予測データを取得可能</a:t>
            </a:r>
          </a:p>
        </p:txBody>
      </p:sp>
      <p:sp>
        <p:nvSpPr>
          <p:cNvPr id="11" name="テキスト ボックス 10">
            <a:extLst>
              <a:ext uri="{FF2B5EF4-FFF2-40B4-BE49-F238E27FC236}">
                <a16:creationId xmlns:a16="http://schemas.microsoft.com/office/drawing/2014/main" id="{B8D06084-64EA-1A78-A1EA-C6DB41AC249C}"/>
              </a:ext>
            </a:extLst>
          </p:cNvPr>
          <p:cNvSpPr txBox="1"/>
          <p:nvPr/>
        </p:nvSpPr>
        <p:spPr>
          <a:xfrm>
            <a:off x="428340" y="6599032"/>
            <a:ext cx="5153891" cy="646331"/>
          </a:xfrm>
          <a:prstGeom prst="rect">
            <a:avLst/>
          </a:prstGeom>
          <a:noFill/>
        </p:spPr>
        <p:txBody>
          <a:bodyPr wrap="square" rtlCol="0">
            <a:spAutoFit/>
          </a:bodyPr>
          <a:lstStyle/>
          <a:p>
            <a:r>
              <a:rPr lang="ja-JP" altLang="en-US" sz="1200" dirty="0">
                <a:latin typeface="+mn-ea"/>
              </a:rPr>
              <a:t>出典：</a:t>
            </a:r>
            <a:r>
              <a:rPr lang="en-US" altLang="ja-JP" sz="1200" dirty="0">
                <a:latin typeface="+mn-ea"/>
              </a:rPr>
              <a:t>A-PLAT</a:t>
            </a:r>
            <a:r>
              <a:rPr lang="ja-JP" altLang="en-US" sz="1200" dirty="0">
                <a:latin typeface="+mn-ea"/>
              </a:rPr>
              <a:t> 地域気候変動適応計画作成支援ツールより○○市を選択</a:t>
            </a:r>
            <a:endParaRPr lang="en-US" altLang="ja-JP" sz="1200" dirty="0">
              <a:latin typeface="+mn-ea"/>
            </a:endParaRPr>
          </a:p>
          <a:p>
            <a:r>
              <a:rPr lang="en-US" altLang="ja-JP" sz="1200" dirty="0">
                <a:latin typeface="+mn-ea"/>
                <a:hlinkClick r:id="rId3"/>
              </a:rPr>
              <a:t>https://adaptation-platform.nies.go.jp/local/plan/draft_generator_explanation.html</a:t>
            </a:r>
            <a:endParaRPr lang="en-US" altLang="ja-JP" sz="1200" dirty="0">
              <a:latin typeface="+mn-ea"/>
            </a:endParaRPr>
          </a:p>
        </p:txBody>
      </p:sp>
      <p:sp>
        <p:nvSpPr>
          <p:cNvPr id="9" name="Slide Number Placeholder 5">
            <a:extLst>
              <a:ext uri="{FF2B5EF4-FFF2-40B4-BE49-F238E27FC236}">
                <a16:creationId xmlns:a16="http://schemas.microsoft.com/office/drawing/2014/main" id="{26BB25BF-0480-E2AD-999A-EE427E9AEB19}"/>
              </a:ext>
            </a:extLst>
          </p:cNvPr>
          <p:cNvSpPr>
            <a:spLocks noGrp="1"/>
          </p:cNvSpPr>
          <p:nvPr>
            <p:ph type="sldNum" sz="quarter" idx="12"/>
          </p:nvPr>
        </p:nvSpPr>
        <p:spPr>
          <a:xfrm>
            <a:off x="8116355" y="7006700"/>
            <a:ext cx="2405658" cy="402483"/>
          </a:xfrm>
        </p:spPr>
        <p:txBody>
          <a:bodyPr/>
          <a:lstStyle/>
          <a:p>
            <a:fld id="{66F6F5A3-2017-4170-902B-D1F77411E903}" type="slidenum">
              <a:rPr kumimoji="1" lang="ja-JP" altLang="en-US" smtClean="0"/>
              <a:pPr/>
              <a:t>13</a:t>
            </a:fld>
            <a:endParaRPr kumimoji="1" lang="ja-JP" altLang="en-US"/>
          </a:p>
        </p:txBody>
      </p:sp>
      <p:pic>
        <p:nvPicPr>
          <p:cNvPr id="4" name="図 3">
            <a:extLst>
              <a:ext uri="{FF2B5EF4-FFF2-40B4-BE49-F238E27FC236}">
                <a16:creationId xmlns:a16="http://schemas.microsoft.com/office/drawing/2014/main" id="{08B0A1DC-67DE-0C38-5CC5-539AF87EBF10}"/>
              </a:ext>
            </a:extLst>
          </p:cNvPr>
          <p:cNvPicPr>
            <a:picLocks noChangeAspect="1"/>
          </p:cNvPicPr>
          <p:nvPr/>
        </p:nvPicPr>
        <p:blipFill>
          <a:blip r:embed="rId4"/>
          <a:stretch>
            <a:fillRect/>
          </a:stretch>
        </p:blipFill>
        <p:spPr>
          <a:xfrm>
            <a:off x="1647324" y="2339703"/>
            <a:ext cx="3591426" cy="3896269"/>
          </a:xfrm>
          <a:prstGeom prst="rect">
            <a:avLst/>
          </a:prstGeom>
        </p:spPr>
      </p:pic>
      <p:sp>
        <p:nvSpPr>
          <p:cNvPr id="8" name="吹き出し: 円形 7">
            <a:extLst>
              <a:ext uri="{FF2B5EF4-FFF2-40B4-BE49-F238E27FC236}">
                <a16:creationId xmlns:a16="http://schemas.microsoft.com/office/drawing/2014/main" id="{DFCFA3CB-A3B1-CBD9-0C9B-8FA97E85C7BC}"/>
              </a:ext>
            </a:extLst>
          </p:cNvPr>
          <p:cNvSpPr/>
          <p:nvPr/>
        </p:nvSpPr>
        <p:spPr>
          <a:xfrm>
            <a:off x="786032" y="3153465"/>
            <a:ext cx="1316599" cy="511383"/>
          </a:xfrm>
          <a:prstGeom prst="wedgeEllipseCallout">
            <a:avLst>
              <a:gd name="adj1" fmla="val 43435"/>
              <a:gd name="adj2" fmla="val 106428"/>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ja-JP" altLang="en-US" sz="992" dirty="0">
                <a:solidFill>
                  <a:schemeClr val="tx1"/>
                </a:solidFill>
                <a:latin typeface="メイリオ" panose="020B0604030504040204" pitchFamily="50" charset="-128"/>
                <a:ea typeface="メイリオ" panose="020B0604030504040204" pitchFamily="50" charset="-128"/>
              </a:rPr>
              <a:t>データ例</a:t>
            </a:r>
            <a:endParaRPr lang="en-US" altLang="ja-JP" sz="992" dirty="0">
              <a:solidFill>
                <a:schemeClr val="tx1"/>
              </a:solidFill>
              <a:latin typeface="メイリオ" panose="020B0604030504040204" pitchFamily="50" charset="-128"/>
              <a:ea typeface="メイリオ" panose="020B0604030504040204" pitchFamily="50" charset="-128"/>
            </a:endParaRPr>
          </a:p>
          <a:p>
            <a:pPr algn="ctr"/>
            <a:r>
              <a:rPr lang="ja-JP" altLang="en-US" sz="992" dirty="0">
                <a:solidFill>
                  <a:schemeClr val="tx1"/>
                </a:solidFill>
                <a:latin typeface="メイリオ" panose="020B0604030504040204" pitchFamily="50" charset="-128"/>
                <a:ea typeface="メイリオ" panose="020B0604030504040204" pitchFamily="50" charset="-128"/>
              </a:rPr>
              <a:t>（○○市）</a:t>
            </a:r>
          </a:p>
        </p:txBody>
      </p:sp>
      <p:pic>
        <p:nvPicPr>
          <p:cNvPr id="6" name="図 5">
            <a:extLst>
              <a:ext uri="{FF2B5EF4-FFF2-40B4-BE49-F238E27FC236}">
                <a16:creationId xmlns:a16="http://schemas.microsoft.com/office/drawing/2014/main" id="{D3EB3D5B-3B17-88CB-A03A-F6C6EE90675E}"/>
              </a:ext>
            </a:extLst>
          </p:cNvPr>
          <p:cNvPicPr>
            <a:picLocks noChangeAspect="1"/>
          </p:cNvPicPr>
          <p:nvPr/>
        </p:nvPicPr>
        <p:blipFill>
          <a:blip r:embed="rId5"/>
          <a:stretch>
            <a:fillRect/>
          </a:stretch>
        </p:blipFill>
        <p:spPr>
          <a:xfrm>
            <a:off x="6285877" y="1048885"/>
            <a:ext cx="3181794" cy="3238952"/>
          </a:xfrm>
          <a:prstGeom prst="rect">
            <a:avLst/>
          </a:prstGeom>
        </p:spPr>
      </p:pic>
    </p:spTree>
    <p:extLst>
      <p:ext uri="{BB962C8B-B14F-4D97-AF65-F5344CB8AC3E}">
        <p14:creationId xmlns:p14="http://schemas.microsoft.com/office/powerpoint/2010/main" val="192221544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図 5">
            <a:extLst>
              <a:ext uri="{FF2B5EF4-FFF2-40B4-BE49-F238E27FC236}">
                <a16:creationId xmlns:a16="http://schemas.microsoft.com/office/drawing/2014/main" id="{F9BE8F4F-5DFA-DBFC-39CD-86E03EDE5A49}"/>
              </a:ext>
            </a:extLst>
          </p:cNvPr>
          <p:cNvPicPr>
            <a:picLocks noChangeAspect="1"/>
          </p:cNvPicPr>
          <p:nvPr/>
        </p:nvPicPr>
        <p:blipFill>
          <a:blip r:embed="rId2"/>
          <a:stretch>
            <a:fillRect/>
          </a:stretch>
        </p:blipFill>
        <p:spPr>
          <a:xfrm>
            <a:off x="1162529" y="1245060"/>
            <a:ext cx="4505954" cy="5430008"/>
          </a:xfrm>
          <a:prstGeom prst="rect">
            <a:avLst/>
          </a:prstGeom>
        </p:spPr>
      </p:pic>
      <p:sp>
        <p:nvSpPr>
          <p:cNvPr id="2" name="タイトル 1"/>
          <p:cNvSpPr>
            <a:spLocks noGrp="1"/>
          </p:cNvSpPr>
          <p:nvPr>
            <p:ph type="title"/>
          </p:nvPr>
        </p:nvSpPr>
        <p:spPr>
          <a:xfrm>
            <a:off x="0" y="527601"/>
            <a:ext cx="10669538" cy="441227"/>
          </a:xfrm>
        </p:spPr>
        <p:txBody>
          <a:bodyPr>
            <a:noAutofit/>
          </a:bodyPr>
          <a:lstStyle/>
          <a:p>
            <a:pPr marL="0" marR="0" lvl="0" indent="0" algn="l" defTabSz="930433" rtl="0" eaLnBrk="1" fontAlgn="auto" latinLnBrk="0" hangingPunct="1">
              <a:lnSpc>
                <a:spcPct val="100000"/>
              </a:lnSpc>
              <a:spcBef>
                <a:spcPts val="0"/>
              </a:spcBef>
              <a:spcAft>
                <a:spcPts val="0"/>
              </a:spcAft>
              <a:buClrTx/>
              <a:buSzTx/>
              <a:buFontTx/>
              <a:buNone/>
              <a:tabLst/>
              <a:defRPr/>
            </a:pPr>
            <a:r>
              <a:rPr kumimoji="1" lang="ja-JP" altLang="en-US" sz="2800" dirty="0">
                <a:latin typeface="+mn-ea"/>
                <a:ea typeface="+mn-ea"/>
              </a:rPr>
              <a:t>　将来の気候・気象の変化（市町村単位）</a:t>
            </a:r>
          </a:p>
        </p:txBody>
      </p:sp>
      <p:sp>
        <p:nvSpPr>
          <p:cNvPr id="10" name="吹き出し: 円形 9">
            <a:extLst>
              <a:ext uri="{FF2B5EF4-FFF2-40B4-BE49-F238E27FC236}">
                <a16:creationId xmlns:a16="http://schemas.microsoft.com/office/drawing/2014/main" id="{C9DFB9E5-01EA-3607-797B-F2DF129DA125}"/>
              </a:ext>
            </a:extLst>
          </p:cNvPr>
          <p:cNvSpPr/>
          <p:nvPr/>
        </p:nvSpPr>
        <p:spPr>
          <a:xfrm>
            <a:off x="352664" y="2452694"/>
            <a:ext cx="1316599" cy="511383"/>
          </a:xfrm>
          <a:prstGeom prst="wedgeEllipseCallout">
            <a:avLst>
              <a:gd name="adj1" fmla="val 43435"/>
              <a:gd name="adj2" fmla="val 106428"/>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ja-JP" altLang="en-US" sz="992" dirty="0">
                <a:solidFill>
                  <a:schemeClr val="tx1"/>
                </a:solidFill>
                <a:latin typeface="メイリオ" panose="020B0604030504040204" pitchFamily="50" charset="-128"/>
                <a:ea typeface="メイリオ" panose="020B0604030504040204" pitchFamily="50" charset="-128"/>
              </a:rPr>
              <a:t>データ例</a:t>
            </a:r>
            <a:endParaRPr lang="en-US" altLang="ja-JP" sz="992" dirty="0">
              <a:solidFill>
                <a:schemeClr val="tx1"/>
              </a:solidFill>
              <a:latin typeface="メイリオ" panose="020B0604030504040204" pitchFamily="50" charset="-128"/>
              <a:ea typeface="メイリオ" panose="020B0604030504040204" pitchFamily="50" charset="-128"/>
            </a:endParaRPr>
          </a:p>
          <a:p>
            <a:pPr algn="ctr"/>
            <a:r>
              <a:rPr lang="ja-JP" altLang="en-US" sz="992" dirty="0">
                <a:solidFill>
                  <a:schemeClr val="tx1"/>
                </a:solidFill>
                <a:latin typeface="メイリオ" panose="020B0604030504040204" pitchFamily="50" charset="-128"/>
                <a:ea typeface="メイリオ" panose="020B0604030504040204" pitchFamily="50" charset="-128"/>
              </a:rPr>
              <a:t>（○○市）</a:t>
            </a:r>
          </a:p>
        </p:txBody>
      </p:sp>
      <p:sp>
        <p:nvSpPr>
          <p:cNvPr id="12" name="テキスト ボックス 11">
            <a:extLst>
              <a:ext uri="{FF2B5EF4-FFF2-40B4-BE49-F238E27FC236}">
                <a16:creationId xmlns:a16="http://schemas.microsoft.com/office/drawing/2014/main" id="{B06EED4E-542F-CCCF-5731-AA5BA479E9F6}"/>
              </a:ext>
            </a:extLst>
          </p:cNvPr>
          <p:cNvSpPr txBox="1"/>
          <p:nvPr/>
        </p:nvSpPr>
        <p:spPr>
          <a:xfrm>
            <a:off x="768169" y="6811294"/>
            <a:ext cx="7627686" cy="461665"/>
          </a:xfrm>
          <a:prstGeom prst="rect">
            <a:avLst/>
          </a:prstGeom>
          <a:noFill/>
        </p:spPr>
        <p:txBody>
          <a:bodyPr wrap="square" rtlCol="0">
            <a:spAutoFit/>
          </a:bodyPr>
          <a:lstStyle/>
          <a:p>
            <a:r>
              <a:rPr lang="ja-JP" altLang="en-US" sz="1200" dirty="0">
                <a:latin typeface="+mn-ea"/>
              </a:rPr>
              <a:t>出典：</a:t>
            </a:r>
            <a:r>
              <a:rPr lang="en-US" altLang="ja-JP" sz="1200" dirty="0">
                <a:latin typeface="+mn-ea"/>
              </a:rPr>
              <a:t>A-PLAT</a:t>
            </a:r>
            <a:r>
              <a:rPr lang="ja-JP" altLang="en-US" sz="1200" dirty="0">
                <a:latin typeface="+mn-ea"/>
              </a:rPr>
              <a:t> 地域気候変動適応計画作成支援ツールより○○市を選択</a:t>
            </a:r>
            <a:endParaRPr lang="en-US" altLang="ja-JP" sz="1200" dirty="0">
              <a:latin typeface="+mn-ea"/>
            </a:endParaRPr>
          </a:p>
          <a:p>
            <a:r>
              <a:rPr lang="en-US" altLang="ja-JP" sz="1200" dirty="0">
                <a:latin typeface="+mn-ea"/>
                <a:hlinkClick r:id="rId3"/>
              </a:rPr>
              <a:t>https://adaptation-platform.nies.go.jp/local/plan/draft_generator_explanation.html</a:t>
            </a:r>
            <a:endParaRPr lang="en-US" altLang="ja-JP" sz="1200" dirty="0">
              <a:latin typeface="+mn-ea"/>
            </a:endParaRPr>
          </a:p>
        </p:txBody>
      </p:sp>
      <p:sp>
        <p:nvSpPr>
          <p:cNvPr id="5" name="Slide Number Placeholder 5">
            <a:extLst>
              <a:ext uri="{FF2B5EF4-FFF2-40B4-BE49-F238E27FC236}">
                <a16:creationId xmlns:a16="http://schemas.microsoft.com/office/drawing/2014/main" id="{74D67602-258E-879F-D88A-271AB0C0715F}"/>
              </a:ext>
            </a:extLst>
          </p:cNvPr>
          <p:cNvSpPr>
            <a:spLocks noGrp="1"/>
          </p:cNvSpPr>
          <p:nvPr>
            <p:ph type="sldNum" sz="quarter" idx="12"/>
          </p:nvPr>
        </p:nvSpPr>
        <p:spPr>
          <a:xfrm>
            <a:off x="8116355" y="7006700"/>
            <a:ext cx="2405658" cy="402483"/>
          </a:xfrm>
        </p:spPr>
        <p:txBody>
          <a:bodyPr/>
          <a:lstStyle/>
          <a:p>
            <a:fld id="{66F6F5A3-2017-4170-902B-D1F77411E903}" type="slidenum">
              <a:rPr kumimoji="1" lang="ja-JP" altLang="en-US" smtClean="0"/>
              <a:pPr/>
              <a:t>14</a:t>
            </a:fld>
            <a:endParaRPr kumimoji="1" lang="ja-JP" altLang="en-US"/>
          </a:p>
        </p:txBody>
      </p:sp>
      <p:pic>
        <p:nvPicPr>
          <p:cNvPr id="8" name="図 7">
            <a:extLst>
              <a:ext uri="{FF2B5EF4-FFF2-40B4-BE49-F238E27FC236}">
                <a16:creationId xmlns:a16="http://schemas.microsoft.com/office/drawing/2014/main" id="{DF817512-160C-2AAD-8A60-6E644D65E4E6}"/>
              </a:ext>
            </a:extLst>
          </p:cNvPr>
          <p:cNvPicPr>
            <a:picLocks noChangeAspect="1"/>
          </p:cNvPicPr>
          <p:nvPr/>
        </p:nvPicPr>
        <p:blipFill>
          <a:blip r:embed="rId4"/>
          <a:stretch>
            <a:fillRect/>
          </a:stretch>
        </p:blipFill>
        <p:spPr>
          <a:xfrm>
            <a:off x="5747253" y="1245060"/>
            <a:ext cx="4163006" cy="5430008"/>
          </a:xfrm>
          <a:prstGeom prst="rect">
            <a:avLst/>
          </a:prstGeom>
        </p:spPr>
      </p:pic>
    </p:spTree>
    <p:extLst>
      <p:ext uri="{BB962C8B-B14F-4D97-AF65-F5344CB8AC3E}">
        <p14:creationId xmlns:p14="http://schemas.microsoft.com/office/powerpoint/2010/main" val="334660383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テキスト ボックス 8">
            <a:extLst>
              <a:ext uri="{FF2B5EF4-FFF2-40B4-BE49-F238E27FC236}">
                <a16:creationId xmlns:a16="http://schemas.microsoft.com/office/drawing/2014/main" id="{985B6D54-6F87-B49A-A8A7-DF1B4E85EFAF}"/>
              </a:ext>
            </a:extLst>
          </p:cNvPr>
          <p:cNvSpPr txBox="1"/>
          <p:nvPr/>
        </p:nvSpPr>
        <p:spPr>
          <a:xfrm>
            <a:off x="1270668" y="1463818"/>
            <a:ext cx="8150476" cy="4632037"/>
          </a:xfrm>
          <a:prstGeom prst="rect">
            <a:avLst/>
          </a:prstGeom>
          <a:noFill/>
        </p:spPr>
        <p:txBody>
          <a:bodyPr wrap="square" rtlCol="0">
            <a:spAutoFit/>
          </a:bodyPr>
          <a:lstStyle/>
          <a:p>
            <a:pPr marL="514350" indent="-514350">
              <a:spcAft>
                <a:spcPts val="1800"/>
              </a:spcAft>
              <a:buFont typeface="+mj-lt"/>
              <a:buAutoNum type="arabicPeriod"/>
            </a:pPr>
            <a:r>
              <a:rPr kumimoji="1" lang="ja-JP" altLang="en-US" sz="4000" dirty="0">
                <a:solidFill>
                  <a:srgbClr val="0070C0"/>
                </a:solidFill>
                <a:effectLst>
                  <a:outerShdw blurRad="38100" dist="38100" dir="2700000" algn="tl">
                    <a:srgbClr val="000000">
                      <a:alpha val="43137"/>
                    </a:srgbClr>
                  </a:outerShdw>
                </a:effectLst>
                <a:latin typeface="+mn-ea"/>
              </a:rPr>
              <a:t>はじめに</a:t>
            </a:r>
            <a:endParaRPr kumimoji="1" lang="en-US" altLang="ja-JP" sz="4000" dirty="0">
              <a:solidFill>
                <a:srgbClr val="0070C0"/>
              </a:solidFill>
              <a:effectLst>
                <a:outerShdw blurRad="38100" dist="38100" dir="2700000" algn="tl">
                  <a:srgbClr val="000000">
                    <a:alpha val="43137"/>
                  </a:srgbClr>
                </a:outerShdw>
              </a:effectLst>
              <a:latin typeface="+mn-ea"/>
            </a:endParaRPr>
          </a:p>
          <a:p>
            <a:pPr marL="514350" indent="-514350">
              <a:spcAft>
                <a:spcPts val="1200"/>
              </a:spcAft>
              <a:buFont typeface="+mj-lt"/>
              <a:buAutoNum type="arabicPeriod"/>
            </a:pPr>
            <a:r>
              <a:rPr kumimoji="1" lang="en-US" altLang="ja-JP" sz="4000" dirty="0">
                <a:solidFill>
                  <a:srgbClr val="0070C0"/>
                </a:solidFill>
                <a:effectLst>
                  <a:outerShdw blurRad="38100" dist="38100" dir="2700000" algn="tl">
                    <a:srgbClr val="000000">
                      <a:alpha val="43137"/>
                    </a:srgbClr>
                  </a:outerShdw>
                </a:effectLst>
                <a:latin typeface="+mn-ea"/>
              </a:rPr>
              <a:t>○○</a:t>
            </a:r>
            <a:r>
              <a:rPr kumimoji="1" lang="ja-JP" altLang="en-US" sz="4000" dirty="0">
                <a:solidFill>
                  <a:srgbClr val="0070C0"/>
                </a:solidFill>
                <a:effectLst>
                  <a:outerShdw blurRad="38100" dist="38100" dir="2700000" algn="tl">
                    <a:srgbClr val="000000">
                      <a:alpha val="43137"/>
                    </a:srgbClr>
                  </a:outerShdw>
                </a:effectLst>
                <a:latin typeface="+mn-ea"/>
              </a:rPr>
              <a:t>市町村の特徴</a:t>
            </a:r>
            <a:endParaRPr kumimoji="1" lang="en-US" altLang="ja-JP" sz="4000" dirty="0">
              <a:solidFill>
                <a:srgbClr val="0070C0"/>
              </a:solidFill>
              <a:effectLst>
                <a:outerShdw blurRad="38100" dist="38100" dir="2700000" algn="tl">
                  <a:srgbClr val="000000">
                    <a:alpha val="43137"/>
                  </a:srgbClr>
                </a:outerShdw>
              </a:effectLst>
              <a:latin typeface="+mn-ea"/>
            </a:endParaRPr>
          </a:p>
          <a:p>
            <a:pPr marL="514350" indent="-514350">
              <a:spcAft>
                <a:spcPts val="1200"/>
              </a:spcAft>
              <a:buFont typeface="+mj-lt"/>
              <a:buAutoNum type="arabicPeriod"/>
            </a:pPr>
            <a:r>
              <a:rPr kumimoji="1" lang="ja-JP" altLang="en-US" sz="4000" b="1" dirty="0">
                <a:solidFill>
                  <a:srgbClr val="C00000"/>
                </a:solidFill>
                <a:effectLst>
                  <a:outerShdw blurRad="38100" dist="38100" dir="2700000" algn="tl">
                    <a:srgbClr val="000000">
                      <a:alpha val="43137"/>
                    </a:srgbClr>
                  </a:outerShdw>
                </a:effectLst>
                <a:latin typeface="+mn-ea"/>
              </a:rPr>
              <a:t>適応に関する基本的な考え方</a:t>
            </a:r>
            <a:endParaRPr kumimoji="1" lang="en-US" altLang="ja-JP" sz="4000" b="1" dirty="0">
              <a:solidFill>
                <a:srgbClr val="C00000"/>
              </a:solidFill>
              <a:effectLst>
                <a:outerShdw blurRad="38100" dist="38100" dir="2700000" algn="tl">
                  <a:srgbClr val="000000">
                    <a:alpha val="43137"/>
                  </a:srgbClr>
                </a:outerShdw>
              </a:effectLst>
              <a:latin typeface="+mn-ea"/>
            </a:endParaRPr>
          </a:p>
          <a:p>
            <a:pPr marL="514350" indent="-514350">
              <a:spcAft>
                <a:spcPts val="1200"/>
              </a:spcAft>
              <a:buFont typeface="+mj-lt"/>
              <a:buAutoNum type="arabicPeriod"/>
            </a:pPr>
            <a:r>
              <a:rPr kumimoji="1" lang="ja-JP" altLang="en-US" sz="4000" dirty="0">
                <a:solidFill>
                  <a:srgbClr val="0070C0"/>
                </a:solidFill>
                <a:effectLst>
                  <a:outerShdw blurRad="38100" dist="38100" dir="2700000" algn="tl">
                    <a:srgbClr val="000000">
                      <a:alpha val="43137"/>
                    </a:srgbClr>
                  </a:outerShdw>
                </a:effectLst>
                <a:latin typeface="+mn-ea"/>
              </a:rPr>
              <a:t>これまで及び将来の気候変動影響</a:t>
            </a:r>
            <a:endParaRPr kumimoji="1" lang="en-US" altLang="ja-JP" sz="4000" dirty="0">
              <a:solidFill>
                <a:srgbClr val="0070C0"/>
              </a:solidFill>
              <a:effectLst>
                <a:outerShdw blurRad="38100" dist="38100" dir="2700000" algn="tl">
                  <a:srgbClr val="000000">
                    <a:alpha val="43137"/>
                  </a:srgbClr>
                </a:outerShdw>
              </a:effectLst>
              <a:latin typeface="+mn-ea"/>
            </a:endParaRPr>
          </a:p>
          <a:p>
            <a:pPr marL="514350" indent="-514350">
              <a:spcAft>
                <a:spcPts val="1200"/>
              </a:spcAft>
              <a:buFont typeface="+mj-lt"/>
              <a:buAutoNum type="arabicPeriod"/>
            </a:pPr>
            <a:r>
              <a:rPr kumimoji="1" lang="ja-JP" altLang="en-US" sz="4000" dirty="0">
                <a:solidFill>
                  <a:srgbClr val="0070C0"/>
                </a:solidFill>
                <a:effectLst>
                  <a:outerShdw blurRad="38100" dist="38100" dir="2700000" algn="tl">
                    <a:srgbClr val="000000">
                      <a:alpha val="43137"/>
                    </a:srgbClr>
                  </a:outerShdw>
                </a:effectLst>
                <a:latin typeface="+mn-ea"/>
              </a:rPr>
              <a:t>主な施策</a:t>
            </a:r>
            <a:endParaRPr kumimoji="1" lang="en-US" altLang="ja-JP" sz="4000" dirty="0">
              <a:solidFill>
                <a:srgbClr val="0070C0"/>
              </a:solidFill>
              <a:effectLst>
                <a:outerShdw blurRad="38100" dist="38100" dir="2700000" algn="tl">
                  <a:srgbClr val="000000">
                    <a:alpha val="43137"/>
                  </a:srgbClr>
                </a:outerShdw>
              </a:effectLst>
              <a:latin typeface="+mn-ea"/>
            </a:endParaRPr>
          </a:p>
          <a:p>
            <a:pPr marL="514350" indent="-514350">
              <a:spcAft>
                <a:spcPts val="1200"/>
              </a:spcAft>
              <a:buFont typeface="+mj-lt"/>
              <a:buAutoNum type="arabicPeriod"/>
            </a:pPr>
            <a:r>
              <a:rPr kumimoji="1" lang="ja-JP" altLang="en-US" sz="4000" dirty="0">
                <a:solidFill>
                  <a:srgbClr val="0070C0"/>
                </a:solidFill>
                <a:effectLst>
                  <a:outerShdw blurRad="38100" dist="38100" dir="2700000" algn="tl">
                    <a:srgbClr val="000000">
                      <a:alpha val="43137"/>
                    </a:srgbClr>
                  </a:outerShdw>
                </a:effectLst>
                <a:latin typeface="+mn-ea"/>
              </a:rPr>
              <a:t>後日行うこと</a:t>
            </a:r>
          </a:p>
        </p:txBody>
      </p:sp>
      <p:sp>
        <p:nvSpPr>
          <p:cNvPr id="3" name="Slide Number Placeholder 5">
            <a:extLst>
              <a:ext uri="{FF2B5EF4-FFF2-40B4-BE49-F238E27FC236}">
                <a16:creationId xmlns:a16="http://schemas.microsoft.com/office/drawing/2014/main" id="{03ECA670-0D18-84E6-2D74-F042DF4E5A7E}"/>
              </a:ext>
            </a:extLst>
          </p:cNvPr>
          <p:cNvSpPr>
            <a:spLocks noGrp="1"/>
          </p:cNvSpPr>
          <p:nvPr>
            <p:ph type="sldNum" sz="quarter" idx="12"/>
          </p:nvPr>
        </p:nvSpPr>
        <p:spPr>
          <a:xfrm>
            <a:off x="8116355" y="7006700"/>
            <a:ext cx="2405658" cy="402483"/>
          </a:xfrm>
        </p:spPr>
        <p:txBody>
          <a:bodyPr/>
          <a:lstStyle/>
          <a:p>
            <a:fld id="{66F6F5A3-2017-4170-902B-D1F77411E903}" type="slidenum">
              <a:rPr kumimoji="1" lang="ja-JP" altLang="en-US" smtClean="0"/>
              <a:pPr/>
              <a:t>15</a:t>
            </a:fld>
            <a:endParaRPr kumimoji="1" lang="ja-JP" altLang="en-US"/>
          </a:p>
        </p:txBody>
      </p:sp>
    </p:spTree>
    <p:extLst>
      <p:ext uri="{BB962C8B-B14F-4D97-AF65-F5344CB8AC3E}">
        <p14:creationId xmlns:p14="http://schemas.microsoft.com/office/powerpoint/2010/main" val="99060010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fontScale="90000"/>
          </a:bodyPr>
          <a:lstStyle/>
          <a:p>
            <a:r>
              <a:rPr lang="ja-JP" altLang="en-US" dirty="0"/>
              <a:t>　優先度の高い分野や項目の特定</a:t>
            </a:r>
            <a:endParaRPr kumimoji="1" lang="ja-JP" altLang="en-US" dirty="0"/>
          </a:p>
        </p:txBody>
      </p:sp>
      <p:sp>
        <p:nvSpPr>
          <p:cNvPr id="9" name="テキスト プレースホルダー 8">
            <a:extLst>
              <a:ext uri="{FF2B5EF4-FFF2-40B4-BE49-F238E27FC236}">
                <a16:creationId xmlns:a16="http://schemas.microsoft.com/office/drawing/2014/main" id="{81E464B7-A736-6377-3616-3DE8A4262F4E}"/>
              </a:ext>
            </a:extLst>
          </p:cNvPr>
          <p:cNvSpPr>
            <a:spLocks noGrp="1"/>
          </p:cNvSpPr>
          <p:nvPr>
            <p:ph type="body" sz="quarter" idx="15"/>
          </p:nvPr>
        </p:nvSpPr>
        <p:spPr/>
        <p:txBody>
          <a:bodyPr/>
          <a:lstStyle/>
          <a:p>
            <a:endParaRPr lang="ja-JP" altLang="en-US"/>
          </a:p>
        </p:txBody>
      </p:sp>
      <p:sp>
        <p:nvSpPr>
          <p:cNvPr id="10" name="テキスト ボックス 9">
            <a:extLst>
              <a:ext uri="{FF2B5EF4-FFF2-40B4-BE49-F238E27FC236}">
                <a16:creationId xmlns:a16="http://schemas.microsoft.com/office/drawing/2014/main" id="{E1F353D9-E8E4-0EB2-367E-8CFC678F0509}"/>
              </a:ext>
            </a:extLst>
          </p:cNvPr>
          <p:cNvSpPr txBox="1"/>
          <p:nvPr/>
        </p:nvSpPr>
        <p:spPr>
          <a:xfrm>
            <a:off x="230502" y="4570590"/>
            <a:ext cx="10230807" cy="2308324"/>
          </a:xfrm>
          <a:prstGeom prst="rect">
            <a:avLst/>
          </a:prstGeom>
          <a:noFill/>
        </p:spPr>
        <p:txBody>
          <a:bodyPr wrap="square" rtlCol="0">
            <a:spAutoFit/>
          </a:bodyPr>
          <a:lstStyle/>
          <a:p>
            <a:r>
              <a:rPr lang="ja-JP" altLang="en-US" sz="2400" b="1" dirty="0">
                <a:latin typeface="+mn-ea"/>
              </a:rPr>
              <a:t>＜特定する観点（コツ）＞</a:t>
            </a:r>
            <a:endParaRPr lang="en-US" altLang="ja-JP" sz="2400" b="1" dirty="0">
              <a:latin typeface="+mn-ea"/>
            </a:endParaRPr>
          </a:p>
          <a:p>
            <a:pPr marL="357188" indent="-357188"/>
            <a:r>
              <a:rPr lang="en-US" altLang="ja-JP" sz="2400" b="1" i="0" u="none" strike="noStrike" baseline="0" dirty="0">
                <a:solidFill>
                  <a:srgbClr val="000000"/>
                </a:solidFill>
                <a:effectLst>
                  <a:outerShdw blurRad="38100" dist="38100" dir="2700000" algn="tl">
                    <a:srgbClr val="000000">
                      <a:alpha val="43137"/>
                    </a:srgbClr>
                  </a:outerShdw>
                </a:effectLst>
                <a:latin typeface="+mn-ea"/>
              </a:rPr>
              <a:t>1</a:t>
            </a:r>
            <a:r>
              <a:rPr lang="ja-JP" altLang="en-US" sz="2400" b="1" i="0" u="none" strike="noStrike" baseline="0" dirty="0">
                <a:solidFill>
                  <a:srgbClr val="000000"/>
                </a:solidFill>
                <a:effectLst>
                  <a:outerShdw blurRad="38100" dist="38100" dir="2700000" algn="tl">
                    <a:srgbClr val="000000">
                      <a:alpha val="43137"/>
                    </a:srgbClr>
                  </a:outerShdw>
                </a:effectLst>
                <a:latin typeface="+mn-ea"/>
              </a:rPr>
              <a:t>）国の気候変動影響報告書</a:t>
            </a:r>
            <a:r>
              <a:rPr lang="ja-JP" altLang="en-US" sz="2400" b="0" i="0" u="none" strike="noStrike" baseline="0" dirty="0">
                <a:solidFill>
                  <a:srgbClr val="000000"/>
                </a:solidFill>
                <a:latin typeface="+mn-ea"/>
              </a:rPr>
              <a:t>を活用して優先度の高い分野や項目を特定する。</a:t>
            </a:r>
            <a:endParaRPr lang="en-US" altLang="ja-JP" sz="2400" b="0" i="0" u="none" strike="noStrike" baseline="0" dirty="0">
              <a:solidFill>
                <a:srgbClr val="000000"/>
              </a:solidFill>
              <a:latin typeface="+mn-ea"/>
            </a:endParaRPr>
          </a:p>
          <a:p>
            <a:pPr marL="357188" indent="-357188"/>
            <a:r>
              <a:rPr lang="en-US" altLang="ja-JP" sz="2400" b="1" i="0" u="none" strike="noStrike" baseline="0" dirty="0">
                <a:solidFill>
                  <a:srgbClr val="000000"/>
                </a:solidFill>
                <a:effectLst>
                  <a:outerShdw blurRad="38100" dist="38100" dir="2700000" algn="tl">
                    <a:srgbClr val="000000">
                      <a:alpha val="43137"/>
                    </a:srgbClr>
                  </a:outerShdw>
                </a:effectLst>
                <a:latin typeface="+mn-ea"/>
              </a:rPr>
              <a:t>2</a:t>
            </a:r>
            <a:r>
              <a:rPr lang="ja-JP" altLang="en-US" sz="2400" b="1" i="0" u="none" strike="noStrike" baseline="0" dirty="0">
                <a:solidFill>
                  <a:srgbClr val="000000"/>
                </a:solidFill>
                <a:effectLst>
                  <a:outerShdw blurRad="38100" dist="38100" dir="2700000" algn="tl">
                    <a:srgbClr val="000000">
                      <a:alpha val="43137"/>
                    </a:srgbClr>
                  </a:outerShdw>
                </a:effectLst>
                <a:latin typeface="+mn-ea"/>
              </a:rPr>
              <a:t>）○○県気候変動適応計画等</a:t>
            </a:r>
            <a:r>
              <a:rPr lang="ja-JP" altLang="en-US" sz="2400" b="0" i="0" u="none" strike="noStrike" baseline="0" dirty="0">
                <a:solidFill>
                  <a:srgbClr val="000000"/>
                </a:solidFill>
                <a:latin typeface="+mn-ea"/>
              </a:rPr>
              <a:t>を活用して優先度の高い分野や項目を特定する。</a:t>
            </a:r>
            <a:endParaRPr lang="en-US" altLang="ja-JP" sz="2400" b="0" i="0" u="none" strike="noStrike" baseline="0" dirty="0">
              <a:solidFill>
                <a:srgbClr val="000000"/>
              </a:solidFill>
              <a:latin typeface="+mn-ea"/>
            </a:endParaRPr>
          </a:p>
          <a:p>
            <a:pPr marL="365125" indent="-365125"/>
            <a:r>
              <a:rPr lang="en-US" altLang="ja-JP" sz="2400" b="1" i="0" u="none" strike="noStrike" baseline="0" dirty="0">
                <a:solidFill>
                  <a:srgbClr val="000000"/>
                </a:solidFill>
                <a:effectLst>
                  <a:outerShdw blurRad="38100" dist="38100" dir="2700000" algn="tl">
                    <a:srgbClr val="000000">
                      <a:alpha val="43137"/>
                    </a:srgbClr>
                  </a:outerShdw>
                </a:effectLst>
                <a:latin typeface="+mn-ea"/>
              </a:rPr>
              <a:t>3</a:t>
            </a:r>
            <a:r>
              <a:rPr lang="ja-JP" altLang="en-US" sz="2400" b="1" i="0" u="none" strike="noStrike" baseline="0" dirty="0">
                <a:solidFill>
                  <a:srgbClr val="000000"/>
                </a:solidFill>
                <a:effectLst>
                  <a:outerShdw blurRad="38100" dist="38100" dir="2700000" algn="tl">
                    <a:srgbClr val="000000">
                      <a:alpha val="43137"/>
                    </a:srgbClr>
                  </a:outerShdw>
                </a:effectLst>
                <a:latin typeface="+mn-ea"/>
              </a:rPr>
              <a:t>）各市町村において、気候変動によると考えられる影響がすでに生じている</a:t>
            </a:r>
            <a:r>
              <a:rPr lang="ja-JP" altLang="en-US" sz="2400" i="0" u="none" strike="noStrike" baseline="0" dirty="0">
                <a:solidFill>
                  <a:srgbClr val="000000"/>
                </a:solidFill>
                <a:latin typeface="+mn-ea"/>
              </a:rPr>
              <a:t>、あるいは</a:t>
            </a:r>
            <a:r>
              <a:rPr lang="ja-JP" altLang="en-US" sz="2400" b="1" i="0" u="none" strike="noStrike" baseline="0" dirty="0">
                <a:solidFill>
                  <a:srgbClr val="000000"/>
                </a:solidFill>
                <a:effectLst>
                  <a:outerShdw blurRad="38100" dist="38100" dir="2700000" algn="tl">
                    <a:srgbClr val="000000">
                      <a:alpha val="43137"/>
                    </a:srgbClr>
                  </a:outerShdw>
                </a:effectLst>
                <a:latin typeface="+mn-ea"/>
              </a:rPr>
              <a:t>地域特性を踏まえて重要と考えられる項目</a:t>
            </a:r>
            <a:r>
              <a:rPr lang="ja-JP" altLang="en-US" sz="2400" b="0" i="0" u="none" strike="noStrike" baseline="0" dirty="0">
                <a:solidFill>
                  <a:srgbClr val="000000"/>
                </a:solidFill>
                <a:latin typeface="+mn-ea"/>
              </a:rPr>
              <a:t>を特定している市町村の事例も複数あります。</a:t>
            </a:r>
            <a:endParaRPr lang="en-US" altLang="ja-JP" sz="2400" dirty="0">
              <a:latin typeface="+mn-ea"/>
            </a:endParaRPr>
          </a:p>
        </p:txBody>
      </p:sp>
      <p:sp>
        <p:nvSpPr>
          <p:cNvPr id="16" name="テキスト ボックス 15">
            <a:extLst>
              <a:ext uri="{FF2B5EF4-FFF2-40B4-BE49-F238E27FC236}">
                <a16:creationId xmlns:a16="http://schemas.microsoft.com/office/drawing/2014/main" id="{04A2BF15-E779-21B7-75B3-5A5F062C4775}"/>
              </a:ext>
            </a:extLst>
          </p:cNvPr>
          <p:cNvSpPr txBox="1"/>
          <p:nvPr/>
        </p:nvSpPr>
        <p:spPr>
          <a:xfrm>
            <a:off x="230503" y="3713662"/>
            <a:ext cx="10376535" cy="830997"/>
          </a:xfrm>
          <a:prstGeom prst="rect">
            <a:avLst/>
          </a:prstGeom>
          <a:noFill/>
        </p:spPr>
        <p:txBody>
          <a:bodyPr wrap="square">
            <a:spAutoFit/>
          </a:bodyPr>
          <a:lstStyle/>
          <a:p>
            <a:r>
              <a:rPr lang="ja-JP" altLang="en-US" sz="2400" dirty="0"/>
              <a:t>各分野の気候変動影響の評価を実施し、地方公共団体において優先度の高い分野や項目を特定します。</a:t>
            </a:r>
          </a:p>
        </p:txBody>
      </p:sp>
      <p:sp>
        <p:nvSpPr>
          <p:cNvPr id="18" name="コンテンツ プレースホルダー 2">
            <a:extLst>
              <a:ext uri="{FF2B5EF4-FFF2-40B4-BE49-F238E27FC236}">
                <a16:creationId xmlns:a16="http://schemas.microsoft.com/office/drawing/2014/main" id="{739E7D33-B147-383C-284E-6E41315189FC}"/>
              </a:ext>
            </a:extLst>
          </p:cNvPr>
          <p:cNvSpPr txBox="1">
            <a:spLocks/>
          </p:cNvSpPr>
          <p:nvPr/>
        </p:nvSpPr>
        <p:spPr>
          <a:xfrm>
            <a:off x="230503" y="7011837"/>
            <a:ext cx="8664531" cy="521817"/>
          </a:xfrm>
          <a:prstGeom prst="rect">
            <a:avLst/>
          </a:prstGeom>
        </p:spPr>
        <p:txBody>
          <a:bodyPr vert="horz" lIns="91440" tIns="45720" rIns="91440" bIns="45720" rtlCol="0">
            <a:noAutofit/>
          </a:bodyPr>
          <a:lstStyle>
            <a:lvl1pPr marL="0" indent="0" algn="l" defTabSz="755957" rtl="0" eaLnBrk="1" latinLnBrk="0" hangingPunct="1">
              <a:lnSpc>
                <a:spcPct val="90000"/>
              </a:lnSpc>
              <a:spcBef>
                <a:spcPts val="827"/>
              </a:spcBef>
              <a:buFont typeface="Arial" panose="020B0604020202020204" pitchFamily="34" charset="0"/>
              <a:buNone/>
              <a:defRPr kumimoji="1" sz="2646" kern="1200">
                <a:solidFill>
                  <a:schemeClr val="tx1"/>
                </a:solidFill>
                <a:latin typeface="+mn-lt"/>
                <a:ea typeface="+mn-ea"/>
                <a:cs typeface="+mn-cs"/>
              </a:defRPr>
            </a:lvl1pPr>
            <a:lvl2pPr marL="503959" indent="0" algn="l" defTabSz="755957" rtl="0" eaLnBrk="1" latinLnBrk="0" hangingPunct="1">
              <a:lnSpc>
                <a:spcPct val="90000"/>
              </a:lnSpc>
              <a:spcBef>
                <a:spcPts val="413"/>
              </a:spcBef>
              <a:buFont typeface="Arial" panose="020B0604020202020204" pitchFamily="34" charset="0"/>
              <a:buNone/>
              <a:defRPr kumimoji="1" sz="1984" kern="1200">
                <a:solidFill>
                  <a:schemeClr val="tx1"/>
                </a:solidFill>
                <a:latin typeface="+mn-lt"/>
                <a:ea typeface="+mn-ea"/>
                <a:cs typeface="+mn-cs"/>
              </a:defRPr>
            </a:lvl2pPr>
            <a:lvl3pPr marL="1007918" indent="0" algn="l" defTabSz="755957" rtl="0" eaLnBrk="1" latinLnBrk="0" hangingPunct="1">
              <a:lnSpc>
                <a:spcPct val="90000"/>
              </a:lnSpc>
              <a:spcBef>
                <a:spcPts val="413"/>
              </a:spcBef>
              <a:buFont typeface="Arial" panose="020B0604020202020204" pitchFamily="34" charset="0"/>
              <a:buNone/>
              <a:defRPr kumimoji="1" sz="1653" kern="1200">
                <a:solidFill>
                  <a:schemeClr val="tx1"/>
                </a:solidFill>
                <a:latin typeface="+mn-lt"/>
                <a:ea typeface="+mn-ea"/>
                <a:cs typeface="+mn-cs"/>
              </a:defRPr>
            </a:lvl3pPr>
            <a:lvl4pPr marL="1511877" indent="0" algn="l" defTabSz="755957" rtl="0" eaLnBrk="1" latinLnBrk="0" hangingPunct="1">
              <a:lnSpc>
                <a:spcPct val="90000"/>
              </a:lnSpc>
              <a:spcBef>
                <a:spcPts val="413"/>
              </a:spcBef>
              <a:buFont typeface="Arial" panose="020B0604020202020204" pitchFamily="34" charset="0"/>
              <a:buNone/>
              <a:defRPr kumimoji="1" sz="1488" kern="1200">
                <a:solidFill>
                  <a:schemeClr val="tx1"/>
                </a:solidFill>
                <a:latin typeface="+mn-lt"/>
                <a:ea typeface="+mn-ea"/>
                <a:cs typeface="+mn-cs"/>
              </a:defRPr>
            </a:lvl4pPr>
            <a:lvl5pPr marL="2015836" indent="0" algn="l" defTabSz="755957" rtl="0" eaLnBrk="1" latinLnBrk="0" hangingPunct="1">
              <a:lnSpc>
                <a:spcPct val="90000"/>
              </a:lnSpc>
              <a:spcBef>
                <a:spcPts val="413"/>
              </a:spcBef>
              <a:buFont typeface="Arial" panose="020B0604020202020204" pitchFamily="34" charset="0"/>
              <a:buNone/>
              <a:defRPr kumimoji="1" sz="1488" kern="1200">
                <a:solidFill>
                  <a:schemeClr val="tx1"/>
                </a:solidFill>
                <a:latin typeface="+mn-lt"/>
                <a:ea typeface="+mn-ea"/>
                <a:cs typeface="+mn-cs"/>
              </a:defRPr>
            </a:lvl5pPr>
            <a:lvl6pPr marL="2078883" indent="-188989" algn="l" defTabSz="755957" rtl="0" eaLnBrk="1" latinLnBrk="0" hangingPunct="1">
              <a:lnSpc>
                <a:spcPct val="90000"/>
              </a:lnSpc>
              <a:spcBef>
                <a:spcPts val="413"/>
              </a:spcBef>
              <a:buFont typeface="Arial" panose="020B0604020202020204" pitchFamily="34" charset="0"/>
              <a:buChar char="•"/>
              <a:defRPr kumimoji="1" sz="1488" kern="1200">
                <a:solidFill>
                  <a:schemeClr val="tx1"/>
                </a:solidFill>
                <a:latin typeface="+mn-lt"/>
                <a:ea typeface="+mn-ea"/>
                <a:cs typeface="+mn-cs"/>
              </a:defRPr>
            </a:lvl6pPr>
            <a:lvl7pPr marL="2456861" indent="-188989" algn="l" defTabSz="755957" rtl="0" eaLnBrk="1" latinLnBrk="0" hangingPunct="1">
              <a:lnSpc>
                <a:spcPct val="90000"/>
              </a:lnSpc>
              <a:spcBef>
                <a:spcPts val="413"/>
              </a:spcBef>
              <a:buFont typeface="Arial" panose="020B0604020202020204" pitchFamily="34" charset="0"/>
              <a:buChar char="•"/>
              <a:defRPr kumimoji="1" sz="1488" kern="1200">
                <a:solidFill>
                  <a:schemeClr val="tx1"/>
                </a:solidFill>
                <a:latin typeface="+mn-lt"/>
                <a:ea typeface="+mn-ea"/>
                <a:cs typeface="+mn-cs"/>
              </a:defRPr>
            </a:lvl7pPr>
            <a:lvl8pPr marL="2834840" indent="-188989" algn="l" defTabSz="755957" rtl="0" eaLnBrk="1" latinLnBrk="0" hangingPunct="1">
              <a:lnSpc>
                <a:spcPct val="90000"/>
              </a:lnSpc>
              <a:spcBef>
                <a:spcPts val="413"/>
              </a:spcBef>
              <a:buFont typeface="Arial" panose="020B0604020202020204" pitchFamily="34" charset="0"/>
              <a:buChar char="•"/>
              <a:defRPr kumimoji="1" sz="1488" kern="1200">
                <a:solidFill>
                  <a:schemeClr val="tx1"/>
                </a:solidFill>
                <a:latin typeface="+mn-lt"/>
                <a:ea typeface="+mn-ea"/>
                <a:cs typeface="+mn-cs"/>
              </a:defRPr>
            </a:lvl8pPr>
            <a:lvl9pPr marL="3212819" indent="-188989" algn="l" defTabSz="755957" rtl="0" eaLnBrk="1" latinLnBrk="0" hangingPunct="1">
              <a:lnSpc>
                <a:spcPct val="90000"/>
              </a:lnSpc>
              <a:spcBef>
                <a:spcPts val="413"/>
              </a:spcBef>
              <a:buFont typeface="Arial" panose="020B0604020202020204" pitchFamily="34" charset="0"/>
              <a:buChar char="•"/>
              <a:defRPr kumimoji="1" sz="1488" kern="1200">
                <a:solidFill>
                  <a:schemeClr val="tx1"/>
                </a:solidFill>
                <a:latin typeface="+mn-lt"/>
                <a:ea typeface="+mn-ea"/>
                <a:cs typeface="+mn-cs"/>
              </a:defRPr>
            </a:lvl9pPr>
          </a:lstStyle>
          <a:p>
            <a:pPr marL="363538" indent="-363538" latinLnBrk="1"/>
            <a:r>
              <a:rPr lang="ja-JP" altLang="en-US" sz="1200" dirty="0">
                <a:latin typeface="+mn-ea"/>
              </a:rPr>
              <a:t>出典：環境省（</a:t>
            </a:r>
            <a:r>
              <a:rPr lang="en-US" altLang="ja-JP" sz="1200" dirty="0">
                <a:latin typeface="+mn-ea"/>
              </a:rPr>
              <a:t>2023</a:t>
            </a:r>
            <a:r>
              <a:rPr lang="ja-JP" altLang="en-US" sz="1200" dirty="0">
                <a:latin typeface="+mn-ea"/>
              </a:rPr>
              <a:t>）「地域気候変動適応計画策定マニュアル－導入編－「</a:t>
            </a:r>
            <a:r>
              <a:rPr lang="en-US" altLang="ja-JP" sz="1200" dirty="0">
                <a:latin typeface="+mn-ea"/>
              </a:rPr>
              <a:t>【STEP 4】</a:t>
            </a:r>
            <a:r>
              <a:rPr lang="ja-JP" altLang="en-US" sz="1200" dirty="0">
                <a:latin typeface="+mn-ea"/>
              </a:rPr>
              <a:t>　影響評価の実施」」</a:t>
            </a:r>
            <a:r>
              <a:rPr lang="en-US" altLang="ja-JP" sz="1200" dirty="0">
                <a:latin typeface="+mn-ea"/>
              </a:rPr>
              <a:t>https://adaptation-platform.nies.go.jp/local/plan/manual/d1.html</a:t>
            </a:r>
          </a:p>
        </p:txBody>
      </p:sp>
      <p:pic>
        <p:nvPicPr>
          <p:cNvPr id="20" name="図 19">
            <a:extLst>
              <a:ext uri="{FF2B5EF4-FFF2-40B4-BE49-F238E27FC236}">
                <a16:creationId xmlns:a16="http://schemas.microsoft.com/office/drawing/2014/main" id="{B226955C-AAA1-267D-55E5-EF04C7D6B705}"/>
              </a:ext>
            </a:extLst>
          </p:cNvPr>
          <p:cNvPicPr>
            <a:picLocks noChangeAspect="1"/>
          </p:cNvPicPr>
          <p:nvPr/>
        </p:nvPicPr>
        <p:blipFill>
          <a:blip r:embed="rId2"/>
          <a:stretch>
            <a:fillRect/>
          </a:stretch>
        </p:blipFill>
        <p:spPr>
          <a:xfrm>
            <a:off x="1070111" y="3190154"/>
            <a:ext cx="3133249" cy="409733"/>
          </a:xfrm>
          <a:prstGeom prst="rect">
            <a:avLst/>
          </a:prstGeom>
        </p:spPr>
      </p:pic>
      <p:grpSp>
        <p:nvGrpSpPr>
          <p:cNvPr id="28" name="グループ化 27">
            <a:extLst>
              <a:ext uri="{FF2B5EF4-FFF2-40B4-BE49-F238E27FC236}">
                <a16:creationId xmlns:a16="http://schemas.microsoft.com/office/drawing/2014/main" id="{F5074D86-E0C6-7CC3-4952-AB30A205FD05}"/>
              </a:ext>
            </a:extLst>
          </p:cNvPr>
          <p:cNvGrpSpPr/>
          <p:nvPr/>
        </p:nvGrpSpPr>
        <p:grpSpPr>
          <a:xfrm>
            <a:off x="171245" y="2968529"/>
            <a:ext cx="914400" cy="914400"/>
            <a:chOff x="9539474" y="63889"/>
            <a:chExt cx="914400" cy="914400"/>
          </a:xfrm>
        </p:grpSpPr>
        <p:pic>
          <p:nvPicPr>
            <p:cNvPr id="24" name="グラフィックス 23" descr="開いた本 枠線">
              <a:extLst>
                <a:ext uri="{FF2B5EF4-FFF2-40B4-BE49-F238E27FC236}">
                  <a16:creationId xmlns:a16="http://schemas.microsoft.com/office/drawing/2014/main" id="{8A92D24D-3FCA-0FCD-D129-D455A8BE3925}"/>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539474" y="63889"/>
              <a:ext cx="914400" cy="914400"/>
            </a:xfrm>
            <a:prstGeom prst="rect">
              <a:avLst/>
            </a:prstGeom>
          </p:spPr>
        </p:pic>
        <p:sp>
          <p:nvSpPr>
            <p:cNvPr id="26" name="正方形/長方形 25">
              <a:extLst>
                <a:ext uri="{FF2B5EF4-FFF2-40B4-BE49-F238E27FC236}">
                  <a16:creationId xmlns:a16="http://schemas.microsoft.com/office/drawing/2014/main" id="{D9B3D760-2994-1258-571F-A44F676C7466}"/>
                </a:ext>
              </a:extLst>
            </p:cNvPr>
            <p:cNvSpPr/>
            <p:nvPr/>
          </p:nvSpPr>
          <p:spPr>
            <a:xfrm>
              <a:off x="9856990" y="260784"/>
              <a:ext cx="396747" cy="40010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25" name="テキスト ボックス 24">
            <a:extLst>
              <a:ext uri="{FF2B5EF4-FFF2-40B4-BE49-F238E27FC236}">
                <a16:creationId xmlns:a16="http://schemas.microsoft.com/office/drawing/2014/main" id="{C75902C1-96EA-E07B-3DCB-FE14CAE85495}"/>
              </a:ext>
            </a:extLst>
          </p:cNvPr>
          <p:cNvSpPr txBox="1"/>
          <p:nvPr/>
        </p:nvSpPr>
        <p:spPr>
          <a:xfrm>
            <a:off x="186779" y="3190154"/>
            <a:ext cx="883332" cy="400110"/>
          </a:xfrm>
          <a:prstGeom prst="rect">
            <a:avLst/>
          </a:prstGeom>
          <a:noFill/>
        </p:spPr>
        <p:txBody>
          <a:bodyPr wrap="square" rtlCol="0">
            <a:spAutoFit/>
          </a:bodyPr>
          <a:lstStyle/>
          <a:p>
            <a:pPr algn="ctr">
              <a:lnSpc>
                <a:spcPts val="1200"/>
              </a:lnSpc>
            </a:pPr>
            <a:r>
              <a:rPr lang="ja-JP" altLang="en-US" sz="1200" b="1" dirty="0"/>
              <a:t>マニュアル</a:t>
            </a:r>
            <a:endParaRPr lang="en-US" altLang="ja-JP" sz="1200" b="1" dirty="0"/>
          </a:p>
          <a:p>
            <a:pPr algn="ctr">
              <a:lnSpc>
                <a:spcPts val="1200"/>
              </a:lnSpc>
            </a:pPr>
            <a:r>
              <a:rPr lang="ja-JP" altLang="en-US" sz="1200" b="1" dirty="0"/>
              <a:t>導入編</a:t>
            </a:r>
            <a:endParaRPr kumimoji="1" lang="ja-JP" altLang="en-US" sz="1200" b="1" dirty="0"/>
          </a:p>
        </p:txBody>
      </p:sp>
      <p:pic>
        <p:nvPicPr>
          <p:cNvPr id="5" name="グラフィックス 4" descr="質問 枠線">
            <a:extLst>
              <a:ext uri="{FF2B5EF4-FFF2-40B4-BE49-F238E27FC236}">
                <a16:creationId xmlns:a16="http://schemas.microsoft.com/office/drawing/2014/main" id="{662B5E70-4EA1-F2DB-BEF8-3B1250F7ECC6}"/>
              </a:ext>
            </a:extLst>
          </p:cNvPr>
          <p:cNvPicPr>
            <a:picLocks noChangeAspect="1"/>
          </p:cNvPicPr>
          <p:nvPr/>
        </p:nvPicPr>
        <p:blipFill>
          <a:blip r:embed="rId5">
            <a:duotone>
              <a:schemeClr val="accent1">
                <a:shade val="45000"/>
                <a:satMod val="135000"/>
              </a:schemeClr>
              <a:prstClr val="white"/>
            </a:duotone>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255461" y="1723967"/>
            <a:ext cx="914400" cy="914400"/>
          </a:xfrm>
          <a:prstGeom prst="rect">
            <a:avLst/>
          </a:prstGeom>
        </p:spPr>
      </p:pic>
      <p:sp>
        <p:nvSpPr>
          <p:cNvPr id="8" name="矢印: 下 7">
            <a:extLst>
              <a:ext uri="{FF2B5EF4-FFF2-40B4-BE49-F238E27FC236}">
                <a16:creationId xmlns:a16="http://schemas.microsoft.com/office/drawing/2014/main" id="{6B66571A-BDF9-C8D0-7F6A-5FAA7D152AC8}"/>
              </a:ext>
            </a:extLst>
          </p:cNvPr>
          <p:cNvSpPr/>
          <p:nvPr/>
        </p:nvSpPr>
        <p:spPr>
          <a:xfrm>
            <a:off x="5099017" y="1762284"/>
            <a:ext cx="493776" cy="401226"/>
          </a:xfrm>
          <a:prstGeom prst="downArrow">
            <a:avLst/>
          </a:prstGeom>
          <a:solidFill>
            <a:schemeClr val="accent6">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ボックス 10">
            <a:extLst>
              <a:ext uri="{FF2B5EF4-FFF2-40B4-BE49-F238E27FC236}">
                <a16:creationId xmlns:a16="http://schemas.microsoft.com/office/drawing/2014/main" id="{4B402A86-0A27-5766-FF61-36FEFE4CBCC0}"/>
              </a:ext>
            </a:extLst>
          </p:cNvPr>
          <p:cNvSpPr txBox="1"/>
          <p:nvPr/>
        </p:nvSpPr>
        <p:spPr>
          <a:xfrm>
            <a:off x="3454382" y="2292207"/>
            <a:ext cx="4316355" cy="461665"/>
          </a:xfrm>
          <a:prstGeom prst="rect">
            <a:avLst/>
          </a:prstGeom>
          <a:noFill/>
        </p:spPr>
        <p:txBody>
          <a:bodyPr wrap="square">
            <a:spAutoFit/>
          </a:bodyPr>
          <a:lstStyle/>
          <a:p>
            <a:r>
              <a:rPr lang="ja-JP" altLang="en-US" sz="2400" dirty="0">
                <a:solidFill>
                  <a:srgbClr val="C00000"/>
                </a:solidFill>
              </a:rPr>
              <a:t>特定する際のコツがあります</a:t>
            </a:r>
          </a:p>
        </p:txBody>
      </p:sp>
      <p:pic>
        <p:nvPicPr>
          <p:cNvPr id="15" name="グラフィックス 14" descr="熱望 枠線">
            <a:extLst>
              <a:ext uri="{FF2B5EF4-FFF2-40B4-BE49-F238E27FC236}">
                <a16:creationId xmlns:a16="http://schemas.microsoft.com/office/drawing/2014/main" id="{32BCE3EA-1DD3-F9E5-49B4-78DC1B6580B8}"/>
              </a:ext>
            </a:extLst>
          </p:cNvPr>
          <p:cNvPicPr>
            <a:picLocks noChangeAspect="1"/>
          </p:cNvPicPr>
          <p:nvPr/>
        </p:nvPicPr>
        <p:blipFill>
          <a:blip r:embed="rId7">
            <a:duotone>
              <a:schemeClr val="accent2">
                <a:shade val="45000"/>
                <a:satMod val="135000"/>
              </a:schemeClr>
              <a:prstClr val="white"/>
            </a:duotone>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2880693" y="2148278"/>
            <a:ext cx="715292" cy="715292"/>
          </a:xfrm>
          <a:prstGeom prst="rect">
            <a:avLst/>
          </a:prstGeom>
        </p:spPr>
      </p:pic>
      <p:sp>
        <p:nvSpPr>
          <p:cNvPr id="21" name="四角形: メモ 20">
            <a:extLst>
              <a:ext uri="{FF2B5EF4-FFF2-40B4-BE49-F238E27FC236}">
                <a16:creationId xmlns:a16="http://schemas.microsoft.com/office/drawing/2014/main" id="{6C44F3DE-007F-FEF7-0E58-7CD1F2327C9B}"/>
              </a:ext>
            </a:extLst>
          </p:cNvPr>
          <p:cNvSpPr/>
          <p:nvPr/>
        </p:nvSpPr>
        <p:spPr>
          <a:xfrm>
            <a:off x="3454383" y="2225209"/>
            <a:ext cx="3566740" cy="638361"/>
          </a:xfrm>
          <a:prstGeom prst="foldedCorner">
            <a:avLst/>
          </a:pr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テキスト ボックス 5">
            <a:extLst>
              <a:ext uri="{FF2B5EF4-FFF2-40B4-BE49-F238E27FC236}">
                <a16:creationId xmlns:a16="http://schemas.microsoft.com/office/drawing/2014/main" id="{305DF67C-E8AA-94BC-65DF-3444B62B5274}"/>
              </a:ext>
            </a:extLst>
          </p:cNvPr>
          <p:cNvSpPr txBox="1"/>
          <p:nvPr/>
        </p:nvSpPr>
        <p:spPr>
          <a:xfrm>
            <a:off x="708030" y="1136297"/>
            <a:ext cx="9275751" cy="461665"/>
          </a:xfrm>
          <a:prstGeom prst="rect">
            <a:avLst/>
          </a:prstGeom>
          <a:noFill/>
          <a:ln w="19050">
            <a:solidFill>
              <a:srgbClr val="00B050"/>
            </a:solidFill>
          </a:ln>
        </p:spPr>
        <p:txBody>
          <a:bodyPr wrap="square" rtlCol="0">
            <a:spAutoFit/>
          </a:bodyPr>
          <a:lstStyle/>
          <a:p>
            <a:r>
              <a:rPr lang="ja-JP" altLang="en-US" sz="2400" dirty="0">
                <a:latin typeface="+mn-ea"/>
              </a:rPr>
              <a:t>■県の計画において重要性が高いと考えられている分野・項目を確認する</a:t>
            </a:r>
          </a:p>
        </p:txBody>
      </p:sp>
      <p:sp>
        <p:nvSpPr>
          <p:cNvPr id="7" name="Slide Number Placeholder 5">
            <a:extLst>
              <a:ext uri="{FF2B5EF4-FFF2-40B4-BE49-F238E27FC236}">
                <a16:creationId xmlns:a16="http://schemas.microsoft.com/office/drawing/2014/main" id="{47260D58-956A-9A3E-005D-E82BEDAC2C0F}"/>
              </a:ext>
            </a:extLst>
          </p:cNvPr>
          <p:cNvSpPr>
            <a:spLocks noGrp="1"/>
          </p:cNvSpPr>
          <p:nvPr>
            <p:ph type="sldNum" sz="quarter" idx="12"/>
          </p:nvPr>
        </p:nvSpPr>
        <p:spPr>
          <a:xfrm>
            <a:off x="8116355" y="7006700"/>
            <a:ext cx="2405658" cy="402483"/>
          </a:xfrm>
        </p:spPr>
        <p:txBody>
          <a:bodyPr/>
          <a:lstStyle/>
          <a:p>
            <a:fld id="{66F6F5A3-2017-4170-902B-D1F77411E903}" type="slidenum">
              <a:rPr kumimoji="1" lang="ja-JP" altLang="en-US" smtClean="0"/>
              <a:pPr/>
              <a:t>16</a:t>
            </a:fld>
            <a:endParaRPr kumimoji="1" lang="ja-JP" altLang="en-US"/>
          </a:p>
        </p:txBody>
      </p:sp>
    </p:spTree>
    <p:extLst>
      <p:ext uri="{BB962C8B-B14F-4D97-AF65-F5344CB8AC3E}">
        <p14:creationId xmlns:p14="http://schemas.microsoft.com/office/powerpoint/2010/main" val="363431453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fontScale="90000"/>
          </a:bodyPr>
          <a:lstStyle/>
          <a:p>
            <a:r>
              <a:rPr lang="ja-JP" altLang="en-US" dirty="0"/>
              <a:t>　優先度の高い分野や項目の特定　</a:t>
            </a:r>
            <a:r>
              <a:rPr kumimoji="1" lang="en-US" altLang="ja-JP" sz="3200" b="1" dirty="0">
                <a:latin typeface="Meiryo UI" panose="020B0604030504040204" pitchFamily="50" charset="-128"/>
                <a:ea typeface="Meiryo UI" panose="020B0604030504040204" pitchFamily="50" charset="-128"/>
              </a:rPr>
              <a:t>1</a:t>
            </a:r>
            <a:r>
              <a:rPr kumimoji="1" lang="ja-JP" altLang="en-US" sz="3200" b="1" dirty="0">
                <a:latin typeface="Meiryo UI" panose="020B0604030504040204" pitchFamily="50" charset="-128"/>
                <a:ea typeface="Meiryo UI" panose="020B0604030504040204" pitchFamily="50" charset="-128"/>
              </a:rPr>
              <a:t>）国の気候変動影響報告書</a:t>
            </a:r>
            <a:br>
              <a:rPr kumimoji="1" lang="en-US" altLang="ja-JP" sz="3200" b="1" dirty="0">
                <a:latin typeface="Meiryo UI" panose="020B0604030504040204" pitchFamily="50" charset="-128"/>
                <a:ea typeface="Meiryo UI" panose="020B0604030504040204" pitchFamily="50" charset="-128"/>
              </a:rPr>
            </a:br>
            <a:endParaRPr kumimoji="1" lang="ja-JP" altLang="en-US" dirty="0"/>
          </a:p>
        </p:txBody>
      </p:sp>
      <p:sp>
        <p:nvSpPr>
          <p:cNvPr id="4" name="吹き出し: 角を丸めた四角形 3">
            <a:extLst>
              <a:ext uri="{FF2B5EF4-FFF2-40B4-BE49-F238E27FC236}">
                <a16:creationId xmlns:a16="http://schemas.microsoft.com/office/drawing/2014/main" id="{5A38E982-A404-3F57-D752-6E0CD01C517F}"/>
              </a:ext>
            </a:extLst>
          </p:cNvPr>
          <p:cNvSpPr/>
          <p:nvPr/>
        </p:nvSpPr>
        <p:spPr>
          <a:xfrm>
            <a:off x="534599" y="5859414"/>
            <a:ext cx="3756474" cy="1353139"/>
          </a:xfrm>
          <a:prstGeom prst="wedgeRoundRectCallout">
            <a:avLst>
              <a:gd name="adj1" fmla="val -19399"/>
              <a:gd name="adj2" fmla="val -83291"/>
              <a:gd name="adj3" fmla="val 16667"/>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ja-JP" altLang="en-US" sz="1600" dirty="0">
                <a:solidFill>
                  <a:schemeClr val="tx1"/>
                </a:solidFill>
                <a:latin typeface="Meiryo UI" panose="020B0604030504040204" pitchFamily="50" charset="-128"/>
                <a:ea typeface="Meiryo UI" panose="020B0604030504040204" pitchFamily="50" charset="-128"/>
              </a:rPr>
              <a:t>本日の演習では、結果を先に示していますが、後日「気候変動影響評価報告書」の内容もぜひ確認してみてください。</a:t>
            </a:r>
            <a:endParaRPr kumimoji="1" lang="en-US" altLang="ja-JP" sz="1600" dirty="0">
              <a:solidFill>
                <a:schemeClr val="tx1"/>
              </a:solidFill>
              <a:latin typeface="Meiryo UI" panose="020B0604030504040204" pitchFamily="50" charset="-128"/>
              <a:ea typeface="Meiryo UI" panose="020B0604030504040204" pitchFamily="50" charset="-128"/>
            </a:endParaRPr>
          </a:p>
        </p:txBody>
      </p:sp>
      <p:sp>
        <p:nvSpPr>
          <p:cNvPr id="5" name="テキスト ボックス 4">
            <a:extLst>
              <a:ext uri="{FF2B5EF4-FFF2-40B4-BE49-F238E27FC236}">
                <a16:creationId xmlns:a16="http://schemas.microsoft.com/office/drawing/2014/main" id="{D068E394-B416-7A7A-0D7C-E0F12757D455}"/>
              </a:ext>
            </a:extLst>
          </p:cNvPr>
          <p:cNvSpPr txBox="1"/>
          <p:nvPr/>
        </p:nvSpPr>
        <p:spPr>
          <a:xfrm>
            <a:off x="657699" y="2020713"/>
            <a:ext cx="4842992" cy="2840393"/>
          </a:xfrm>
          <a:prstGeom prst="rect">
            <a:avLst/>
          </a:prstGeom>
          <a:noFill/>
        </p:spPr>
        <p:txBody>
          <a:bodyPr wrap="none" rtlCol="0">
            <a:spAutoFit/>
          </a:bodyPr>
          <a:lstStyle/>
          <a:p>
            <a:r>
              <a:rPr lang="ja-JP" altLang="en-US" sz="1984" dirty="0"/>
              <a:t>→</a:t>
            </a:r>
            <a:r>
              <a:rPr lang="en-US" altLang="ja-JP" sz="1984" dirty="0">
                <a:latin typeface="メイリオ" panose="020B0604030504040204" pitchFamily="50" charset="-128"/>
                <a:ea typeface="メイリオ" panose="020B0604030504040204" pitchFamily="50" charset="-128"/>
              </a:rPr>
              <a:t>【</a:t>
            </a:r>
            <a:r>
              <a:rPr lang="ja-JP" altLang="en-US" sz="1984" dirty="0">
                <a:latin typeface="メイリオ" panose="020B0604030504040204" pitchFamily="50" charset="-128"/>
                <a:ea typeface="メイリオ" panose="020B0604030504040204" pitchFamily="50" charset="-128"/>
              </a:rPr>
              <a:t>該当分野</a:t>
            </a:r>
            <a:r>
              <a:rPr lang="en-US" altLang="ja-JP" sz="1984" dirty="0">
                <a:latin typeface="メイリオ" panose="020B0604030504040204" pitchFamily="50" charset="-128"/>
                <a:ea typeface="メイリオ" panose="020B0604030504040204" pitchFamily="50" charset="-128"/>
              </a:rPr>
              <a:t>】</a:t>
            </a:r>
          </a:p>
          <a:p>
            <a:r>
              <a:rPr lang="en-US" altLang="ja-JP" sz="1984" dirty="0">
                <a:latin typeface="メイリオ" panose="020B0604030504040204" pitchFamily="50" charset="-128"/>
                <a:ea typeface="メイリオ" panose="020B0604030504040204" pitchFamily="50" charset="-128"/>
              </a:rPr>
              <a:t>…</a:t>
            </a:r>
            <a:r>
              <a:rPr lang="ja-JP" altLang="en-US" sz="1213" dirty="0">
                <a:latin typeface="メイリオ" panose="020B0604030504040204" pitchFamily="50" charset="-128"/>
                <a:ea typeface="メイリオ" panose="020B0604030504040204" pitchFamily="50" charset="-128"/>
              </a:rPr>
              <a:t>「</a:t>
            </a:r>
            <a:r>
              <a:rPr lang="ja-JP" altLang="en-US" sz="1323" dirty="0">
                <a:latin typeface="メイリオ" panose="020B0604030504040204" pitchFamily="50" charset="-128"/>
                <a:ea typeface="メイリオ" panose="020B0604030504040204" pitchFamily="50" charset="-128"/>
              </a:rPr>
              <a:t>重大性」「緊急性」「確信度」の全てが●の項目を抜粋</a:t>
            </a:r>
            <a:endParaRPr lang="en-US" altLang="ja-JP" sz="1323" dirty="0">
              <a:latin typeface="メイリオ" panose="020B0604030504040204" pitchFamily="50" charset="-128"/>
              <a:ea typeface="メイリオ" panose="020B0604030504040204" pitchFamily="50" charset="-128"/>
            </a:endParaRPr>
          </a:p>
          <a:p>
            <a:r>
              <a:rPr lang="ja-JP" altLang="en-US" sz="1323" dirty="0">
                <a:latin typeface="メイリオ" panose="020B0604030504040204" pitchFamily="50" charset="-128"/>
                <a:ea typeface="メイリオ" panose="020B0604030504040204" pitchFamily="50" charset="-128"/>
              </a:rPr>
              <a:t>　　</a:t>
            </a:r>
            <a:r>
              <a:rPr lang="ja-JP" altLang="en-US" sz="1984" dirty="0">
                <a:latin typeface="メイリオ" panose="020B0604030504040204" pitchFamily="50" charset="-128"/>
                <a:ea typeface="メイリオ" panose="020B0604030504040204" pitchFamily="50" charset="-128"/>
              </a:rPr>
              <a:t>農業</a:t>
            </a:r>
            <a:endParaRPr lang="en-US" altLang="ja-JP" sz="1984" dirty="0">
              <a:latin typeface="メイリオ" panose="020B0604030504040204" pitchFamily="50" charset="-128"/>
              <a:ea typeface="メイリオ" panose="020B0604030504040204" pitchFamily="50" charset="-128"/>
            </a:endParaRPr>
          </a:p>
          <a:p>
            <a:r>
              <a:rPr lang="ja-JP" altLang="en-US" sz="1984" dirty="0">
                <a:latin typeface="メイリオ" panose="020B0604030504040204" pitchFamily="50" charset="-128"/>
                <a:ea typeface="メイリオ" panose="020B0604030504040204" pitchFamily="50" charset="-128"/>
              </a:rPr>
              <a:t>　 水資源</a:t>
            </a:r>
            <a:endParaRPr lang="en-US" altLang="ja-JP" sz="1984" dirty="0">
              <a:latin typeface="メイリオ" panose="020B0604030504040204" pitchFamily="50" charset="-128"/>
              <a:ea typeface="メイリオ" panose="020B0604030504040204" pitchFamily="50" charset="-128"/>
            </a:endParaRPr>
          </a:p>
          <a:p>
            <a:r>
              <a:rPr lang="ja-JP" altLang="en-US" sz="1984" dirty="0">
                <a:latin typeface="メイリオ" panose="020B0604030504040204" pitchFamily="50" charset="-128"/>
                <a:ea typeface="メイリオ" panose="020B0604030504040204" pitchFamily="50" charset="-128"/>
              </a:rPr>
              <a:t>　 自然生態系</a:t>
            </a:r>
            <a:endParaRPr lang="en-US" altLang="ja-JP" sz="1984" dirty="0">
              <a:latin typeface="メイリオ" panose="020B0604030504040204" pitchFamily="50" charset="-128"/>
              <a:ea typeface="メイリオ" panose="020B0604030504040204" pitchFamily="50" charset="-128"/>
            </a:endParaRPr>
          </a:p>
          <a:p>
            <a:r>
              <a:rPr lang="ja-JP" altLang="en-US" sz="1984" dirty="0">
                <a:latin typeface="メイリオ" panose="020B0604030504040204" pitchFamily="50" charset="-128"/>
                <a:ea typeface="メイリオ" panose="020B0604030504040204" pitchFamily="50" charset="-128"/>
              </a:rPr>
              <a:t>　（特に陸域生態系、沿岸生態系）</a:t>
            </a:r>
            <a:endParaRPr lang="en-US" altLang="ja-JP" sz="1984" dirty="0">
              <a:latin typeface="メイリオ" panose="020B0604030504040204" pitchFamily="50" charset="-128"/>
              <a:ea typeface="メイリオ" panose="020B0604030504040204" pitchFamily="50" charset="-128"/>
            </a:endParaRPr>
          </a:p>
          <a:p>
            <a:r>
              <a:rPr lang="ja-JP" altLang="en-US" sz="1984" dirty="0">
                <a:latin typeface="メイリオ" panose="020B0604030504040204" pitchFamily="50" charset="-128"/>
                <a:ea typeface="メイリオ" panose="020B0604030504040204" pitchFamily="50" charset="-128"/>
              </a:rPr>
              <a:t>　 自然災害</a:t>
            </a:r>
            <a:endParaRPr lang="en-US" altLang="ja-JP" sz="1984" dirty="0">
              <a:latin typeface="メイリオ" panose="020B0604030504040204" pitchFamily="50" charset="-128"/>
              <a:ea typeface="メイリオ" panose="020B0604030504040204" pitchFamily="50" charset="-128"/>
            </a:endParaRPr>
          </a:p>
          <a:p>
            <a:r>
              <a:rPr lang="ja-JP" altLang="en-US" sz="1984" dirty="0">
                <a:latin typeface="メイリオ" panose="020B0604030504040204" pitchFamily="50" charset="-128"/>
                <a:ea typeface="メイリオ" panose="020B0604030504040204" pitchFamily="50" charset="-128"/>
              </a:rPr>
              <a:t>　 健康（特に暑熱）</a:t>
            </a:r>
            <a:endParaRPr lang="en-US" altLang="ja-JP" sz="1984" dirty="0">
              <a:latin typeface="メイリオ" panose="020B0604030504040204" pitchFamily="50" charset="-128"/>
              <a:ea typeface="メイリオ" panose="020B0604030504040204" pitchFamily="50" charset="-128"/>
            </a:endParaRPr>
          </a:p>
          <a:p>
            <a:r>
              <a:rPr lang="ja-JP" altLang="en-US" sz="1984" dirty="0">
                <a:latin typeface="メイリオ" panose="020B0604030504040204" pitchFamily="50" charset="-128"/>
                <a:ea typeface="メイリオ" panose="020B0604030504040204" pitchFamily="50" charset="-128"/>
              </a:rPr>
              <a:t>　 都市インフラ・ライフライン等</a:t>
            </a:r>
            <a:endParaRPr lang="en-US" altLang="ja-JP" sz="1984" dirty="0">
              <a:latin typeface="メイリオ" panose="020B0604030504040204" pitchFamily="50" charset="-128"/>
              <a:ea typeface="メイリオ" panose="020B0604030504040204" pitchFamily="50" charset="-128"/>
            </a:endParaRPr>
          </a:p>
        </p:txBody>
      </p:sp>
      <p:pic>
        <p:nvPicPr>
          <p:cNvPr id="7" name="図 6">
            <a:extLst>
              <a:ext uri="{FF2B5EF4-FFF2-40B4-BE49-F238E27FC236}">
                <a16:creationId xmlns:a16="http://schemas.microsoft.com/office/drawing/2014/main" id="{91319421-AB28-5433-B4B4-F4F9EF501450}"/>
              </a:ext>
            </a:extLst>
          </p:cNvPr>
          <p:cNvPicPr>
            <a:picLocks noChangeAspect="1"/>
          </p:cNvPicPr>
          <p:nvPr/>
        </p:nvPicPr>
        <p:blipFill>
          <a:blip r:embed="rId2"/>
          <a:stretch>
            <a:fillRect/>
          </a:stretch>
        </p:blipFill>
        <p:spPr>
          <a:xfrm>
            <a:off x="4804049" y="2705895"/>
            <a:ext cx="5353165" cy="3830089"/>
          </a:xfrm>
          <a:prstGeom prst="rect">
            <a:avLst/>
          </a:prstGeom>
          <a:ln>
            <a:solidFill>
              <a:srgbClr val="002060"/>
            </a:solidFill>
          </a:ln>
        </p:spPr>
      </p:pic>
      <p:sp>
        <p:nvSpPr>
          <p:cNvPr id="8" name="テキスト ボックス 7">
            <a:extLst>
              <a:ext uri="{FF2B5EF4-FFF2-40B4-BE49-F238E27FC236}">
                <a16:creationId xmlns:a16="http://schemas.microsoft.com/office/drawing/2014/main" id="{EF6DB4FD-9A11-BF40-3DF4-8A3BF13B1D13}"/>
              </a:ext>
            </a:extLst>
          </p:cNvPr>
          <p:cNvSpPr txBox="1"/>
          <p:nvPr/>
        </p:nvSpPr>
        <p:spPr>
          <a:xfrm>
            <a:off x="4726733" y="6620951"/>
            <a:ext cx="4466287" cy="652294"/>
          </a:xfrm>
          <a:prstGeom prst="rect">
            <a:avLst/>
          </a:prstGeom>
          <a:noFill/>
        </p:spPr>
        <p:txBody>
          <a:bodyPr wrap="none" rtlCol="0">
            <a:spAutoFit/>
          </a:bodyPr>
          <a:lstStyle/>
          <a:p>
            <a:r>
              <a:rPr lang="ja-JP" altLang="en-US" sz="1213" dirty="0">
                <a:latin typeface="メイリオ" panose="020B0604030504040204" pitchFamily="50" charset="-128"/>
                <a:ea typeface="メイリオ" panose="020B0604030504040204" pitchFamily="50" charset="-128"/>
              </a:rPr>
              <a:t>出典：気候変動影響評価報告書 総説（環境省 令和</a:t>
            </a:r>
            <a:r>
              <a:rPr lang="en-US" altLang="ja-JP" sz="1213" dirty="0">
                <a:latin typeface="メイリオ" panose="020B0604030504040204" pitchFamily="50" charset="-128"/>
                <a:ea typeface="メイリオ" panose="020B0604030504040204" pitchFamily="50" charset="-128"/>
              </a:rPr>
              <a:t>2</a:t>
            </a:r>
            <a:r>
              <a:rPr lang="ja-JP" altLang="en-US" sz="1213" dirty="0">
                <a:latin typeface="メイリオ" panose="020B0604030504040204" pitchFamily="50" charset="-128"/>
                <a:ea typeface="メイリオ" panose="020B0604030504040204" pitchFamily="50" charset="-128"/>
              </a:rPr>
              <a:t>年</a:t>
            </a:r>
            <a:r>
              <a:rPr lang="en-US" altLang="ja-JP" sz="1213" dirty="0">
                <a:latin typeface="メイリオ" panose="020B0604030504040204" pitchFamily="50" charset="-128"/>
                <a:ea typeface="メイリオ" panose="020B0604030504040204" pitchFamily="50" charset="-128"/>
              </a:rPr>
              <a:t>12</a:t>
            </a:r>
            <a:r>
              <a:rPr lang="ja-JP" altLang="en-US" sz="1213" dirty="0">
                <a:latin typeface="メイリオ" panose="020B0604030504040204" pitchFamily="50" charset="-128"/>
                <a:ea typeface="メイリオ" panose="020B0604030504040204" pitchFamily="50" charset="-128"/>
              </a:rPr>
              <a:t>月）</a:t>
            </a:r>
            <a:endParaRPr lang="en-US" altLang="ja-JP" sz="1213" dirty="0">
              <a:latin typeface="メイリオ" panose="020B0604030504040204" pitchFamily="50" charset="-128"/>
              <a:ea typeface="メイリオ" panose="020B0604030504040204" pitchFamily="50" charset="-128"/>
            </a:endParaRPr>
          </a:p>
          <a:p>
            <a:r>
              <a:rPr lang="ja-JP" altLang="en-US" sz="1213" dirty="0">
                <a:latin typeface="メイリオ" panose="020B0604030504040204" pitchFamily="50" charset="-128"/>
                <a:ea typeface="メイリオ" panose="020B0604030504040204" pitchFamily="50" charset="-128"/>
              </a:rPr>
              <a:t>　　　結果一覧：</a:t>
            </a:r>
            <a:r>
              <a:rPr lang="en-US" altLang="ja-JP" sz="1213" dirty="0">
                <a:latin typeface="メイリオ" panose="020B0604030504040204" pitchFamily="50" charset="-128"/>
                <a:ea typeface="メイリオ" panose="020B0604030504040204" pitchFamily="50" charset="-128"/>
              </a:rPr>
              <a:t>p43~44</a:t>
            </a:r>
          </a:p>
          <a:p>
            <a:r>
              <a:rPr lang="ja-JP" altLang="en-US" sz="1213" dirty="0">
                <a:latin typeface="メイリオ" panose="020B0604030504040204" pitchFamily="50" charset="-128"/>
                <a:ea typeface="メイリオ" panose="020B0604030504040204" pitchFamily="50" charset="-128"/>
              </a:rPr>
              <a:t>　　　</a:t>
            </a:r>
            <a:r>
              <a:rPr lang="en-US" altLang="ja-JP" sz="1213" dirty="0">
                <a:latin typeface="メイリオ" panose="020B0604030504040204" pitchFamily="50" charset="-128"/>
                <a:ea typeface="メイリオ" panose="020B0604030504040204" pitchFamily="50" charset="-128"/>
                <a:hlinkClick r:id="rId3"/>
              </a:rPr>
              <a:t>https://www.env.go.jp/content/900516663.pdf</a:t>
            </a:r>
            <a:endParaRPr lang="en-US" altLang="ja-JP" sz="1213" dirty="0">
              <a:latin typeface="メイリオ" panose="020B0604030504040204" pitchFamily="50" charset="-128"/>
              <a:ea typeface="メイリオ" panose="020B0604030504040204" pitchFamily="50" charset="-128"/>
            </a:endParaRPr>
          </a:p>
        </p:txBody>
      </p:sp>
      <p:sp>
        <p:nvSpPr>
          <p:cNvPr id="6" name="テキスト ボックス 5">
            <a:extLst>
              <a:ext uri="{FF2B5EF4-FFF2-40B4-BE49-F238E27FC236}">
                <a16:creationId xmlns:a16="http://schemas.microsoft.com/office/drawing/2014/main" id="{98EC3EC6-F467-56D9-401C-0363CEB026BC}"/>
              </a:ext>
            </a:extLst>
          </p:cNvPr>
          <p:cNvSpPr txBox="1"/>
          <p:nvPr/>
        </p:nvSpPr>
        <p:spPr>
          <a:xfrm>
            <a:off x="708030" y="1059272"/>
            <a:ext cx="9275751" cy="830997"/>
          </a:xfrm>
          <a:prstGeom prst="rect">
            <a:avLst/>
          </a:prstGeom>
          <a:noFill/>
          <a:ln w="19050">
            <a:solidFill>
              <a:srgbClr val="00B050"/>
            </a:solidFill>
          </a:ln>
        </p:spPr>
        <p:txBody>
          <a:bodyPr wrap="square" rtlCol="0">
            <a:spAutoFit/>
          </a:bodyPr>
          <a:lstStyle/>
          <a:p>
            <a:r>
              <a:rPr lang="ja-JP" altLang="en-US" sz="2400" dirty="0">
                <a:latin typeface="+mn-ea"/>
              </a:rPr>
              <a:t>■国の「気候変動影響評価報告書」において、「重大性」「緊急性」「確信度」が特に大きい、あるいは高いと評価されている分野を確認する</a:t>
            </a:r>
          </a:p>
        </p:txBody>
      </p:sp>
      <p:sp>
        <p:nvSpPr>
          <p:cNvPr id="9" name="Slide Number Placeholder 5">
            <a:extLst>
              <a:ext uri="{FF2B5EF4-FFF2-40B4-BE49-F238E27FC236}">
                <a16:creationId xmlns:a16="http://schemas.microsoft.com/office/drawing/2014/main" id="{6B7C1576-F145-1134-5E75-6F3EE97C4258}"/>
              </a:ext>
            </a:extLst>
          </p:cNvPr>
          <p:cNvSpPr>
            <a:spLocks noGrp="1"/>
          </p:cNvSpPr>
          <p:nvPr>
            <p:ph type="sldNum" sz="quarter" idx="12"/>
          </p:nvPr>
        </p:nvSpPr>
        <p:spPr>
          <a:xfrm>
            <a:off x="8116355" y="7006700"/>
            <a:ext cx="2405658" cy="402483"/>
          </a:xfrm>
        </p:spPr>
        <p:txBody>
          <a:bodyPr/>
          <a:lstStyle/>
          <a:p>
            <a:fld id="{66F6F5A3-2017-4170-902B-D1F77411E903}" type="slidenum">
              <a:rPr kumimoji="1" lang="ja-JP" altLang="en-US" smtClean="0"/>
              <a:pPr/>
              <a:t>17</a:t>
            </a:fld>
            <a:endParaRPr kumimoji="1" lang="ja-JP" altLang="en-US"/>
          </a:p>
        </p:txBody>
      </p:sp>
    </p:spTree>
    <p:extLst>
      <p:ext uri="{BB962C8B-B14F-4D97-AF65-F5344CB8AC3E}">
        <p14:creationId xmlns:p14="http://schemas.microsoft.com/office/powerpoint/2010/main" val="87321907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fontScale="90000"/>
          </a:bodyPr>
          <a:lstStyle/>
          <a:p>
            <a:r>
              <a:rPr kumimoji="1" lang="ja-JP" altLang="en-US" dirty="0"/>
              <a:t>　影響評価</a:t>
            </a:r>
            <a:r>
              <a:rPr kumimoji="1" lang="en-US" altLang="ja-JP" dirty="0"/>
              <a:t>7</a:t>
            </a:r>
            <a:r>
              <a:rPr kumimoji="1" lang="ja-JP" altLang="en-US" dirty="0"/>
              <a:t>分野</a:t>
            </a:r>
            <a:r>
              <a:rPr lang="en-US" altLang="ja-JP" dirty="0"/>
              <a:t>/</a:t>
            </a:r>
            <a:r>
              <a:rPr kumimoji="1" lang="ja-JP" altLang="en-US" dirty="0"/>
              <a:t>評価の観点</a:t>
            </a:r>
          </a:p>
        </p:txBody>
      </p:sp>
      <p:sp>
        <p:nvSpPr>
          <p:cNvPr id="5" name="コンテンツ プレースホルダー 2">
            <a:extLst>
              <a:ext uri="{FF2B5EF4-FFF2-40B4-BE49-F238E27FC236}">
                <a16:creationId xmlns:a16="http://schemas.microsoft.com/office/drawing/2014/main" id="{A8D44DB7-E95B-727A-5C6B-2233AC2B5D35}"/>
              </a:ext>
            </a:extLst>
          </p:cNvPr>
          <p:cNvSpPr>
            <a:spLocks noGrp="1"/>
          </p:cNvSpPr>
          <p:nvPr>
            <p:ph type="body" sz="quarter" idx="13"/>
          </p:nvPr>
        </p:nvSpPr>
        <p:spPr>
          <a:xfrm>
            <a:off x="0" y="1039394"/>
            <a:ext cx="10691813" cy="424427"/>
          </a:xfrm>
          <a:solidFill>
            <a:schemeClr val="accent1"/>
          </a:solidFill>
        </p:spPr>
        <p:txBody>
          <a:bodyPr tIns="72000" bIns="36000">
            <a:noAutofit/>
          </a:bodyPr>
          <a:lstStyle/>
          <a:p>
            <a:r>
              <a:rPr lang="ja-JP" altLang="en-US" sz="2600" b="1" dirty="0">
                <a:solidFill>
                  <a:schemeClr val="bg1"/>
                </a:solidFill>
              </a:rPr>
              <a:t>「気候変動影響評価報告書」において影響評価が行われた</a:t>
            </a:r>
            <a:r>
              <a:rPr lang="en-US" altLang="ja-JP" sz="2600" b="1" dirty="0">
                <a:solidFill>
                  <a:schemeClr val="bg1"/>
                </a:solidFill>
              </a:rPr>
              <a:t>7</a:t>
            </a:r>
            <a:r>
              <a:rPr lang="ja-JP" altLang="en-US" sz="2600" b="1" dirty="0">
                <a:solidFill>
                  <a:schemeClr val="bg1"/>
                </a:solidFill>
              </a:rPr>
              <a:t>分野</a:t>
            </a:r>
            <a:endParaRPr kumimoji="1" lang="en-US" altLang="ja-JP" sz="2600" b="1" dirty="0">
              <a:solidFill>
                <a:schemeClr val="bg1"/>
              </a:solidFill>
            </a:endParaRPr>
          </a:p>
        </p:txBody>
      </p:sp>
      <p:sp>
        <p:nvSpPr>
          <p:cNvPr id="10" name="角丸四角形 126">
            <a:extLst>
              <a:ext uri="{FF2B5EF4-FFF2-40B4-BE49-F238E27FC236}">
                <a16:creationId xmlns:a16="http://schemas.microsoft.com/office/drawing/2014/main" id="{1BA3A6B3-C0E7-9768-6B51-F6B44D5D3B42}"/>
              </a:ext>
            </a:extLst>
          </p:cNvPr>
          <p:cNvSpPr/>
          <p:nvPr/>
        </p:nvSpPr>
        <p:spPr bwMode="auto">
          <a:xfrm>
            <a:off x="9397036" y="1738976"/>
            <a:ext cx="1084307" cy="512872"/>
          </a:xfrm>
          <a:prstGeom prst="roundRect">
            <a:avLst/>
          </a:prstGeom>
          <a:solidFill>
            <a:srgbClr val="8064A2">
              <a:lumMod val="20000"/>
              <a:lumOff val="80000"/>
            </a:srgbClr>
          </a:solidFill>
          <a:ln w="12700" cap="sq" cmpd="sng" algn="ctr">
            <a:solidFill>
              <a:srgbClr val="1F497D">
                <a:lumMod val="50000"/>
              </a:srgbClr>
            </a:solidFill>
            <a:prstDash val="solid"/>
            <a:miter lim="800000"/>
          </a:ln>
          <a:effectLst/>
        </p:spPr>
        <p:txBody>
          <a:bodyPr vert="horz"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0" normalizeH="0" baseline="0" noProof="0" dirty="0">
                <a:ln>
                  <a:noFill/>
                </a:ln>
                <a:solidFill>
                  <a:srgbClr val="1F497D">
                    <a:lumMod val="50000"/>
                  </a:srgbClr>
                </a:solidFill>
                <a:effectLst/>
                <a:uLnTx/>
                <a:uFillTx/>
                <a:latin typeface="ＭＳ Ｐゴシック" panose="020B0600070205080204" pitchFamily="50" charset="-128"/>
                <a:ea typeface="ＭＳ Ｐゴシック" panose="020B0600070205080204" pitchFamily="50" charset="-128"/>
                <a:cs typeface="+mn-cs"/>
              </a:rPr>
              <a:t>国民生活</a:t>
            </a:r>
          </a:p>
        </p:txBody>
      </p:sp>
      <p:sp>
        <p:nvSpPr>
          <p:cNvPr id="11" name="角丸四角形 125">
            <a:extLst>
              <a:ext uri="{FF2B5EF4-FFF2-40B4-BE49-F238E27FC236}">
                <a16:creationId xmlns:a16="http://schemas.microsoft.com/office/drawing/2014/main" id="{B2C454A8-EC92-DD38-8EDE-E9D255BFFB42}"/>
              </a:ext>
            </a:extLst>
          </p:cNvPr>
          <p:cNvSpPr/>
          <p:nvPr/>
        </p:nvSpPr>
        <p:spPr bwMode="auto">
          <a:xfrm>
            <a:off x="7760447" y="1743164"/>
            <a:ext cx="1297818" cy="512872"/>
          </a:xfrm>
          <a:prstGeom prst="roundRect">
            <a:avLst/>
          </a:prstGeom>
          <a:solidFill>
            <a:srgbClr val="8064A2">
              <a:lumMod val="20000"/>
              <a:lumOff val="80000"/>
            </a:srgbClr>
          </a:solidFill>
          <a:ln w="12700" cap="sq" cmpd="sng" algn="ctr">
            <a:solidFill>
              <a:srgbClr val="1F497D">
                <a:lumMod val="50000"/>
              </a:srgbClr>
            </a:solidFill>
            <a:prstDash val="solid"/>
            <a:miter lim="800000"/>
          </a:ln>
          <a:effectLst/>
        </p:spPr>
        <p:txBody>
          <a:bodyPr vert="horz" tIns="52000" bIns="5200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0" normalizeH="0" baseline="0" noProof="0" dirty="0">
                <a:ln>
                  <a:noFill/>
                </a:ln>
                <a:solidFill>
                  <a:srgbClr val="1F497D">
                    <a:lumMod val="50000"/>
                  </a:srgbClr>
                </a:solidFill>
                <a:effectLst/>
                <a:uLnTx/>
                <a:uFillTx/>
                <a:latin typeface="ＭＳ Ｐゴシック" panose="020B0600070205080204" pitchFamily="50" charset="-128"/>
                <a:ea typeface="ＭＳ Ｐゴシック" panose="020B0600070205080204" pitchFamily="50" charset="-128"/>
                <a:cs typeface="+mn-cs"/>
              </a:rPr>
              <a:t>産業・</a:t>
            </a:r>
            <a:endParaRPr kumimoji="0" lang="en-US" altLang="ja-JP" sz="1600" b="1" i="0" u="none" strike="noStrike" kern="0" cap="none" spc="0" normalizeH="0" baseline="0" noProof="0" dirty="0">
              <a:ln>
                <a:noFill/>
              </a:ln>
              <a:solidFill>
                <a:srgbClr val="1F497D">
                  <a:lumMod val="50000"/>
                </a:srgbClr>
              </a:solidFill>
              <a:effectLst/>
              <a:uLnTx/>
              <a:uFillTx/>
              <a:latin typeface="ＭＳ Ｐゴシック" panose="020B0600070205080204" pitchFamily="50" charset="-128"/>
              <a:ea typeface="ＭＳ Ｐゴシック" panose="020B0600070205080204" pitchFamily="50" charset="-128"/>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0" normalizeH="0" baseline="0" noProof="0" dirty="0">
                <a:ln>
                  <a:noFill/>
                </a:ln>
                <a:solidFill>
                  <a:srgbClr val="1F497D">
                    <a:lumMod val="50000"/>
                  </a:srgbClr>
                </a:solidFill>
                <a:effectLst/>
                <a:uLnTx/>
                <a:uFillTx/>
                <a:latin typeface="ＭＳ Ｐゴシック" panose="020B0600070205080204" pitchFamily="50" charset="-128"/>
                <a:ea typeface="ＭＳ Ｐゴシック" panose="020B0600070205080204" pitchFamily="50" charset="-128"/>
                <a:cs typeface="+mn-cs"/>
              </a:rPr>
              <a:t>経済活動</a:t>
            </a:r>
          </a:p>
        </p:txBody>
      </p:sp>
      <p:sp>
        <p:nvSpPr>
          <p:cNvPr id="12" name="角丸四角形 124">
            <a:extLst>
              <a:ext uri="{FF2B5EF4-FFF2-40B4-BE49-F238E27FC236}">
                <a16:creationId xmlns:a16="http://schemas.microsoft.com/office/drawing/2014/main" id="{4A1CB2BC-9488-5A27-069F-C38FDD7A7988}"/>
              </a:ext>
            </a:extLst>
          </p:cNvPr>
          <p:cNvSpPr/>
          <p:nvPr/>
        </p:nvSpPr>
        <p:spPr bwMode="auto">
          <a:xfrm>
            <a:off x="6399854" y="1743179"/>
            <a:ext cx="988656" cy="502234"/>
          </a:xfrm>
          <a:prstGeom prst="roundRect">
            <a:avLst/>
          </a:prstGeom>
          <a:solidFill>
            <a:srgbClr val="8064A2">
              <a:lumMod val="20000"/>
              <a:lumOff val="80000"/>
            </a:srgbClr>
          </a:solidFill>
          <a:ln w="12700" cap="sq" cmpd="sng" algn="ctr">
            <a:solidFill>
              <a:srgbClr val="1F497D">
                <a:lumMod val="50000"/>
              </a:srgbClr>
            </a:solid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0" normalizeH="0" baseline="0" noProof="0" dirty="0">
                <a:ln>
                  <a:noFill/>
                </a:ln>
                <a:solidFill>
                  <a:srgbClr val="1F497D">
                    <a:lumMod val="50000"/>
                  </a:srgbClr>
                </a:solidFill>
                <a:effectLst/>
                <a:uLnTx/>
                <a:uFillTx/>
                <a:latin typeface="ＭＳ Ｐゴシック" panose="020B0600070205080204" pitchFamily="50" charset="-128"/>
                <a:ea typeface="ＭＳ Ｐゴシック" panose="020B0600070205080204" pitchFamily="50" charset="-128"/>
                <a:cs typeface="+mn-cs"/>
              </a:rPr>
              <a:t>健康</a:t>
            </a:r>
          </a:p>
        </p:txBody>
      </p:sp>
      <p:sp>
        <p:nvSpPr>
          <p:cNvPr id="13" name="角丸四角形 123">
            <a:extLst>
              <a:ext uri="{FF2B5EF4-FFF2-40B4-BE49-F238E27FC236}">
                <a16:creationId xmlns:a16="http://schemas.microsoft.com/office/drawing/2014/main" id="{E80E5031-2AAD-62B9-3A98-2C09A04FAFCB}"/>
              </a:ext>
            </a:extLst>
          </p:cNvPr>
          <p:cNvSpPr/>
          <p:nvPr/>
        </p:nvSpPr>
        <p:spPr bwMode="auto">
          <a:xfrm>
            <a:off x="4993161" y="1745126"/>
            <a:ext cx="1077344" cy="500287"/>
          </a:xfrm>
          <a:prstGeom prst="roundRect">
            <a:avLst/>
          </a:prstGeom>
          <a:solidFill>
            <a:srgbClr val="8064A2">
              <a:lumMod val="20000"/>
              <a:lumOff val="80000"/>
            </a:srgbClr>
          </a:solidFill>
          <a:ln w="12700" cap="sq" cmpd="sng" algn="ctr">
            <a:solidFill>
              <a:srgbClr val="1F497D">
                <a:lumMod val="50000"/>
              </a:srgbClr>
            </a:solidFill>
            <a:prstDash val="solid"/>
            <a:miter lim="800000"/>
          </a:ln>
          <a:effectLst/>
        </p:spPr>
        <p:txBody>
          <a:bodyPr vert="horz"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0" normalizeH="0" baseline="0" noProof="0" dirty="0">
                <a:ln>
                  <a:noFill/>
                </a:ln>
                <a:solidFill>
                  <a:srgbClr val="1F497D">
                    <a:lumMod val="50000"/>
                  </a:srgbClr>
                </a:solidFill>
                <a:effectLst/>
                <a:uLnTx/>
                <a:uFillTx/>
                <a:latin typeface="ＭＳ Ｐゴシック" panose="020B0600070205080204" pitchFamily="50" charset="-128"/>
                <a:ea typeface="ＭＳ Ｐゴシック" panose="020B0600070205080204" pitchFamily="50" charset="-128"/>
                <a:cs typeface="+mn-cs"/>
              </a:rPr>
              <a:t>自然災害</a:t>
            </a:r>
          </a:p>
        </p:txBody>
      </p:sp>
      <p:sp>
        <p:nvSpPr>
          <p:cNvPr id="14" name="角丸四角形 122">
            <a:extLst>
              <a:ext uri="{FF2B5EF4-FFF2-40B4-BE49-F238E27FC236}">
                <a16:creationId xmlns:a16="http://schemas.microsoft.com/office/drawing/2014/main" id="{81947959-F5A7-4760-CC04-44ADF237A7E2}"/>
              </a:ext>
            </a:extLst>
          </p:cNvPr>
          <p:cNvSpPr/>
          <p:nvPr/>
        </p:nvSpPr>
        <p:spPr bwMode="auto">
          <a:xfrm>
            <a:off x="3400273" y="1746165"/>
            <a:ext cx="1254201" cy="532672"/>
          </a:xfrm>
          <a:prstGeom prst="roundRect">
            <a:avLst/>
          </a:prstGeom>
          <a:solidFill>
            <a:srgbClr val="8064A2">
              <a:lumMod val="20000"/>
              <a:lumOff val="80000"/>
            </a:srgbClr>
          </a:solidFill>
          <a:ln w="12700" cap="sq" cmpd="sng" algn="ctr">
            <a:solidFill>
              <a:srgbClr val="1F497D">
                <a:lumMod val="50000"/>
              </a:srgbClr>
            </a:solidFill>
            <a:prstDash val="solid"/>
            <a:miter lim="800000"/>
          </a:ln>
          <a:effectLst/>
        </p:spPr>
        <p:txBody>
          <a:bodyPr vert="horz"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0" normalizeH="0" baseline="0" noProof="0" dirty="0">
                <a:ln>
                  <a:noFill/>
                </a:ln>
                <a:solidFill>
                  <a:srgbClr val="1F497D">
                    <a:lumMod val="50000"/>
                  </a:srgbClr>
                </a:solidFill>
                <a:effectLst/>
                <a:uLnTx/>
                <a:uFillTx/>
                <a:latin typeface="ＭＳ Ｐゴシック" panose="020B0600070205080204" pitchFamily="50" charset="-128"/>
                <a:ea typeface="ＭＳ Ｐゴシック" panose="020B0600070205080204" pitchFamily="50" charset="-128"/>
                <a:cs typeface="+mn-cs"/>
              </a:rPr>
              <a:t>自然</a:t>
            </a:r>
            <a:endParaRPr kumimoji="0" lang="en-US" altLang="ja-JP" sz="1600" b="1" i="0" u="none" strike="noStrike" kern="0" cap="none" spc="0" normalizeH="0" baseline="0" noProof="0" dirty="0">
              <a:ln>
                <a:noFill/>
              </a:ln>
              <a:solidFill>
                <a:srgbClr val="1F497D">
                  <a:lumMod val="50000"/>
                </a:srgbClr>
              </a:solidFill>
              <a:effectLst/>
              <a:uLnTx/>
              <a:uFillTx/>
              <a:latin typeface="ＭＳ Ｐゴシック" panose="020B0600070205080204" pitchFamily="50" charset="-128"/>
              <a:ea typeface="ＭＳ Ｐゴシック" panose="020B0600070205080204" pitchFamily="50" charset="-128"/>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0" normalizeH="0" baseline="0" noProof="0" dirty="0">
                <a:ln>
                  <a:noFill/>
                </a:ln>
                <a:solidFill>
                  <a:srgbClr val="1F497D">
                    <a:lumMod val="50000"/>
                  </a:srgbClr>
                </a:solidFill>
                <a:effectLst/>
                <a:uLnTx/>
                <a:uFillTx/>
                <a:latin typeface="ＭＳ Ｐゴシック" panose="020B0600070205080204" pitchFamily="50" charset="-128"/>
                <a:ea typeface="ＭＳ Ｐゴシック" panose="020B0600070205080204" pitchFamily="50" charset="-128"/>
                <a:cs typeface="+mn-cs"/>
              </a:rPr>
              <a:t>生態系</a:t>
            </a:r>
          </a:p>
        </p:txBody>
      </p:sp>
      <p:sp>
        <p:nvSpPr>
          <p:cNvPr id="15" name="角丸四角形 121">
            <a:extLst>
              <a:ext uri="{FF2B5EF4-FFF2-40B4-BE49-F238E27FC236}">
                <a16:creationId xmlns:a16="http://schemas.microsoft.com/office/drawing/2014/main" id="{2F1D97FA-4D0E-B79F-4634-DE7D2728AFE2}"/>
              </a:ext>
            </a:extLst>
          </p:cNvPr>
          <p:cNvSpPr/>
          <p:nvPr/>
        </p:nvSpPr>
        <p:spPr bwMode="auto">
          <a:xfrm>
            <a:off x="1913105" y="1723364"/>
            <a:ext cx="1177325" cy="532672"/>
          </a:xfrm>
          <a:prstGeom prst="roundRect">
            <a:avLst/>
          </a:prstGeom>
          <a:solidFill>
            <a:srgbClr val="8064A2">
              <a:lumMod val="20000"/>
              <a:lumOff val="80000"/>
            </a:srgbClr>
          </a:solidFill>
          <a:ln w="12700" cap="sq" cmpd="sng" algn="ctr">
            <a:solidFill>
              <a:srgbClr val="1F497D">
                <a:lumMod val="50000"/>
              </a:srgbClr>
            </a:solidFill>
            <a:prstDash val="solid"/>
            <a:miter lim="800000"/>
          </a:ln>
          <a:effectLst/>
        </p:spPr>
        <p:txBody>
          <a:bodyPr vert="horz" tIns="52000" bIns="5200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0" normalizeH="0" baseline="0" noProof="0" dirty="0">
                <a:ln>
                  <a:noFill/>
                </a:ln>
                <a:solidFill>
                  <a:srgbClr val="1F497D">
                    <a:lumMod val="50000"/>
                  </a:srgbClr>
                </a:solidFill>
                <a:effectLst/>
                <a:uLnTx/>
                <a:uFillTx/>
                <a:latin typeface="ＭＳ Ｐゴシック" panose="020B0600070205080204" pitchFamily="50" charset="-128"/>
                <a:ea typeface="ＭＳ Ｐゴシック" panose="020B0600070205080204" pitchFamily="50" charset="-128"/>
                <a:cs typeface="+mn-cs"/>
              </a:rPr>
              <a:t>水環境・　</a:t>
            </a:r>
            <a:endParaRPr kumimoji="0" lang="en-US" altLang="ja-JP" sz="1600" b="1" i="0" u="none" strike="noStrike" kern="0" cap="none" spc="0" normalizeH="0" baseline="0" noProof="0" dirty="0">
              <a:ln>
                <a:noFill/>
              </a:ln>
              <a:solidFill>
                <a:srgbClr val="1F497D">
                  <a:lumMod val="50000"/>
                </a:srgbClr>
              </a:solidFill>
              <a:effectLst/>
              <a:uLnTx/>
              <a:uFillTx/>
              <a:latin typeface="ＭＳ Ｐゴシック" panose="020B0600070205080204" pitchFamily="50" charset="-128"/>
              <a:ea typeface="ＭＳ Ｐゴシック" panose="020B0600070205080204" pitchFamily="50" charset="-128"/>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0" normalizeH="0" baseline="0" noProof="0" dirty="0">
                <a:ln>
                  <a:noFill/>
                </a:ln>
                <a:solidFill>
                  <a:srgbClr val="1F497D">
                    <a:lumMod val="50000"/>
                  </a:srgbClr>
                </a:solidFill>
                <a:effectLst/>
                <a:uLnTx/>
                <a:uFillTx/>
                <a:latin typeface="ＭＳ Ｐゴシック" panose="020B0600070205080204" pitchFamily="50" charset="-128"/>
                <a:ea typeface="ＭＳ Ｐゴシック" panose="020B0600070205080204" pitchFamily="50" charset="-128"/>
                <a:cs typeface="+mn-cs"/>
              </a:rPr>
              <a:t>水資源</a:t>
            </a:r>
          </a:p>
        </p:txBody>
      </p:sp>
      <p:sp>
        <p:nvSpPr>
          <p:cNvPr id="16" name="角丸四角形 120">
            <a:extLst>
              <a:ext uri="{FF2B5EF4-FFF2-40B4-BE49-F238E27FC236}">
                <a16:creationId xmlns:a16="http://schemas.microsoft.com/office/drawing/2014/main" id="{3035C19B-0DB0-A3E0-DEDA-C391C9AA5A13}"/>
              </a:ext>
            </a:extLst>
          </p:cNvPr>
          <p:cNvSpPr/>
          <p:nvPr/>
        </p:nvSpPr>
        <p:spPr bwMode="auto">
          <a:xfrm>
            <a:off x="253901" y="1742897"/>
            <a:ext cx="1410777" cy="504463"/>
          </a:xfrm>
          <a:prstGeom prst="roundRect">
            <a:avLst/>
          </a:prstGeom>
          <a:solidFill>
            <a:srgbClr val="8064A2">
              <a:lumMod val="20000"/>
              <a:lumOff val="80000"/>
            </a:srgbClr>
          </a:solidFill>
          <a:ln w="12700" cap="sq" cmpd="sng" algn="ctr">
            <a:solidFill>
              <a:srgbClr val="1F497D">
                <a:lumMod val="50000"/>
              </a:srgbClr>
            </a:solidFill>
            <a:prstDash val="solid"/>
            <a:miter lim="800000"/>
          </a:ln>
          <a:effectLst/>
        </p:spPr>
        <p:txBody>
          <a:bodyPr vert="horz"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kern="0" dirty="0">
                <a:solidFill>
                  <a:srgbClr val="1F497D">
                    <a:lumMod val="50000"/>
                  </a:srgbClr>
                </a:solidFill>
                <a:latin typeface="ＭＳ Ｐゴシック" panose="020B0600070205080204" pitchFamily="50" charset="-128"/>
                <a:ea typeface="ＭＳ Ｐゴシック" panose="020B0600070205080204" pitchFamily="50" charset="-128"/>
              </a:rPr>
              <a:t>農業・林業・</a:t>
            </a:r>
            <a:endParaRPr kumimoji="0" lang="en-US" altLang="ja-JP" sz="1600" b="1" i="0" u="none" strike="noStrike" kern="0" cap="none" spc="0" normalizeH="0" baseline="0" noProof="0" dirty="0">
              <a:ln>
                <a:noFill/>
              </a:ln>
              <a:solidFill>
                <a:srgbClr val="1F497D">
                  <a:lumMod val="50000"/>
                </a:srgbClr>
              </a:solidFill>
              <a:effectLst/>
              <a:uLnTx/>
              <a:uFillTx/>
              <a:latin typeface="ＭＳ Ｐゴシック" panose="020B0600070205080204" pitchFamily="50" charset="-128"/>
              <a:ea typeface="ＭＳ Ｐゴシック" panose="020B0600070205080204" pitchFamily="50" charset="-128"/>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0" normalizeH="0" baseline="0" noProof="0" dirty="0">
                <a:ln>
                  <a:noFill/>
                </a:ln>
                <a:solidFill>
                  <a:srgbClr val="1F497D">
                    <a:lumMod val="50000"/>
                  </a:srgbClr>
                </a:solidFill>
                <a:effectLst/>
                <a:uLnTx/>
                <a:uFillTx/>
                <a:latin typeface="ＭＳ Ｐゴシック" panose="020B0600070205080204" pitchFamily="50" charset="-128"/>
                <a:ea typeface="ＭＳ Ｐゴシック" panose="020B0600070205080204" pitchFamily="50" charset="-128"/>
                <a:cs typeface="+mn-cs"/>
              </a:rPr>
              <a:t>水産業</a:t>
            </a:r>
          </a:p>
        </p:txBody>
      </p:sp>
      <p:sp>
        <p:nvSpPr>
          <p:cNvPr id="9" name="コンテンツ プレースホルダー 2">
            <a:extLst>
              <a:ext uri="{FF2B5EF4-FFF2-40B4-BE49-F238E27FC236}">
                <a16:creationId xmlns:a16="http://schemas.microsoft.com/office/drawing/2014/main" id="{1AD48E3D-AA9A-AA93-E868-ABA9E5E60CEF}"/>
              </a:ext>
            </a:extLst>
          </p:cNvPr>
          <p:cNvSpPr txBox="1">
            <a:spLocks/>
          </p:cNvSpPr>
          <p:nvPr/>
        </p:nvSpPr>
        <p:spPr>
          <a:xfrm>
            <a:off x="150828" y="7147109"/>
            <a:ext cx="8128647" cy="267844"/>
          </a:xfrm>
          <a:prstGeom prst="rect">
            <a:avLst/>
          </a:prstGeom>
        </p:spPr>
        <p:txBody>
          <a:bodyPr vert="horz" lIns="91440" tIns="45720" rIns="91440" bIns="45720" rtlCol="0">
            <a:normAutofit/>
          </a:bodyPr>
          <a:lstStyle>
            <a:lvl1pPr marL="0" indent="0" algn="l" defTabSz="755957" rtl="0" eaLnBrk="1" latinLnBrk="0" hangingPunct="1">
              <a:lnSpc>
                <a:spcPct val="90000"/>
              </a:lnSpc>
              <a:spcBef>
                <a:spcPts val="827"/>
              </a:spcBef>
              <a:buFont typeface="Arial" panose="020B0604020202020204" pitchFamily="34" charset="0"/>
              <a:buNone/>
              <a:defRPr kumimoji="1" sz="2646" kern="1200">
                <a:solidFill>
                  <a:schemeClr val="tx1"/>
                </a:solidFill>
                <a:latin typeface="+mn-lt"/>
                <a:ea typeface="+mn-ea"/>
                <a:cs typeface="+mn-cs"/>
              </a:defRPr>
            </a:lvl1pPr>
            <a:lvl2pPr marL="503959" indent="0" algn="l" defTabSz="755957" rtl="0" eaLnBrk="1" latinLnBrk="0" hangingPunct="1">
              <a:lnSpc>
                <a:spcPct val="90000"/>
              </a:lnSpc>
              <a:spcBef>
                <a:spcPts val="413"/>
              </a:spcBef>
              <a:buFont typeface="Arial" panose="020B0604020202020204" pitchFamily="34" charset="0"/>
              <a:buNone/>
              <a:defRPr kumimoji="1" sz="1984" kern="1200">
                <a:solidFill>
                  <a:schemeClr val="tx1"/>
                </a:solidFill>
                <a:latin typeface="+mn-lt"/>
                <a:ea typeface="+mn-ea"/>
                <a:cs typeface="+mn-cs"/>
              </a:defRPr>
            </a:lvl2pPr>
            <a:lvl3pPr marL="1007918" indent="0" algn="l" defTabSz="755957" rtl="0" eaLnBrk="1" latinLnBrk="0" hangingPunct="1">
              <a:lnSpc>
                <a:spcPct val="90000"/>
              </a:lnSpc>
              <a:spcBef>
                <a:spcPts val="413"/>
              </a:spcBef>
              <a:buFont typeface="Arial" panose="020B0604020202020204" pitchFamily="34" charset="0"/>
              <a:buNone/>
              <a:defRPr kumimoji="1" sz="1653" kern="1200">
                <a:solidFill>
                  <a:schemeClr val="tx1"/>
                </a:solidFill>
                <a:latin typeface="+mn-lt"/>
                <a:ea typeface="+mn-ea"/>
                <a:cs typeface="+mn-cs"/>
              </a:defRPr>
            </a:lvl3pPr>
            <a:lvl4pPr marL="1511877" indent="0" algn="l" defTabSz="755957" rtl="0" eaLnBrk="1" latinLnBrk="0" hangingPunct="1">
              <a:lnSpc>
                <a:spcPct val="90000"/>
              </a:lnSpc>
              <a:spcBef>
                <a:spcPts val="413"/>
              </a:spcBef>
              <a:buFont typeface="Arial" panose="020B0604020202020204" pitchFamily="34" charset="0"/>
              <a:buNone/>
              <a:defRPr kumimoji="1" sz="1488" kern="1200">
                <a:solidFill>
                  <a:schemeClr val="tx1"/>
                </a:solidFill>
                <a:latin typeface="+mn-lt"/>
                <a:ea typeface="+mn-ea"/>
                <a:cs typeface="+mn-cs"/>
              </a:defRPr>
            </a:lvl4pPr>
            <a:lvl5pPr marL="2015836" indent="0" algn="l" defTabSz="755957" rtl="0" eaLnBrk="1" latinLnBrk="0" hangingPunct="1">
              <a:lnSpc>
                <a:spcPct val="90000"/>
              </a:lnSpc>
              <a:spcBef>
                <a:spcPts val="413"/>
              </a:spcBef>
              <a:buFont typeface="Arial" panose="020B0604020202020204" pitchFamily="34" charset="0"/>
              <a:buNone/>
              <a:defRPr kumimoji="1" sz="1488" kern="1200">
                <a:solidFill>
                  <a:schemeClr val="tx1"/>
                </a:solidFill>
                <a:latin typeface="+mn-lt"/>
                <a:ea typeface="+mn-ea"/>
                <a:cs typeface="+mn-cs"/>
              </a:defRPr>
            </a:lvl5pPr>
            <a:lvl6pPr marL="2078883" indent="-188989" algn="l" defTabSz="755957" rtl="0" eaLnBrk="1" latinLnBrk="0" hangingPunct="1">
              <a:lnSpc>
                <a:spcPct val="90000"/>
              </a:lnSpc>
              <a:spcBef>
                <a:spcPts val="413"/>
              </a:spcBef>
              <a:buFont typeface="Arial" panose="020B0604020202020204" pitchFamily="34" charset="0"/>
              <a:buChar char="•"/>
              <a:defRPr kumimoji="1" sz="1488" kern="1200">
                <a:solidFill>
                  <a:schemeClr val="tx1"/>
                </a:solidFill>
                <a:latin typeface="+mn-lt"/>
                <a:ea typeface="+mn-ea"/>
                <a:cs typeface="+mn-cs"/>
              </a:defRPr>
            </a:lvl6pPr>
            <a:lvl7pPr marL="2456861" indent="-188989" algn="l" defTabSz="755957" rtl="0" eaLnBrk="1" latinLnBrk="0" hangingPunct="1">
              <a:lnSpc>
                <a:spcPct val="90000"/>
              </a:lnSpc>
              <a:spcBef>
                <a:spcPts val="413"/>
              </a:spcBef>
              <a:buFont typeface="Arial" panose="020B0604020202020204" pitchFamily="34" charset="0"/>
              <a:buChar char="•"/>
              <a:defRPr kumimoji="1" sz="1488" kern="1200">
                <a:solidFill>
                  <a:schemeClr val="tx1"/>
                </a:solidFill>
                <a:latin typeface="+mn-lt"/>
                <a:ea typeface="+mn-ea"/>
                <a:cs typeface="+mn-cs"/>
              </a:defRPr>
            </a:lvl7pPr>
            <a:lvl8pPr marL="2834840" indent="-188989" algn="l" defTabSz="755957" rtl="0" eaLnBrk="1" latinLnBrk="0" hangingPunct="1">
              <a:lnSpc>
                <a:spcPct val="90000"/>
              </a:lnSpc>
              <a:spcBef>
                <a:spcPts val="413"/>
              </a:spcBef>
              <a:buFont typeface="Arial" panose="020B0604020202020204" pitchFamily="34" charset="0"/>
              <a:buChar char="•"/>
              <a:defRPr kumimoji="1" sz="1488" kern="1200">
                <a:solidFill>
                  <a:schemeClr val="tx1"/>
                </a:solidFill>
                <a:latin typeface="+mn-lt"/>
                <a:ea typeface="+mn-ea"/>
                <a:cs typeface="+mn-cs"/>
              </a:defRPr>
            </a:lvl8pPr>
            <a:lvl9pPr marL="3212819" indent="-188989" algn="l" defTabSz="755957" rtl="0" eaLnBrk="1" latinLnBrk="0" hangingPunct="1">
              <a:lnSpc>
                <a:spcPct val="90000"/>
              </a:lnSpc>
              <a:spcBef>
                <a:spcPts val="413"/>
              </a:spcBef>
              <a:buFont typeface="Arial" panose="020B0604020202020204" pitchFamily="34" charset="0"/>
              <a:buChar char="•"/>
              <a:defRPr kumimoji="1" sz="1488" kern="1200">
                <a:solidFill>
                  <a:schemeClr val="tx1"/>
                </a:solidFill>
                <a:latin typeface="+mn-lt"/>
                <a:ea typeface="+mn-ea"/>
                <a:cs typeface="+mn-cs"/>
              </a:defRPr>
            </a:lvl9pPr>
          </a:lstStyle>
          <a:p>
            <a:r>
              <a:rPr lang="ja-JP" altLang="en-US" sz="1200" dirty="0">
                <a:latin typeface="+mn-ea"/>
              </a:rPr>
              <a:t>出典：環境省（</a:t>
            </a:r>
            <a:r>
              <a:rPr lang="en-US" altLang="ja-JP" sz="1200" dirty="0">
                <a:latin typeface="+mn-ea"/>
              </a:rPr>
              <a:t>2022</a:t>
            </a:r>
            <a:r>
              <a:rPr lang="ja-JP" altLang="en-US" sz="1200" dirty="0">
                <a:latin typeface="+mn-ea"/>
              </a:rPr>
              <a:t>）「気候変動影響評価報告書（概要版）」</a:t>
            </a:r>
            <a:r>
              <a:rPr lang="en-US" altLang="ja-JP" sz="1200" dirty="0">
                <a:latin typeface="+mn-ea"/>
              </a:rPr>
              <a:t>https://www.env.go.jp/content/900440669.pdf</a:t>
            </a:r>
          </a:p>
        </p:txBody>
      </p:sp>
      <p:pic>
        <p:nvPicPr>
          <p:cNvPr id="18" name="図 17" descr="アイコン&#10;&#10;自動的に生成された説明">
            <a:extLst>
              <a:ext uri="{FF2B5EF4-FFF2-40B4-BE49-F238E27FC236}">
                <a16:creationId xmlns:a16="http://schemas.microsoft.com/office/drawing/2014/main" id="{83F56ED9-E8A3-2A7D-E87B-C59BF65B2FB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60596" y="2302006"/>
            <a:ext cx="989171" cy="989171"/>
          </a:xfrm>
          <a:prstGeom prst="rect">
            <a:avLst/>
          </a:prstGeom>
        </p:spPr>
      </p:pic>
      <p:pic>
        <p:nvPicPr>
          <p:cNvPr id="20" name="図 19" descr="アイコン&#10;&#10;自動的に生成された説明">
            <a:extLst>
              <a:ext uri="{FF2B5EF4-FFF2-40B4-BE49-F238E27FC236}">
                <a16:creationId xmlns:a16="http://schemas.microsoft.com/office/drawing/2014/main" id="{327F9C53-ED16-C971-D76A-B6D5BFD5F8B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07183" y="2308950"/>
            <a:ext cx="989171" cy="989171"/>
          </a:xfrm>
          <a:prstGeom prst="rect">
            <a:avLst/>
          </a:prstGeom>
        </p:spPr>
      </p:pic>
      <p:pic>
        <p:nvPicPr>
          <p:cNvPr id="22" name="図 21" descr="アイコン&#10;&#10;自動的に生成された説明">
            <a:extLst>
              <a:ext uri="{FF2B5EF4-FFF2-40B4-BE49-F238E27FC236}">
                <a16:creationId xmlns:a16="http://schemas.microsoft.com/office/drawing/2014/main" id="{E44422AE-CCA2-F61B-8D92-C6D117658C6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573784" y="2310614"/>
            <a:ext cx="989171" cy="989171"/>
          </a:xfrm>
          <a:prstGeom prst="rect">
            <a:avLst/>
          </a:prstGeom>
        </p:spPr>
      </p:pic>
      <p:pic>
        <p:nvPicPr>
          <p:cNvPr id="24" name="図 23" descr="アイコン&#10;&#10;自動的に生成された説明">
            <a:extLst>
              <a:ext uri="{FF2B5EF4-FFF2-40B4-BE49-F238E27FC236}">
                <a16:creationId xmlns:a16="http://schemas.microsoft.com/office/drawing/2014/main" id="{6F45DA60-CA38-3B9B-FB10-8C6A86EE156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038492" y="2302230"/>
            <a:ext cx="989171" cy="989171"/>
          </a:xfrm>
          <a:prstGeom prst="rect">
            <a:avLst/>
          </a:prstGeom>
        </p:spPr>
      </p:pic>
      <p:pic>
        <p:nvPicPr>
          <p:cNvPr id="26" name="図 25" descr="アイコン&#10;&#10;自動的に生成された説明">
            <a:extLst>
              <a:ext uri="{FF2B5EF4-FFF2-40B4-BE49-F238E27FC236}">
                <a16:creationId xmlns:a16="http://schemas.microsoft.com/office/drawing/2014/main" id="{B55FD664-5FE3-BE3A-BA28-A8795AB50578}"/>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425136" y="2308950"/>
            <a:ext cx="989171" cy="989171"/>
          </a:xfrm>
          <a:prstGeom prst="rect">
            <a:avLst/>
          </a:prstGeom>
        </p:spPr>
      </p:pic>
      <p:pic>
        <p:nvPicPr>
          <p:cNvPr id="28" name="図 27" descr="アイコン&#10;&#10;自動的に生成された説明">
            <a:extLst>
              <a:ext uri="{FF2B5EF4-FFF2-40B4-BE49-F238E27FC236}">
                <a16:creationId xmlns:a16="http://schemas.microsoft.com/office/drawing/2014/main" id="{77DE68D2-FC35-C1B0-E68E-C3E2068E19C6}"/>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914771" y="2308950"/>
            <a:ext cx="989171" cy="989171"/>
          </a:xfrm>
          <a:prstGeom prst="rect">
            <a:avLst/>
          </a:prstGeom>
        </p:spPr>
      </p:pic>
      <p:pic>
        <p:nvPicPr>
          <p:cNvPr id="30" name="図 29" descr="アイコン&#10;&#10;自動的に生成された説明">
            <a:extLst>
              <a:ext uri="{FF2B5EF4-FFF2-40B4-BE49-F238E27FC236}">
                <a16:creationId xmlns:a16="http://schemas.microsoft.com/office/drawing/2014/main" id="{B28724BF-60CC-CB88-0556-1DDE41F167D5}"/>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9464655" y="2302006"/>
            <a:ext cx="989171" cy="989171"/>
          </a:xfrm>
          <a:prstGeom prst="rect">
            <a:avLst/>
          </a:prstGeom>
        </p:spPr>
      </p:pic>
      <p:sp>
        <p:nvSpPr>
          <p:cNvPr id="6" name="テキスト ボックス 5">
            <a:extLst>
              <a:ext uri="{FF2B5EF4-FFF2-40B4-BE49-F238E27FC236}">
                <a16:creationId xmlns:a16="http://schemas.microsoft.com/office/drawing/2014/main" id="{4CD3D304-F578-1083-92A5-898872E4B9AE}"/>
              </a:ext>
            </a:extLst>
          </p:cNvPr>
          <p:cNvSpPr txBox="1"/>
          <p:nvPr/>
        </p:nvSpPr>
        <p:spPr>
          <a:xfrm>
            <a:off x="535096" y="4779369"/>
            <a:ext cx="9918730" cy="1938992"/>
          </a:xfrm>
          <a:prstGeom prst="rect">
            <a:avLst/>
          </a:prstGeom>
          <a:noFill/>
        </p:spPr>
        <p:txBody>
          <a:bodyPr wrap="square">
            <a:spAutoFit/>
          </a:bodyPr>
          <a:lstStyle/>
          <a:p>
            <a:r>
              <a:rPr lang="en-US" altLang="ja-JP" sz="2400" b="1" dirty="0">
                <a:latin typeface="+mn-ea"/>
              </a:rPr>
              <a:t>【</a:t>
            </a:r>
            <a:r>
              <a:rPr lang="ja-JP" altLang="en-US" sz="2400" b="1" dirty="0">
                <a:latin typeface="+mn-ea"/>
              </a:rPr>
              <a:t>重大性</a:t>
            </a:r>
            <a:r>
              <a:rPr lang="en-US" altLang="ja-JP" sz="2400" b="1" dirty="0">
                <a:latin typeface="+mn-ea"/>
              </a:rPr>
              <a:t>】</a:t>
            </a:r>
            <a:r>
              <a:rPr lang="ja-JP" altLang="en-US" sz="2400" dirty="0">
                <a:latin typeface="+mn-ea"/>
              </a:rPr>
              <a:t>社会、経済、環境の</a:t>
            </a:r>
            <a:r>
              <a:rPr lang="en-US" altLang="ja-JP" sz="2400" dirty="0">
                <a:latin typeface="+mn-ea"/>
              </a:rPr>
              <a:t>3 </a:t>
            </a:r>
            <a:r>
              <a:rPr lang="ja-JP" altLang="en-US" sz="2400" dirty="0">
                <a:latin typeface="+mn-ea"/>
              </a:rPr>
              <a:t>つの観点における、影響の程度、可能性等</a:t>
            </a:r>
            <a:endParaRPr lang="en-US" altLang="ja-JP" sz="2400" dirty="0">
              <a:latin typeface="+mn-ea"/>
            </a:endParaRPr>
          </a:p>
          <a:p>
            <a:endParaRPr lang="ja-JP" altLang="en-US" sz="1200" dirty="0">
              <a:latin typeface="+mn-ea"/>
            </a:endParaRPr>
          </a:p>
          <a:p>
            <a:pPr marL="1166813" indent="-1166813"/>
            <a:r>
              <a:rPr lang="en-US" altLang="ja-JP" sz="2400" b="1" dirty="0">
                <a:latin typeface="+mn-ea"/>
              </a:rPr>
              <a:t>【</a:t>
            </a:r>
            <a:r>
              <a:rPr lang="ja-JP" altLang="en-US" sz="2400" b="1" dirty="0">
                <a:latin typeface="+mn-ea"/>
              </a:rPr>
              <a:t>緊急性</a:t>
            </a:r>
            <a:r>
              <a:rPr lang="en-US" altLang="ja-JP" sz="2400" b="1" dirty="0">
                <a:latin typeface="+mn-ea"/>
              </a:rPr>
              <a:t>】</a:t>
            </a:r>
            <a:r>
              <a:rPr lang="ja-JP" altLang="en-US" sz="2400" u="sng" dirty="0">
                <a:latin typeface="+mn-ea"/>
              </a:rPr>
              <a:t>影響の発現時期</a:t>
            </a:r>
            <a:r>
              <a:rPr lang="ja-JP" altLang="en-US" sz="2400" dirty="0">
                <a:latin typeface="+mn-ea"/>
              </a:rPr>
              <a:t>や</a:t>
            </a:r>
            <a:r>
              <a:rPr lang="ja-JP" altLang="en-US" sz="2400" u="sng" dirty="0">
                <a:latin typeface="+mn-ea"/>
              </a:rPr>
              <a:t>適応の着手・重要な意思決定が必要な時期</a:t>
            </a:r>
            <a:endParaRPr lang="en-US" altLang="ja-JP" sz="2400" u="sng" dirty="0">
              <a:latin typeface="+mn-ea"/>
            </a:endParaRPr>
          </a:p>
          <a:p>
            <a:pPr marL="1166813" indent="-1166813"/>
            <a:endParaRPr lang="en-US" altLang="ja-JP" sz="1200" dirty="0">
              <a:latin typeface="+mn-ea"/>
            </a:endParaRPr>
          </a:p>
          <a:p>
            <a:pPr marL="1166813" indent="-1166813"/>
            <a:r>
              <a:rPr lang="en-US" altLang="ja-JP" sz="2400" b="1" dirty="0">
                <a:latin typeface="+mn-ea"/>
              </a:rPr>
              <a:t>【</a:t>
            </a:r>
            <a:r>
              <a:rPr lang="ja-JP" altLang="en-US" sz="2400" b="1" dirty="0">
                <a:latin typeface="+mn-ea"/>
              </a:rPr>
              <a:t>確信度</a:t>
            </a:r>
            <a:r>
              <a:rPr lang="en-US" altLang="ja-JP" sz="2400" b="1" dirty="0">
                <a:latin typeface="+mn-ea"/>
              </a:rPr>
              <a:t>】</a:t>
            </a:r>
            <a:r>
              <a:rPr lang="ja-JP" altLang="en-US" sz="2400" dirty="0">
                <a:latin typeface="+mn-ea"/>
              </a:rPr>
              <a:t>「証拠の種類、量、質、整合性」、及び「見解の一致度」の観点からの予測の確からしさ</a:t>
            </a:r>
          </a:p>
        </p:txBody>
      </p:sp>
      <p:sp>
        <p:nvSpPr>
          <p:cNvPr id="7" name="コンテンツ プレースホルダー 2">
            <a:extLst>
              <a:ext uri="{FF2B5EF4-FFF2-40B4-BE49-F238E27FC236}">
                <a16:creationId xmlns:a16="http://schemas.microsoft.com/office/drawing/2014/main" id="{5B14C9B9-BA90-6DAC-37C2-6CDF642D1E43}"/>
              </a:ext>
            </a:extLst>
          </p:cNvPr>
          <p:cNvSpPr txBox="1">
            <a:spLocks/>
          </p:cNvSpPr>
          <p:nvPr/>
        </p:nvSpPr>
        <p:spPr>
          <a:xfrm>
            <a:off x="69317" y="4026946"/>
            <a:ext cx="10691813" cy="424427"/>
          </a:xfrm>
          <a:prstGeom prst="rect">
            <a:avLst/>
          </a:prstGeom>
          <a:solidFill>
            <a:schemeClr val="accent1"/>
          </a:solidFill>
        </p:spPr>
        <p:txBody>
          <a:bodyPr vert="horz" lIns="91440" tIns="72000" rIns="91440" bIns="36000" rtlCol="0">
            <a:noAutofit/>
          </a:bodyPr>
          <a:lstStyle>
            <a:lvl1pPr marL="0" indent="0" algn="l" defTabSz="755957" rtl="0" eaLnBrk="1" latinLnBrk="0" hangingPunct="1">
              <a:lnSpc>
                <a:spcPct val="90000"/>
              </a:lnSpc>
              <a:spcBef>
                <a:spcPts val="827"/>
              </a:spcBef>
              <a:buFont typeface="Arial" panose="020B0604020202020204" pitchFamily="34" charset="0"/>
              <a:buNone/>
              <a:defRPr kumimoji="1" sz="2646" kern="1200">
                <a:solidFill>
                  <a:schemeClr val="tx1"/>
                </a:solidFill>
                <a:latin typeface="+mn-lt"/>
                <a:ea typeface="+mn-ea"/>
                <a:cs typeface="+mn-cs"/>
              </a:defRPr>
            </a:lvl1pPr>
            <a:lvl2pPr marL="503959" indent="0" algn="l" defTabSz="755957" rtl="0" eaLnBrk="1" latinLnBrk="0" hangingPunct="1">
              <a:lnSpc>
                <a:spcPct val="90000"/>
              </a:lnSpc>
              <a:spcBef>
                <a:spcPts val="413"/>
              </a:spcBef>
              <a:buFont typeface="Arial" panose="020B0604020202020204" pitchFamily="34" charset="0"/>
              <a:buNone/>
              <a:defRPr kumimoji="1" sz="1984" kern="1200">
                <a:solidFill>
                  <a:schemeClr val="tx1"/>
                </a:solidFill>
                <a:latin typeface="+mn-lt"/>
                <a:ea typeface="+mn-ea"/>
                <a:cs typeface="+mn-cs"/>
              </a:defRPr>
            </a:lvl2pPr>
            <a:lvl3pPr marL="1007918" indent="0" algn="l" defTabSz="755957" rtl="0" eaLnBrk="1" latinLnBrk="0" hangingPunct="1">
              <a:lnSpc>
                <a:spcPct val="90000"/>
              </a:lnSpc>
              <a:spcBef>
                <a:spcPts val="413"/>
              </a:spcBef>
              <a:buFont typeface="Arial" panose="020B0604020202020204" pitchFamily="34" charset="0"/>
              <a:buNone/>
              <a:defRPr kumimoji="1" sz="1653" kern="1200">
                <a:solidFill>
                  <a:schemeClr val="tx1"/>
                </a:solidFill>
                <a:latin typeface="+mn-lt"/>
                <a:ea typeface="+mn-ea"/>
                <a:cs typeface="+mn-cs"/>
              </a:defRPr>
            </a:lvl3pPr>
            <a:lvl4pPr marL="1511877" indent="0" algn="l" defTabSz="755957" rtl="0" eaLnBrk="1" latinLnBrk="0" hangingPunct="1">
              <a:lnSpc>
                <a:spcPct val="90000"/>
              </a:lnSpc>
              <a:spcBef>
                <a:spcPts val="413"/>
              </a:spcBef>
              <a:buFont typeface="Arial" panose="020B0604020202020204" pitchFamily="34" charset="0"/>
              <a:buNone/>
              <a:defRPr kumimoji="1" sz="1488" kern="1200">
                <a:solidFill>
                  <a:schemeClr val="tx1"/>
                </a:solidFill>
                <a:latin typeface="+mn-lt"/>
                <a:ea typeface="+mn-ea"/>
                <a:cs typeface="+mn-cs"/>
              </a:defRPr>
            </a:lvl4pPr>
            <a:lvl5pPr marL="2015836" indent="0" algn="l" defTabSz="755957" rtl="0" eaLnBrk="1" latinLnBrk="0" hangingPunct="1">
              <a:lnSpc>
                <a:spcPct val="90000"/>
              </a:lnSpc>
              <a:spcBef>
                <a:spcPts val="413"/>
              </a:spcBef>
              <a:buFont typeface="Arial" panose="020B0604020202020204" pitchFamily="34" charset="0"/>
              <a:buNone/>
              <a:defRPr kumimoji="1" sz="1488" kern="1200">
                <a:solidFill>
                  <a:schemeClr val="tx1"/>
                </a:solidFill>
                <a:latin typeface="+mn-lt"/>
                <a:ea typeface="+mn-ea"/>
                <a:cs typeface="+mn-cs"/>
              </a:defRPr>
            </a:lvl5pPr>
            <a:lvl6pPr marL="2078883" indent="-188989" algn="l" defTabSz="755957" rtl="0" eaLnBrk="1" latinLnBrk="0" hangingPunct="1">
              <a:lnSpc>
                <a:spcPct val="90000"/>
              </a:lnSpc>
              <a:spcBef>
                <a:spcPts val="413"/>
              </a:spcBef>
              <a:buFont typeface="Arial" panose="020B0604020202020204" pitchFamily="34" charset="0"/>
              <a:buChar char="•"/>
              <a:defRPr kumimoji="1" sz="1488" kern="1200">
                <a:solidFill>
                  <a:schemeClr val="tx1"/>
                </a:solidFill>
                <a:latin typeface="+mn-lt"/>
                <a:ea typeface="+mn-ea"/>
                <a:cs typeface="+mn-cs"/>
              </a:defRPr>
            </a:lvl6pPr>
            <a:lvl7pPr marL="2456861" indent="-188989" algn="l" defTabSz="755957" rtl="0" eaLnBrk="1" latinLnBrk="0" hangingPunct="1">
              <a:lnSpc>
                <a:spcPct val="90000"/>
              </a:lnSpc>
              <a:spcBef>
                <a:spcPts val="413"/>
              </a:spcBef>
              <a:buFont typeface="Arial" panose="020B0604020202020204" pitchFamily="34" charset="0"/>
              <a:buChar char="•"/>
              <a:defRPr kumimoji="1" sz="1488" kern="1200">
                <a:solidFill>
                  <a:schemeClr val="tx1"/>
                </a:solidFill>
                <a:latin typeface="+mn-lt"/>
                <a:ea typeface="+mn-ea"/>
                <a:cs typeface="+mn-cs"/>
              </a:defRPr>
            </a:lvl7pPr>
            <a:lvl8pPr marL="2834840" indent="-188989" algn="l" defTabSz="755957" rtl="0" eaLnBrk="1" latinLnBrk="0" hangingPunct="1">
              <a:lnSpc>
                <a:spcPct val="90000"/>
              </a:lnSpc>
              <a:spcBef>
                <a:spcPts val="413"/>
              </a:spcBef>
              <a:buFont typeface="Arial" panose="020B0604020202020204" pitchFamily="34" charset="0"/>
              <a:buChar char="•"/>
              <a:defRPr kumimoji="1" sz="1488" kern="1200">
                <a:solidFill>
                  <a:schemeClr val="tx1"/>
                </a:solidFill>
                <a:latin typeface="+mn-lt"/>
                <a:ea typeface="+mn-ea"/>
                <a:cs typeface="+mn-cs"/>
              </a:defRPr>
            </a:lvl8pPr>
            <a:lvl9pPr marL="3212819" indent="-188989" algn="l" defTabSz="755957" rtl="0" eaLnBrk="1" latinLnBrk="0" hangingPunct="1">
              <a:lnSpc>
                <a:spcPct val="90000"/>
              </a:lnSpc>
              <a:spcBef>
                <a:spcPts val="413"/>
              </a:spcBef>
              <a:buFont typeface="Arial" panose="020B0604020202020204" pitchFamily="34" charset="0"/>
              <a:buChar char="•"/>
              <a:defRPr kumimoji="1" sz="1488" kern="1200">
                <a:solidFill>
                  <a:schemeClr val="tx1"/>
                </a:solidFill>
                <a:latin typeface="+mn-lt"/>
                <a:ea typeface="+mn-ea"/>
                <a:cs typeface="+mn-cs"/>
              </a:defRPr>
            </a:lvl9pPr>
          </a:lstStyle>
          <a:p>
            <a:r>
              <a:rPr lang="ja-JP" altLang="en-US" sz="2600" b="1" dirty="0">
                <a:solidFill>
                  <a:schemeClr val="bg1"/>
                </a:solidFill>
              </a:rPr>
              <a:t>影響評価の観点（概要版</a:t>
            </a:r>
            <a:r>
              <a:rPr lang="en-US" altLang="ja-JP" sz="2600" b="1" dirty="0">
                <a:solidFill>
                  <a:schemeClr val="bg1"/>
                </a:solidFill>
              </a:rPr>
              <a:t>p13</a:t>
            </a:r>
            <a:r>
              <a:rPr lang="ja-JP" altLang="en-US" sz="2600" b="1" dirty="0">
                <a:solidFill>
                  <a:schemeClr val="bg1"/>
                </a:solidFill>
              </a:rPr>
              <a:t>～</a:t>
            </a:r>
            <a:r>
              <a:rPr lang="en-US" altLang="ja-JP" sz="2600" b="1" dirty="0">
                <a:solidFill>
                  <a:schemeClr val="bg1"/>
                </a:solidFill>
              </a:rPr>
              <a:t>14</a:t>
            </a:r>
            <a:r>
              <a:rPr lang="ja-JP" altLang="en-US" sz="2600" b="1" dirty="0">
                <a:solidFill>
                  <a:schemeClr val="bg1"/>
                </a:solidFill>
              </a:rPr>
              <a:t>に詳細説明）</a:t>
            </a:r>
          </a:p>
        </p:txBody>
      </p:sp>
      <p:pic>
        <p:nvPicPr>
          <p:cNvPr id="17" name="図 16">
            <a:extLst>
              <a:ext uri="{FF2B5EF4-FFF2-40B4-BE49-F238E27FC236}">
                <a16:creationId xmlns:a16="http://schemas.microsoft.com/office/drawing/2014/main" id="{84850C3B-493D-C2BA-DE19-0F88DFB6F825}"/>
              </a:ext>
            </a:extLst>
          </p:cNvPr>
          <p:cNvPicPr>
            <a:picLocks noChangeAspect="1"/>
          </p:cNvPicPr>
          <p:nvPr/>
        </p:nvPicPr>
        <p:blipFill rotWithShape="1">
          <a:blip r:embed="rId9"/>
          <a:srcRect l="17893" t="17863" r="21147" b="13297"/>
          <a:stretch/>
        </p:blipFill>
        <p:spPr>
          <a:xfrm>
            <a:off x="9245517" y="396169"/>
            <a:ext cx="1360946" cy="864491"/>
          </a:xfrm>
          <a:prstGeom prst="rect">
            <a:avLst/>
          </a:prstGeom>
        </p:spPr>
      </p:pic>
      <p:sp>
        <p:nvSpPr>
          <p:cNvPr id="25" name="テキスト ボックス 24">
            <a:extLst>
              <a:ext uri="{FF2B5EF4-FFF2-40B4-BE49-F238E27FC236}">
                <a16:creationId xmlns:a16="http://schemas.microsoft.com/office/drawing/2014/main" id="{CB212A88-AEC1-323A-58FE-D59917CA8FFE}"/>
              </a:ext>
            </a:extLst>
          </p:cNvPr>
          <p:cNvSpPr txBox="1"/>
          <p:nvPr/>
        </p:nvSpPr>
        <p:spPr>
          <a:xfrm>
            <a:off x="5069824" y="3408656"/>
            <a:ext cx="5449824" cy="461665"/>
          </a:xfrm>
          <a:prstGeom prst="rect">
            <a:avLst/>
          </a:prstGeom>
          <a:noFill/>
        </p:spPr>
        <p:txBody>
          <a:bodyPr wrap="square">
            <a:spAutoFit/>
          </a:bodyPr>
          <a:lstStyle/>
          <a:p>
            <a:pPr algn="r"/>
            <a:r>
              <a:rPr lang="ja-JP" altLang="en-US" sz="2400" dirty="0">
                <a:solidFill>
                  <a:srgbClr val="0070C0"/>
                </a:solidFill>
                <a:latin typeface="+mn-ea"/>
              </a:rPr>
              <a:t>⇒評価対象は、全</a:t>
            </a:r>
            <a:r>
              <a:rPr lang="en-US" altLang="ja-JP" sz="2400" dirty="0">
                <a:solidFill>
                  <a:srgbClr val="0070C0"/>
                </a:solidFill>
                <a:latin typeface="+mn-ea"/>
              </a:rPr>
              <a:t>7</a:t>
            </a:r>
            <a:r>
              <a:rPr lang="ja-JP" altLang="en-US" sz="2400" dirty="0">
                <a:solidFill>
                  <a:srgbClr val="0070C0"/>
                </a:solidFill>
                <a:latin typeface="+mn-ea"/>
              </a:rPr>
              <a:t>分野</a:t>
            </a:r>
            <a:r>
              <a:rPr lang="en-US" altLang="ja-JP" sz="2400" dirty="0">
                <a:solidFill>
                  <a:srgbClr val="0070C0"/>
                </a:solidFill>
                <a:latin typeface="+mn-ea"/>
              </a:rPr>
              <a:t>71</a:t>
            </a:r>
            <a:r>
              <a:rPr lang="ja-JP" altLang="en-US" sz="2400" dirty="0">
                <a:solidFill>
                  <a:srgbClr val="0070C0"/>
                </a:solidFill>
                <a:latin typeface="+mn-ea"/>
              </a:rPr>
              <a:t>項目</a:t>
            </a:r>
          </a:p>
        </p:txBody>
      </p:sp>
      <p:sp>
        <p:nvSpPr>
          <p:cNvPr id="4" name="Slide Number Placeholder 5">
            <a:extLst>
              <a:ext uri="{FF2B5EF4-FFF2-40B4-BE49-F238E27FC236}">
                <a16:creationId xmlns:a16="http://schemas.microsoft.com/office/drawing/2014/main" id="{80FB2DF6-01AA-DC60-7C85-FAE9CC04A535}"/>
              </a:ext>
            </a:extLst>
          </p:cNvPr>
          <p:cNvSpPr>
            <a:spLocks noGrp="1"/>
          </p:cNvSpPr>
          <p:nvPr>
            <p:ph type="sldNum" sz="quarter" idx="12"/>
          </p:nvPr>
        </p:nvSpPr>
        <p:spPr>
          <a:xfrm>
            <a:off x="8116355" y="7006700"/>
            <a:ext cx="2405658" cy="402483"/>
          </a:xfrm>
        </p:spPr>
        <p:txBody>
          <a:bodyPr/>
          <a:lstStyle/>
          <a:p>
            <a:fld id="{66F6F5A3-2017-4170-902B-D1F77411E903}" type="slidenum">
              <a:rPr kumimoji="1" lang="ja-JP" altLang="en-US" smtClean="0"/>
              <a:pPr/>
              <a:t>18</a:t>
            </a:fld>
            <a:endParaRPr kumimoji="1" lang="ja-JP" altLang="en-US"/>
          </a:p>
        </p:txBody>
      </p:sp>
    </p:spTree>
    <p:extLst>
      <p:ext uri="{BB962C8B-B14F-4D97-AF65-F5344CB8AC3E}">
        <p14:creationId xmlns:p14="http://schemas.microsoft.com/office/powerpoint/2010/main" val="24815623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0" y="527602"/>
            <a:ext cx="10669538" cy="448056"/>
          </a:xfrm>
        </p:spPr>
        <p:txBody>
          <a:bodyPr>
            <a:normAutofit fontScale="90000"/>
          </a:bodyPr>
          <a:lstStyle/>
          <a:p>
            <a:r>
              <a:rPr kumimoji="1" lang="ja-JP" altLang="en-US" dirty="0"/>
              <a:t>　本日の演習の成果物</a:t>
            </a:r>
          </a:p>
        </p:txBody>
      </p:sp>
      <p:sp>
        <p:nvSpPr>
          <p:cNvPr id="25" name="テキスト プレースホルダー 24">
            <a:extLst>
              <a:ext uri="{FF2B5EF4-FFF2-40B4-BE49-F238E27FC236}">
                <a16:creationId xmlns:a16="http://schemas.microsoft.com/office/drawing/2014/main" id="{720554D5-C00A-042A-638C-479DA55E0C29}"/>
              </a:ext>
            </a:extLst>
          </p:cNvPr>
          <p:cNvSpPr>
            <a:spLocks noGrp="1"/>
          </p:cNvSpPr>
          <p:nvPr>
            <p:ph type="body" sz="quarter" idx="15"/>
          </p:nvPr>
        </p:nvSpPr>
        <p:spPr/>
        <p:txBody>
          <a:bodyPr/>
          <a:lstStyle/>
          <a:p>
            <a:endParaRPr lang="ja-JP" altLang="en-US"/>
          </a:p>
        </p:txBody>
      </p:sp>
      <p:sp>
        <p:nvSpPr>
          <p:cNvPr id="3" name="正方形/長方形 2">
            <a:extLst>
              <a:ext uri="{FF2B5EF4-FFF2-40B4-BE49-F238E27FC236}">
                <a16:creationId xmlns:a16="http://schemas.microsoft.com/office/drawing/2014/main" id="{83F973BF-8C60-FA7C-81A8-11B9032EB663}"/>
              </a:ext>
            </a:extLst>
          </p:cNvPr>
          <p:cNvSpPr/>
          <p:nvPr/>
        </p:nvSpPr>
        <p:spPr>
          <a:xfrm>
            <a:off x="791325" y="3332129"/>
            <a:ext cx="2206044" cy="112263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ja-JP" altLang="en-US" dirty="0">
                <a:solidFill>
                  <a:schemeClr val="bg1"/>
                </a:solidFill>
                <a:latin typeface="Meiryo UI" panose="020B0604030504040204" pitchFamily="50" charset="-128"/>
                <a:ea typeface="Meiryo UI" panose="020B0604030504040204" pitchFamily="50" charset="-128"/>
              </a:rPr>
              <a:t>適応計画</a:t>
            </a:r>
            <a:endParaRPr kumimoji="1" lang="en-US" altLang="ja-JP" dirty="0">
              <a:solidFill>
                <a:schemeClr val="bg1"/>
              </a:solidFill>
              <a:latin typeface="Meiryo UI" panose="020B0604030504040204" pitchFamily="50" charset="-128"/>
              <a:ea typeface="Meiryo UI" panose="020B0604030504040204" pitchFamily="50" charset="-128"/>
            </a:endParaRPr>
          </a:p>
          <a:p>
            <a:pPr algn="ctr"/>
            <a:endParaRPr kumimoji="1" lang="en-US" altLang="ja-JP" sz="1400" dirty="0">
              <a:solidFill>
                <a:schemeClr val="bg1"/>
              </a:solidFill>
              <a:latin typeface="Meiryo UI" panose="020B0604030504040204" pitchFamily="50" charset="-128"/>
              <a:ea typeface="Meiryo UI" panose="020B0604030504040204" pitchFamily="50" charset="-128"/>
            </a:endParaRPr>
          </a:p>
        </p:txBody>
      </p:sp>
      <p:sp>
        <p:nvSpPr>
          <p:cNvPr id="6" name="矢印: 下 5">
            <a:extLst>
              <a:ext uri="{FF2B5EF4-FFF2-40B4-BE49-F238E27FC236}">
                <a16:creationId xmlns:a16="http://schemas.microsoft.com/office/drawing/2014/main" id="{9B604D7A-67A8-9551-82E9-5C82B6D6472F}"/>
              </a:ext>
            </a:extLst>
          </p:cNvPr>
          <p:cNvSpPr/>
          <p:nvPr/>
        </p:nvSpPr>
        <p:spPr>
          <a:xfrm rot="16200000">
            <a:off x="3345540" y="3650930"/>
            <a:ext cx="277091" cy="378691"/>
          </a:xfrm>
          <a:prstGeom prst="downArrow">
            <a:avLst/>
          </a:prstGeom>
          <a:solidFill>
            <a:schemeClr val="dk1">
              <a:alpha val="50000"/>
            </a:schemeClr>
          </a:solidFill>
          <a:ln>
            <a:noFill/>
          </a:ln>
        </p:spPr>
        <p:style>
          <a:lnRef idx="0">
            <a:scrgbClr r="0" g="0" b="0"/>
          </a:lnRef>
          <a:fillRef idx="0">
            <a:scrgbClr r="0" g="0" b="0"/>
          </a:fillRef>
          <a:effectRef idx="0">
            <a:scrgbClr r="0" g="0" b="0"/>
          </a:effectRef>
          <a:fontRef idx="minor">
            <a:schemeClr val="lt1"/>
          </a:fontRef>
        </p:style>
        <p:txBody>
          <a:bodyPr lIns="0" tIns="0" rIns="0" bIns="0" rtlCol="0" anchor="ctr"/>
          <a:lstStyle/>
          <a:p>
            <a:pPr algn="ctr"/>
            <a:endParaRPr kumimoji="1" lang="ja-JP" altLang="en-US" sz="1600" dirty="0">
              <a:solidFill>
                <a:schemeClr val="tx1"/>
              </a:solidFill>
              <a:latin typeface="Meiryo UI" panose="020B0604030504040204" pitchFamily="50" charset="-128"/>
              <a:ea typeface="Meiryo UI" panose="020B0604030504040204" pitchFamily="50" charset="-128"/>
            </a:endParaRPr>
          </a:p>
        </p:txBody>
      </p:sp>
      <p:sp>
        <p:nvSpPr>
          <p:cNvPr id="8" name="吹き出し: 角を丸めた四角形 7">
            <a:extLst>
              <a:ext uri="{FF2B5EF4-FFF2-40B4-BE49-F238E27FC236}">
                <a16:creationId xmlns:a16="http://schemas.microsoft.com/office/drawing/2014/main" id="{0ED35E95-ACF7-20EB-27AE-C9EE752841EB}"/>
              </a:ext>
            </a:extLst>
          </p:cNvPr>
          <p:cNvSpPr/>
          <p:nvPr/>
        </p:nvSpPr>
        <p:spPr>
          <a:xfrm>
            <a:off x="2761509" y="2325389"/>
            <a:ext cx="2325255" cy="882954"/>
          </a:xfrm>
          <a:prstGeom prst="wedgeRoundRectCallout">
            <a:avLst>
              <a:gd name="adj1" fmla="val -26138"/>
              <a:gd name="adj2" fmla="val 82915"/>
              <a:gd name="adj3" fmla="val 16667"/>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ja-JP" altLang="en-US" sz="1600" dirty="0">
                <a:solidFill>
                  <a:schemeClr val="tx1"/>
                </a:solidFill>
                <a:latin typeface="Meiryo UI" panose="020B0604030504040204" pitchFamily="50" charset="-128"/>
                <a:ea typeface="Meiryo UI" panose="020B0604030504040204" pitchFamily="50" charset="-128"/>
              </a:rPr>
              <a:t>完成に向けて、自治体に持ち帰った後何をすべきかは後ほど説明します</a:t>
            </a:r>
            <a:endParaRPr kumimoji="1" lang="en-US" altLang="ja-JP" sz="1600" dirty="0">
              <a:solidFill>
                <a:schemeClr val="tx1"/>
              </a:solidFill>
              <a:latin typeface="Meiryo UI" panose="020B0604030504040204" pitchFamily="50" charset="-128"/>
              <a:ea typeface="Meiryo UI" panose="020B0604030504040204" pitchFamily="50" charset="-128"/>
            </a:endParaRPr>
          </a:p>
        </p:txBody>
      </p:sp>
      <p:sp>
        <p:nvSpPr>
          <p:cNvPr id="10" name="テキスト ボックス 9">
            <a:extLst>
              <a:ext uri="{FF2B5EF4-FFF2-40B4-BE49-F238E27FC236}">
                <a16:creationId xmlns:a16="http://schemas.microsoft.com/office/drawing/2014/main" id="{E2B582FE-F8E7-3E90-F3A9-48ADC37A2FFD}"/>
              </a:ext>
            </a:extLst>
          </p:cNvPr>
          <p:cNvSpPr txBox="1"/>
          <p:nvPr/>
        </p:nvSpPr>
        <p:spPr>
          <a:xfrm>
            <a:off x="3673431" y="5225087"/>
            <a:ext cx="2887132" cy="1754326"/>
          </a:xfrm>
          <a:prstGeom prst="rect">
            <a:avLst/>
          </a:prstGeom>
          <a:noFill/>
        </p:spPr>
        <p:txBody>
          <a:bodyPr wrap="square" rtlCol="0">
            <a:spAutoFit/>
          </a:bodyPr>
          <a:lstStyle/>
          <a:p>
            <a:pPr marL="88900" indent="-88900"/>
            <a:r>
              <a:rPr lang="ja-JP" altLang="en-US" dirty="0"/>
              <a:t>・地球温暖化実行計画（区域施策編）の一部に組み込むことを想定しています</a:t>
            </a:r>
            <a:endParaRPr lang="en-US" altLang="ja-JP" dirty="0"/>
          </a:p>
          <a:p>
            <a:pPr marL="88900" indent="-88900"/>
            <a:r>
              <a:rPr kumimoji="1" lang="ja-JP" altLang="en-US" dirty="0"/>
              <a:t>・市町村の方でもあまり負担がなく策定できるよう、必要最低限の情報を記載します</a:t>
            </a:r>
          </a:p>
        </p:txBody>
      </p:sp>
      <p:sp>
        <p:nvSpPr>
          <p:cNvPr id="11" name="正方形/長方形 10">
            <a:extLst>
              <a:ext uri="{FF2B5EF4-FFF2-40B4-BE49-F238E27FC236}">
                <a16:creationId xmlns:a16="http://schemas.microsoft.com/office/drawing/2014/main" id="{5B836F4D-C6F1-FF73-623B-3E007DEABC97}"/>
              </a:ext>
            </a:extLst>
          </p:cNvPr>
          <p:cNvSpPr/>
          <p:nvPr/>
        </p:nvSpPr>
        <p:spPr>
          <a:xfrm>
            <a:off x="7650045" y="3332129"/>
            <a:ext cx="2063246" cy="1122143"/>
          </a:xfrm>
          <a:prstGeom prst="rect">
            <a:avLst/>
          </a:prstGeom>
          <a:solidFill>
            <a:schemeClr val="accent6"/>
          </a:solidFill>
          <a:ln>
            <a:noFill/>
          </a:ln>
        </p:spPr>
        <p:style>
          <a:lnRef idx="0">
            <a:scrgbClr r="0" g="0" b="0"/>
          </a:lnRef>
          <a:fillRef idx="0">
            <a:scrgbClr r="0" g="0" b="0"/>
          </a:fillRef>
          <a:effectRef idx="0">
            <a:scrgbClr r="0" g="0" b="0"/>
          </a:effectRef>
          <a:fontRef idx="minor">
            <a:schemeClr val="lt1"/>
          </a:fontRef>
        </p:style>
        <p:txBody>
          <a:bodyPr lIns="0" tIns="0" rIns="0" bIns="0" rtlCol="0" anchor="ctr"/>
          <a:lstStyle/>
          <a:p>
            <a:pPr algn="ctr"/>
            <a:r>
              <a:rPr kumimoji="1" lang="ja-JP" altLang="en-US" dirty="0">
                <a:solidFill>
                  <a:schemeClr val="bg1"/>
                </a:solidFill>
                <a:latin typeface="Meiryo UI" panose="020B0604030504040204" pitchFamily="50" charset="-128"/>
                <a:ea typeface="Meiryo UI" panose="020B0604030504040204" pitchFamily="50" charset="-128"/>
              </a:rPr>
              <a:t>適応計画</a:t>
            </a:r>
            <a:endParaRPr kumimoji="1" lang="en-US" altLang="ja-JP" dirty="0">
              <a:solidFill>
                <a:schemeClr val="bg1"/>
              </a:solidFill>
              <a:latin typeface="Meiryo UI" panose="020B0604030504040204" pitchFamily="50" charset="-128"/>
              <a:ea typeface="Meiryo UI" panose="020B0604030504040204" pitchFamily="50" charset="-128"/>
            </a:endParaRPr>
          </a:p>
          <a:p>
            <a:pPr algn="ctr"/>
            <a:r>
              <a:rPr lang="ja-JP" altLang="en-US" sz="1400" dirty="0">
                <a:solidFill>
                  <a:schemeClr val="bg1"/>
                </a:solidFill>
                <a:latin typeface="Meiryo UI" panose="020B0604030504040204" pitchFamily="50" charset="-128"/>
                <a:ea typeface="Meiryo UI" panose="020B0604030504040204" pitchFamily="50" charset="-128"/>
              </a:rPr>
              <a:t>（単独</a:t>
            </a:r>
            <a:r>
              <a:rPr lang="en-US" altLang="ja-JP" sz="1400" dirty="0" err="1">
                <a:solidFill>
                  <a:schemeClr val="bg1"/>
                </a:solidFill>
                <a:latin typeface="Meiryo UI" panose="020B0604030504040204" pitchFamily="50" charset="-128"/>
                <a:ea typeface="Meiryo UI" panose="020B0604030504040204" pitchFamily="50" charset="-128"/>
              </a:rPr>
              <a:t>ver</a:t>
            </a:r>
            <a:r>
              <a:rPr lang="ja-JP" altLang="en-US" sz="1400" dirty="0">
                <a:solidFill>
                  <a:schemeClr val="bg1"/>
                </a:solidFill>
                <a:latin typeface="Meiryo UI" panose="020B0604030504040204" pitchFamily="50" charset="-128"/>
                <a:ea typeface="Meiryo UI" panose="020B0604030504040204" pitchFamily="50" charset="-128"/>
              </a:rPr>
              <a:t>）</a:t>
            </a:r>
            <a:endParaRPr lang="en-US" altLang="ja-JP" sz="1400" dirty="0">
              <a:solidFill>
                <a:schemeClr val="bg1"/>
              </a:solidFill>
              <a:latin typeface="Meiryo UI" panose="020B0604030504040204" pitchFamily="50" charset="-128"/>
              <a:ea typeface="Meiryo UI" panose="020B0604030504040204" pitchFamily="50" charset="-128"/>
            </a:endParaRPr>
          </a:p>
        </p:txBody>
      </p:sp>
      <p:sp>
        <p:nvSpPr>
          <p:cNvPr id="12" name="テキスト ボックス 11">
            <a:extLst>
              <a:ext uri="{FF2B5EF4-FFF2-40B4-BE49-F238E27FC236}">
                <a16:creationId xmlns:a16="http://schemas.microsoft.com/office/drawing/2014/main" id="{DB73D179-A9DB-7E15-A57B-D27DF0296702}"/>
              </a:ext>
            </a:extLst>
          </p:cNvPr>
          <p:cNvSpPr txBox="1"/>
          <p:nvPr/>
        </p:nvSpPr>
        <p:spPr>
          <a:xfrm>
            <a:off x="7462946" y="4761591"/>
            <a:ext cx="2630912" cy="1754326"/>
          </a:xfrm>
          <a:prstGeom prst="rect">
            <a:avLst/>
          </a:prstGeom>
          <a:noFill/>
        </p:spPr>
        <p:txBody>
          <a:bodyPr wrap="square" rtlCol="0">
            <a:spAutoFit/>
          </a:bodyPr>
          <a:lstStyle/>
          <a:p>
            <a:r>
              <a:rPr lang="ja-JP" altLang="en-US" dirty="0"/>
              <a:t>・適応計画を単独で策定する形式</a:t>
            </a:r>
            <a:endParaRPr lang="en-US" altLang="ja-JP" dirty="0"/>
          </a:p>
          <a:p>
            <a:r>
              <a:rPr kumimoji="1" lang="ja-JP" altLang="en-US" dirty="0"/>
              <a:t>・本計画の作成方法については、国立環境研究所気候変動適応センターが研修会を開催</a:t>
            </a:r>
          </a:p>
        </p:txBody>
      </p:sp>
      <p:sp>
        <p:nvSpPr>
          <p:cNvPr id="13" name="テキスト ボックス 12">
            <a:extLst>
              <a:ext uri="{FF2B5EF4-FFF2-40B4-BE49-F238E27FC236}">
                <a16:creationId xmlns:a16="http://schemas.microsoft.com/office/drawing/2014/main" id="{2A6D7E06-34B7-1683-102B-1010192A4726}"/>
              </a:ext>
            </a:extLst>
          </p:cNvPr>
          <p:cNvSpPr txBox="1"/>
          <p:nvPr/>
        </p:nvSpPr>
        <p:spPr>
          <a:xfrm>
            <a:off x="793763" y="4900309"/>
            <a:ext cx="2206044" cy="369332"/>
          </a:xfrm>
          <a:prstGeom prst="rect">
            <a:avLst/>
          </a:prstGeom>
          <a:noFill/>
        </p:spPr>
        <p:txBody>
          <a:bodyPr wrap="square" rtlCol="0">
            <a:spAutoFit/>
          </a:bodyPr>
          <a:lstStyle/>
          <a:p>
            <a:r>
              <a:rPr kumimoji="1" lang="ja-JP" altLang="en-US" b="1" dirty="0">
                <a:solidFill>
                  <a:srgbClr val="FF0000"/>
                </a:solidFill>
              </a:rPr>
              <a:t>本日演習で作るもの</a:t>
            </a:r>
          </a:p>
        </p:txBody>
      </p:sp>
      <p:cxnSp>
        <p:nvCxnSpPr>
          <p:cNvPr id="14" name="直線コネクタ 13">
            <a:extLst>
              <a:ext uri="{FF2B5EF4-FFF2-40B4-BE49-F238E27FC236}">
                <a16:creationId xmlns:a16="http://schemas.microsoft.com/office/drawing/2014/main" id="{FB326CF7-80E6-6902-CD0A-552343D21937}"/>
              </a:ext>
            </a:extLst>
          </p:cNvPr>
          <p:cNvCxnSpPr>
            <a:cxnSpLocks/>
          </p:cNvCxnSpPr>
          <p:nvPr/>
        </p:nvCxnSpPr>
        <p:spPr>
          <a:xfrm>
            <a:off x="6906067" y="2763752"/>
            <a:ext cx="11726" cy="3918836"/>
          </a:xfrm>
          <a:prstGeom prst="line">
            <a:avLst/>
          </a:prstGeom>
          <a:ln w="38100">
            <a:solidFill>
              <a:schemeClr val="tx2">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20" name="正方形/長方形 19">
            <a:extLst>
              <a:ext uri="{FF2B5EF4-FFF2-40B4-BE49-F238E27FC236}">
                <a16:creationId xmlns:a16="http://schemas.microsoft.com/office/drawing/2014/main" id="{D1B69120-4875-7295-FA18-5ACD1538C2E2}"/>
              </a:ext>
            </a:extLst>
          </p:cNvPr>
          <p:cNvSpPr/>
          <p:nvPr/>
        </p:nvSpPr>
        <p:spPr>
          <a:xfrm>
            <a:off x="4046348" y="3331636"/>
            <a:ext cx="2206044" cy="112263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ja-JP" altLang="en-US" dirty="0">
                <a:solidFill>
                  <a:schemeClr val="bg1"/>
                </a:solidFill>
                <a:latin typeface="Meiryo UI" panose="020B0604030504040204" pitchFamily="50" charset="-128"/>
                <a:ea typeface="Meiryo UI" panose="020B0604030504040204" pitchFamily="50" charset="-128"/>
              </a:rPr>
              <a:t>適応計画</a:t>
            </a:r>
            <a:endParaRPr kumimoji="1" lang="en-US" altLang="ja-JP" dirty="0">
              <a:solidFill>
                <a:schemeClr val="bg1"/>
              </a:solidFill>
              <a:latin typeface="Meiryo UI" panose="020B0604030504040204" pitchFamily="50" charset="-128"/>
              <a:ea typeface="Meiryo UI" panose="020B0604030504040204" pitchFamily="50" charset="-128"/>
            </a:endParaRPr>
          </a:p>
          <a:p>
            <a:pPr algn="ctr"/>
            <a:r>
              <a:rPr lang="ja-JP" altLang="en-US" sz="1400" dirty="0">
                <a:solidFill>
                  <a:schemeClr val="bg1"/>
                </a:solidFill>
                <a:latin typeface="Meiryo UI" panose="020B0604030504040204" pitchFamily="50" charset="-128"/>
                <a:ea typeface="Meiryo UI" panose="020B0604030504040204" pitchFamily="50" charset="-128"/>
              </a:rPr>
              <a:t>（区域施策編、環境基本計画などへの内包）</a:t>
            </a:r>
            <a:endParaRPr kumimoji="1" lang="en-US" altLang="ja-JP" sz="1400" dirty="0">
              <a:solidFill>
                <a:schemeClr val="bg1"/>
              </a:solidFill>
              <a:latin typeface="Meiryo UI" panose="020B0604030504040204" pitchFamily="50" charset="-128"/>
              <a:ea typeface="Meiryo UI" panose="020B0604030504040204" pitchFamily="50" charset="-128"/>
            </a:endParaRPr>
          </a:p>
        </p:txBody>
      </p:sp>
      <p:sp>
        <p:nvSpPr>
          <p:cNvPr id="9" name="吹き出し: 角を丸めた四角形 8">
            <a:extLst>
              <a:ext uri="{FF2B5EF4-FFF2-40B4-BE49-F238E27FC236}">
                <a16:creationId xmlns:a16="http://schemas.microsoft.com/office/drawing/2014/main" id="{4DF54969-DC35-60CE-0325-44CCFBA9937C}"/>
              </a:ext>
            </a:extLst>
          </p:cNvPr>
          <p:cNvSpPr/>
          <p:nvPr/>
        </p:nvSpPr>
        <p:spPr>
          <a:xfrm>
            <a:off x="670029" y="5831653"/>
            <a:ext cx="2325255" cy="882954"/>
          </a:xfrm>
          <a:prstGeom prst="wedgeRoundRectCallout">
            <a:avLst>
              <a:gd name="adj1" fmla="val -17002"/>
              <a:gd name="adj2" fmla="val -85503"/>
              <a:gd name="adj3" fmla="val 16667"/>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r>
              <a:rPr lang="ja-JP" altLang="en-US" sz="1600" dirty="0">
                <a:solidFill>
                  <a:schemeClr val="tx1"/>
                </a:solidFill>
                <a:latin typeface="Meiryo UI" panose="020B0604030504040204" pitchFamily="50" charset="-128"/>
                <a:ea typeface="Meiryo UI" panose="020B0604030504040204" pitchFamily="50" charset="-128"/>
              </a:rPr>
              <a:t>ひな形（</a:t>
            </a:r>
            <a:r>
              <a:rPr lang="en-US" altLang="ja-JP" sz="1600" dirty="0">
                <a:solidFill>
                  <a:schemeClr val="tx1"/>
                </a:solidFill>
                <a:latin typeface="Meiryo UI" panose="020B0604030504040204" pitchFamily="50" charset="-128"/>
                <a:ea typeface="Meiryo UI" panose="020B0604030504040204" pitchFamily="50" charset="-128"/>
              </a:rPr>
              <a:t>Word</a:t>
            </a:r>
            <a:r>
              <a:rPr lang="ja-JP" altLang="en-US" sz="1600" dirty="0">
                <a:solidFill>
                  <a:schemeClr val="tx1"/>
                </a:solidFill>
                <a:latin typeface="Meiryo UI" panose="020B0604030504040204" pitchFamily="50" charset="-128"/>
                <a:ea typeface="Meiryo UI" panose="020B0604030504040204" pitchFamily="50" charset="-128"/>
              </a:rPr>
              <a:t>）の●を埋めることで、素案を作成できます</a:t>
            </a:r>
            <a:endParaRPr kumimoji="1" lang="en-US" altLang="ja-JP" sz="1600" dirty="0">
              <a:solidFill>
                <a:schemeClr val="tx1"/>
              </a:solidFill>
              <a:latin typeface="Meiryo UI" panose="020B0604030504040204" pitchFamily="50" charset="-128"/>
              <a:ea typeface="Meiryo UI" panose="020B0604030504040204" pitchFamily="50" charset="-128"/>
            </a:endParaRPr>
          </a:p>
        </p:txBody>
      </p:sp>
      <p:sp>
        <p:nvSpPr>
          <p:cNvPr id="4" name="楕円 3">
            <a:extLst>
              <a:ext uri="{FF2B5EF4-FFF2-40B4-BE49-F238E27FC236}">
                <a16:creationId xmlns:a16="http://schemas.microsoft.com/office/drawing/2014/main" id="{36AD4594-E67B-EFE9-3804-D2C20E39ECB9}"/>
              </a:ext>
            </a:extLst>
          </p:cNvPr>
          <p:cNvSpPr/>
          <p:nvPr/>
        </p:nvSpPr>
        <p:spPr>
          <a:xfrm>
            <a:off x="1451001" y="4253591"/>
            <a:ext cx="886691" cy="508000"/>
          </a:xfrm>
          <a:prstGeom prst="ellipse">
            <a:avLst/>
          </a:prstGeom>
          <a:ln w="57150"/>
        </p:spPr>
        <p:style>
          <a:lnRef idx="2">
            <a:schemeClr val="accent2"/>
          </a:lnRef>
          <a:fillRef idx="1">
            <a:schemeClr val="lt1"/>
          </a:fillRef>
          <a:effectRef idx="0">
            <a:schemeClr val="accent2"/>
          </a:effectRef>
          <a:fontRef idx="minor">
            <a:schemeClr val="dk1"/>
          </a:fontRef>
        </p:style>
        <p:txBody>
          <a:bodyPr lIns="0" tIns="0" rIns="0" bIns="0" rtlCol="0" anchor="ctr"/>
          <a:lstStyle/>
          <a:p>
            <a:pPr algn="ctr"/>
            <a:r>
              <a:rPr kumimoji="1" lang="ja-JP" altLang="en-US" sz="1600" dirty="0">
                <a:solidFill>
                  <a:schemeClr val="tx1"/>
                </a:solidFill>
                <a:latin typeface="Meiryo UI" panose="020B0604030504040204" pitchFamily="50" charset="-128"/>
                <a:ea typeface="Meiryo UI" panose="020B0604030504040204" pitchFamily="50" charset="-128"/>
              </a:rPr>
              <a:t>素案</a:t>
            </a:r>
          </a:p>
        </p:txBody>
      </p:sp>
      <p:sp>
        <p:nvSpPr>
          <p:cNvPr id="7" name="楕円 6">
            <a:extLst>
              <a:ext uri="{FF2B5EF4-FFF2-40B4-BE49-F238E27FC236}">
                <a16:creationId xmlns:a16="http://schemas.microsoft.com/office/drawing/2014/main" id="{21B65F57-B991-B37E-D857-BE1975BC056E}"/>
              </a:ext>
            </a:extLst>
          </p:cNvPr>
          <p:cNvSpPr/>
          <p:nvPr/>
        </p:nvSpPr>
        <p:spPr>
          <a:xfrm>
            <a:off x="4706024" y="4253591"/>
            <a:ext cx="886691" cy="508000"/>
          </a:xfrm>
          <a:prstGeom prst="ellipse">
            <a:avLst/>
          </a:prstGeom>
          <a:ln w="57150"/>
        </p:spPr>
        <p:style>
          <a:lnRef idx="2">
            <a:schemeClr val="accent2"/>
          </a:lnRef>
          <a:fillRef idx="1">
            <a:schemeClr val="lt1"/>
          </a:fillRef>
          <a:effectRef idx="0">
            <a:schemeClr val="accent2"/>
          </a:effectRef>
          <a:fontRef idx="minor">
            <a:schemeClr val="dk1"/>
          </a:fontRef>
        </p:style>
        <p:txBody>
          <a:bodyPr lIns="0" tIns="0" rIns="0" bIns="0" rtlCol="0" anchor="ctr"/>
          <a:lstStyle/>
          <a:p>
            <a:pPr algn="ctr"/>
            <a:r>
              <a:rPr lang="ja-JP" altLang="en-US" sz="1600" dirty="0">
                <a:solidFill>
                  <a:schemeClr val="tx1"/>
                </a:solidFill>
                <a:latin typeface="Meiryo UI" panose="020B0604030504040204" pitchFamily="50" charset="-128"/>
                <a:ea typeface="Meiryo UI" panose="020B0604030504040204" pitchFamily="50" charset="-128"/>
              </a:rPr>
              <a:t>完成版</a:t>
            </a:r>
            <a:endParaRPr kumimoji="1" lang="ja-JP" altLang="en-US" sz="1600" dirty="0">
              <a:solidFill>
                <a:schemeClr val="tx1"/>
              </a:solidFill>
              <a:latin typeface="Meiryo UI" panose="020B0604030504040204" pitchFamily="50" charset="-128"/>
              <a:ea typeface="Meiryo UI" panose="020B0604030504040204" pitchFamily="50" charset="-128"/>
            </a:endParaRPr>
          </a:p>
        </p:txBody>
      </p:sp>
      <p:sp>
        <p:nvSpPr>
          <p:cNvPr id="17" name="テキスト ボックス 16">
            <a:extLst>
              <a:ext uri="{FF2B5EF4-FFF2-40B4-BE49-F238E27FC236}">
                <a16:creationId xmlns:a16="http://schemas.microsoft.com/office/drawing/2014/main" id="{EB32BEA5-E45D-7A15-257F-4F063E6A284E}"/>
              </a:ext>
            </a:extLst>
          </p:cNvPr>
          <p:cNvSpPr txBox="1"/>
          <p:nvPr/>
        </p:nvSpPr>
        <p:spPr>
          <a:xfrm>
            <a:off x="680145" y="1138872"/>
            <a:ext cx="9331521" cy="461665"/>
          </a:xfrm>
          <a:prstGeom prst="rect">
            <a:avLst/>
          </a:prstGeom>
          <a:ln w="19050">
            <a:solidFill>
              <a:srgbClr val="00B050"/>
            </a:solidFill>
          </a:ln>
        </p:spPr>
        <p:style>
          <a:lnRef idx="2">
            <a:schemeClr val="accent6"/>
          </a:lnRef>
          <a:fillRef idx="1">
            <a:schemeClr val="lt1"/>
          </a:fillRef>
          <a:effectRef idx="0">
            <a:schemeClr val="accent6"/>
          </a:effectRef>
          <a:fontRef idx="minor">
            <a:schemeClr val="dk1"/>
          </a:fontRef>
        </p:style>
        <p:txBody>
          <a:bodyPr wrap="square" rtlCol="0">
            <a:spAutoFit/>
          </a:bodyPr>
          <a:lstStyle/>
          <a:p>
            <a:r>
              <a:rPr lang="ja-JP" altLang="en-US" sz="2400" dirty="0">
                <a:latin typeface="+mn-ea"/>
              </a:rPr>
              <a:t>■本日は、地域気候変動適応計画の素案を作成していただきます。</a:t>
            </a:r>
          </a:p>
        </p:txBody>
      </p:sp>
      <p:sp>
        <p:nvSpPr>
          <p:cNvPr id="15" name="Slide Number Placeholder 5">
            <a:extLst>
              <a:ext uri="{FF2B5EF4-FFF2-40B4-BE49-F238E27FC236}">
                <a16:creationId xmlns:a16="http://schemas.microsoft.com/office/drawing/2014/main" id="{FEB037AF-DF4F-54E1-F042-5ADED1C2258F}"/>
              </a:ext>
            </a:extLst>
          </p:cNvPr>
          <p:cNvSpPr>
            <a:spLocks noGrp="1"/>
          </p:cNvSpPr>
          <p:nvPr>
            <p:ph type="sldNum" sz="quarter" idx="12"/>
          </p:nvPr>
        </p:nvSpPr>
        <p:spPr>
          <a:xfrm>
            <a:off x="8116355" y="7006700"/>
            <a:ext cx="2405658" cy="402483"/>
          </a:xfrm>
        </p:spPr>
        <p:txBody>
          <a:bodyPr/>
          <a:lstStyle/>
          <a:p>
            <a:fld id="{66F6F5A3-2017-4170-902B-D1F77411E903}" type="slidenum">
              <a:rPr kumimoji="1" lang="ja-JP" altLang="en-US" smtClean="0"/>
              <a:pPr/>
              <a:t>1</a:t>
            </a:fld>
            <a:endParaRPr kumimoji="1" lang="ja-JP" altLang="en-US"/>
          </a:p>
        </p:txBody>
      </p:sp>
    </p:spTree>
    <p:extLst>
      <p:ext uri="{BB962C8B-B14F-4D97-AF65-F5344CB8AC3E}">
        <p14:creationId xmlns:p14="http://schemas.microsoft.com/office/powerpoint/2010/main" val="103689754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fontScale="90000"/>
          </a:bodyPr>
          <a:lstStyle/>
          <a:p>
            <a:r>
              <a:rPr lang="ja-JP" altLang="en-US" dirty="0"/>
              <a:t>　優先度の高い分野や項目の特定　</a:t>
            </a:r>
            <a:r>
              <a:rPr lang="en-US" altLang="ja-JP" dirty="0"/>
              <a:t>2</a:t>
            </a:r>
            <a:r>
              <a:rPr lang="ja-JP" altLang="en-US" dirty="0"/>
              <a:t>）○○県気候変動適応計画</a:t>
            </a:r>
            <a:endParaRPr kumimoji="1" lang="ja-JP" altLang="en-US" dirty="0"/>
          </a:p>
        </p:txBody>
      </p:sp>
      <p:sp>
        <p:nvSpPr>
          <p:cNvPr id="8" name="テキスト プレースホルダー 7">
            <a:extLst>
              <a:ext uri="{FF2B5EF4-FFF2-40B4-BE49-F238E27FC236}">
                <a16:creationId xmlns:a16="http://schemas.microsoft.com/office/drawing/2014/main" id="{6DD4CD5D-5D12-5DF8-1839-D95B90EC3AC7}"/>
              </a:ext>
            </a:extLst>
          </p:cNvPr>
          <p:cNvSpPr>
            <a:spLocks noGrp="1"/>
          </p:cNvSpPr>
          <p:nvPr>
            <p:ph type="body" sz="quarter" idx="15"/>
          </p:nvPr>
        </p:nvSpPr>
        <p:spPr/>
        <p:txBody>
          <a:bodyPr/>
          <a:lstStyle/>
          <a:p>
            <a:endParaRPr lang="ja-JP" altLang="en-US"/>
          </a:p>
        </p:txBody>
      </p:sp>
      <p:sp>
        <p:nvSpPr>
          <p:cNvPr id="4" name="テキスト ボックス 3">
            <a:extLst>
              <a:ext uri="{FF2B5EF4-FFF2-40B4-BE49-F238E27FC236}">
                <a16:creationId xmlns:a16="http://schemas.microsoft.com/office/drawing/2014/main" id="{671FB0D8-0470-5630-4E8B-9A4E50CD52E8}"/>
              </a:ext>
            </a:extLst>
          </p:cNvPr>
          <p:cNvSpPr txBox="1"/>
          <p:nvPr/>
        </p:nvSpPr>
        <p:spPr>
          <a:xfrm>
            <a:off x="708030" y="1102642"/>
            <a:ext cx="9275751" cy="461665"/>
          </a:xfrm>
          <a:prstGeom prst="rect">
            <a:avLst/>
          </a:prstGeom>
          <a:noFill/>
          <a:ln w="19050">
            <a:solidFill>
              <a:srgbClr val="00B050"/>
            </a:solidFill>
          </a:ln>
        </p:spPr>
        <p:txBody>
          <a:bodyPr wrap="square" rtlCol="0">
            <a:spAutoFit/>
          </a:bodyPr>
          <a:lstStyle/>
          <a:p>
            <a:r>
              <a:rPr lang="ja-JP" altLang="en-US" sz="2400" dirty="0">
                <a:latin typeface="+mn-ea"/>
              </a:rPr>
              <a:t>■県の計画において重要性が高いと考えられている分野・項目を確認する</a:t>
            </a:r>
          </a:p>
        </p:txBody>
      </p:sp>
      <p:pic>
        <p:nvPicPr>
          <p:cNvPr id="5" name="図 4">
            <a:extLst>
              <a:ext uri="{FF2B5EF4-FFF2-40B4-BE49-F238E27FC236}">
                <a16:creationId xmlns:a16="http://schemas.microsoft.com/office/drawing/2014/main" id="{6C8248A2-7C65-C536-EC94-DE6637B3EC74}"/>
              </a:ext>
            </a:extLst>
          </p:cNvPr>
          <p:cNvPicPr>
            <a:picLocks noChangeAspect="1"/>
          </p:cNvPicPr>
          <p:nvPr/>
        </p:nvPicPr>
        <p:blipFill>
          <a:blip r:embed="rId2"/>
          <a:stretch>
            <a:fillRect/>
          </a:stretch>
        </p:blipFill>
        <p:spPr>
          <a:xfrm>
            <a:off x="741194" y="1854496"/>
            <a:ext cx="6481878" cy="4779507"/>
          </a:xfrm>
          <a:prstGeom prst="rect">
            <a:avLst/>
          </a:prstGeom>
          <a:ln>
            <a:solidFill>
              <a:schemeClr val="accent1"/>
            </a:solidFill>
          </a:ln>
        </p:spPr>
      </p:pic>
      <p:sp>
        <p:nvSpPr>
          <p:cNvPr id="6" name="吹き出し: 四角形 5">
            <a:extLst>
              <a:ext uri="{FF2B5EF4-FFF2-40B4-BE49-F238E27FC236}">
                <a16:creationId xmlns:a16="http://schemas.microsoft.com/office/drawing/2014/main" id="{75193B0A-CD4A-5DC8-E19E-314A92417B1A}"/>
              </a:ext>
            </a:extLst>
          </p:cNvPr>
          <p:cNvSpPr/>
          <p:nvPr/>
        </p:nvSpPr>
        <p:spPr>
          <a:xfrm>
            <a:off x="7726446" y="2477882"/>
            <a:ext cx="2302186" cy="2017189"/>
          </a:xfrm>
          <a:prstGeom prst="wedgeRectCallout">
            <a:avLst>
              <a:gd name="adj1" fmla="val -71112"/>
              <a:gd name="adj2" fmla="val 10227"/>
            </a:avLst>
          </a:prstGeom>
          <a:solidFill>
            <a:schemeClr val="accent5">
              <a:lumMod val="20000"/>
              <a:lumOff val="80000"/>
            </a:schemeClr>
          </a:solidFill>
          <a:ln>
            <a:noFill/>
          </a:ln>
        </p:spPr>
        <p:style>
          <a:lnRef idx="2">
            <a:schemeClr val="accent5">
              <a:shade val="15000"/>
            </a:schemeClr>
          </a:lnRef>
          <a:fillRef idx="1">
            <a:schemeClr val="accent5"/>
          </a:fillRef>
          <a:effectRef idx="0">
            <a:schemeClr val="accent5"/>
          </a:effectRef>
          <a:fontRef idx="minor">
            <a:schemeClr val="lt1"/>
          </a:fontRef>
        </p:style>
        <p:txBody>
          <a:bodyPr rtlCol="0" anchor="ctr"/>
          <a:lstStyle/>
          <a:p>
            <a:r>
              <a:rPr lang="ja-JP" altLang="en-US" sz="1323" dirty="0">
                <a:solidFill>
                  <a:schemeClr val="tx1"/>
                </a:solidFill>
                <a:latin typeface="メイリオ" panose="020B0604030504040204" pitchFamily="50" charset="-128"/>
                <a:ea typeface="メイリオ" panose="020B0604030504040204" pitchFamily="50" charset="-128"/>
              </a:rPr>
              <a:t>○○県の適応計画では、</a:t>
            </a:r>
            <a:endParaRPr lang="en-US" altLang="ja-JP" sz="1323" dirty="0">
              <a:solidFill>
                <a:schemeClr val="tx1"/>
              </a:solidFill>
              <a:latin typeface="メイリオ" panose="020B0604030504040204" pitchFamily="50" charset="-128"/>
              <a:ea typeface="メイリオ" panose="020B0604030504040204" pitchFamily="50" charset="-128"/>
            </a:endParaRPr>
          </a:p>
          <a:p>
            <a:r>
              <a:rPr lang="ja-JP" altLang="en-US" sz="1323" dirty="0">
                <a:solidFill>
                  <a:schemeClr val="tx1"/>
                </a:solidFill>
                <a:latin typeface="メイリオ" panose="020B0604030504040204" pitchFamily="50" charset="-128"/>
                <a:ea typeface="メイリオ" panose="020B0604030504040204" pitchFamily="50" charset="-128"/>
              </a:rPr>
              <a:t>国の適応計画に記載してある、農林水産業、水環境・水資源、自然生態系、自然災害・沿岸域、健康、産業・経済活動、県民生活、の各分野の適応策を記載しています。</a:t>
            </a:r>
          </a:p>
        </p:txBody>
      </p:sp>
      <p:sp>
        <p:nvSpPr>
          <p:cNvPr id="7" name="テキスト ボックス 6">
            <a:extLst>
              <a:ext uri="{FF2B5EF4-FFF2-40B4-BE49-F238E27FC236}">
                <a16:creationId xmlns:a16="http://schemas.microsoft.com/office/drawing/2014/main" id="{862BD616-7FAE-BAAB-0D24-9154B4BEE3FF}"/>
              </a:ext>
            </a:extLst>
          </p:cNvPr>
          <p:cNvSpPr txBox="1"/>
          <p:nvPr/>
        </p:nvSpPr>
        <p:spPr>
          <a:xfrm>
            <a:off x="225437" y="6945496"/>
            <a:ext cx="7372396" cy="461665"/>
          </a:xfrm>
          <a:prstGeom prst="rect">
            <a:avLst/>
          </a:prstGeom>
          <a:noFill/>
        </p:spPr>
        <p:txBody>
          <a:bodyPr wrap="square" rtlCol="0">
            <a:spAutoFit/>
          </a:bodyPr>
          <a:lstStyle/>
          <a:p>
            <a:r>
              <a:rPr lang="ja-JP" altLang="en-US" sz="1200" dirty="0">
                <a:latin typeface="+mn-ea"/>
              </a:rPr>
              <a:t>出典：第</a:t>
            </a:r>
            <a:r>
              <a:rPr lang="en-US" altLang="ja-JP" sz="1200" dirty="0">
                <a:latin typeface="+mn-ea"/>
              </a:rPr>
              <a:t>#</a:t>
            </a:r>
            <a:r>
              <a:rPr lang="ja-JP" altLang="en-US" sz="1200" dirty="0">
                <a:latin typeface="+mn-ea"/>
              </a:rPr>
              <a:t>次○○県環境計画</a:t>
            </a:r>
            <a:endParaRPr lang="en-US" altLang="ja-JP" sz="1200" dirty="0">
              <a:latin typeface="+mn-ea"/>
            </a:endParaRPr>
          </a:p>
          <a:p>
            <a:r>
              <a:rPr lang="en-US" altLang="ja-JP" sz="1200" dirty="0">
                <a:latin typeface="+mn-ea"/>
              </a:rPr>
              <a:t>https://www.pref.xxx.jp/xxxxx/xxxxx.html</a:t>
            </a:r>
          </a:p>
        </p:txBody>
      </p:sp>
      <p:sp>
        <p:nvSpPr>
          <p:cNvPr id="9" name="Slide Number Placeholder 5">
            <a:extLst>
              <a:ext uri="{FF2B5EF4-FFF2-40B4-BE49-F238E27FC236}">
                <a16:creationId xmlns:a16="http://schemas.microsoft.com/office/drawing/2014/main" id="{82A63720-8001-8EBB-F08B-12A042FF51DC}"/>
              </a:ext>
            </a:extLst>
          </p:cNvPr>
          <p:cNvSpPr>
            <a:spLocks noGrp="1"/>
          </p:cNvSpPr>
          <p:nvPr>
            <p:ph type="sldNum" sz="quarter" idx="12"/>
          </p:nvPr>
        </p:nvSpPr>
        <p:spPr>
          <a:xfrm>
            <a:off x="8116355" y="7006700"/>
            <a:ext cx="2405658" cy="402483"/>
          </a:xfrm>
        </p:spPr>
        <p:txBody>
          <a:bodyPr/>
          <a:lstStyle/>
          <a:p>
            <a:fld id="{66F6F5A3-2017-4170-902B-D1F77411E903}" type="slidenum">
              <a:rPr kumimoji="1" lang="ja-JP" altLang="en-US" smtClean="0"/>
              <a:pPr/>
              <a:t>19</a:t>
            </a:fld>
            <a:endParaRPr kumimoji="1" lang="ja-JP" altLang="en-US"/>
          </a:p>
        </p:txBody>
      </p:sp>
    </p:spTree>
    <p:extLst>
      <p:ext uri="{BB962C8B-B14F-4D97-AF65-F5344CB8AC3E}">
        <p14:creationId xmlns:p14="http://schemas.microsoft.com/office/powerpoint/2010/main" val="108776277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fontScale="90000"/>
          </a:bodyPr>
          <a:lstStyle/>
          <a:p>
            <a:r>
              <a:rPr lang="ja-JP" altLang="en-US" dirty="0"/>
              <a:t>　優先度の高い分野や項目の特定　</a:t>
            </a:r>
            <a:r>
              <a:rPr lang="en-US" altLang="ja-JP" dirty="0"/>
              <a:t>3</a:t>
            </a:r>
            <a:r>
              <a:rPr lang="ja-JP" altLang="en-US" dirty="0"/>
              <a:t>）地域特性を踏まえる</a:t>
            </a:r>
            <a:endParaRPr kumimoji="1" lang="ja-JP" altLang="en-US" dirty="0"/>
          </a:p>
        </p:txBody>
      </p:sp>
      <p:sp>
        <p:nvSpPr>
          <p:cNvPr id="15" name="テキスト プレースホルダー 5">
            <a:extLst>
              <a:ext uri="{FF2B5EF4-FFF2-40B4-BE49-F238E27FC236}">
                <a16:creationId xmlns:a16="http://schemas.microsoft.com/office/drawing/2014/main" id="{C856D78B-DCF8-8BA1-1D96-3BA18CE26743}"/>
              </a:ext>
            </a:extLst>
          </p:cNvPr>
          <p:cNvSpPr txBox="1">
            <a:spLocks/>
          </p:cNvSpPr>
          <p:nvPr/>
        </p:nvSpPr>
        <p:spPr>
          <a:xfrm>
            <a:off x="192742" y="7160816"/>
            <a:ext cx="9499898" cy="288372"/>
          </a:xfrm>
          <a:prstGeom prst="rect">
            <a:avLst/>
          </a:prstGeom>
        </p:spPr>
        <p:txBody>
          <a:bodyPr/>
          <a:lstStyle>
            <a:lvl1pPr marL="0" indent="0" algn="ctr" defTabSz="1007943" rtl="0" eaLnBrk="1" latinLnBrk="0" hangingPunct="1">
              <a:lnSpc>
                <a:spcPct val="90000"/>
              </a:lnSpc>
              <a:spcBef>
                <a:spcPts val="1102"/>
              </a:spcBef>
              <a:buFontTx/>
              <a:buNone/>
              <a:defRPr kumimoji="1" sz="3086" kern="1200">
                <a:solidFill>
                  <a:schemeClr val="tx1"/>
                </a:solidFill>
                <a:latin typeface="+mn-lt"/>
                <a:ea typeface="+mn-ea"/>
                <a:cs typeface="+mn-cs"/>
              </a:defRPr>
            </a:lvl1pPr>
            <a:lvl2pPr marL="0" indent="0" algn="l" defTabSz="1007943" rtl="0" eaLnBrk="1" latinLnBrk="0" hangingPunct="1">
              <a:lnSpc>
                <a:spcPct val="90000"/>
              </a:lnSpc>
              <a:spcBef>
                <a:spcPts val="551"/>
              </a:spcBef>
              <a:buFontTx/>
              <a:buNone/>
              <a:defRPr kumimoji="1" sz="2646" kern="1200">
                <a:solidFill>
                  <a:schemeClr val="tx1"/>
                </a:solidFill>
                <a:latin typeface="+mn-lt"/>
                <a:ea typeface="+mn-ea"/>
                <a:cs typeface="+mn-cs"/>
              </a:defRPr>
            </a:lvl2pPr>
            <a:lvl3pPr marL="0" indent="0" algn="l" defTabSz="1007943" rtl="0" eaLnBrk="1" latinLnBrk="0" hangingPunct="1">
              <a:lnSpc>
                <a:spcPct val="90000"/>
              </a:lnSpc>
              <a:spcBef>
                <a:spcPts val="551"/>
              </a:spcBef>
              <a:buFontTx/>
              <a:buNone/>
              <a:defRPr kumimoji="1" sz="2205" kern="1200">
                <a:solidFill>
                  <a:schemeClr val="tx1"/>
                </a:solidFill>
                <a:latin typeface="+mn-lt"/>
                <a:ea typeface="+mn-ea"/>
                <a:cs typeface="+mn-cs"/>
              </a:defRPr>
            </a:lvl3pPr>
            <a:lvl4pPr marL="0" indent="0" algn="l" defTabSz="1007943" rtl="0" eaLnBrk="1" latinLnBrk="0" hangingPunct="1">
              <a:lnSpc>
                <a:spcPct val="90000"/>
              </a:lnSpc>
              <a:spcBef>
                <a:spcPts val="551"/>
              </a:spcBef>
              <a:buFontTx/>
              <a:buNone/>
              <a:defRPr kumimoji="1" sz="1984" kern="1200">
                <a:solidFill>
                  <a:schemeClr val="tx1"/>
                </a:solidFill>
                <a:latin typeface="+mn-lt"/>
                <a:ea typeface="+mn-ea"/>
                <a:cs typeface="+mn-cs"/>
              </a:defRPr>
            </a:lvl4pPr>
            <a:lvl5pPr marL="0" indent="0" algn="l" defTabSz="1007943" rtl="0" eaLnBrk="1" latinLnBrk="0" hangingPunct="1">
              <a:lnSpc>
                <a:spcPct val="90000"/>
              </a:lnSpc>
              <a:spcBef>
                <a:spcPts val="551"/>
              </a:spcBef>
              <a:buFontTx/>
              <a:buNone/>
              <a:defRPr kumimoji="1" sz="1984" kern="1200">
                <a:solidFill>
                  <a:schemeClr val="tx1"/>
                </a:solidFill>
                <a:latin typeface="+mn-lt"/>
                <a:ea typeface="+mn-ea"/>
                <a:cs typeface="+mn-cs"/>
              </a:defRPr>
            </a:lvl5pPr>
            <a:lvl6pPr marL="2771844" indent="-251986" algn="l" defTabSz="1007943" rtl="0" eaLnBrk="1" latinLnBrk="0" hangingPunct="1">
              <a:lnSpc>
                <a:spcPct val="90000"/>
              </a:lnSpc>
              <a:spcBef>
                <a:spcPts val="551"/>
              </a:spcBef>
              <a:buFont typeface="Arial" panose="020B0604020202020204" pitchFamily="34" charset="0"/>
              <a:buChar char="•"/>
              <a:defRPr kumimoji="1" sz="1984" kern="1200">
                <a:solidFill>
                  <a:schemeClr val="tx1"/>
                </a:solidFill>
                <a:latin typeface="+mn-lt"/>
                <a:ea typeface="+mn-ea"/>
                <a:cs typeface="+mn-cs"/>
              </a:defRPr>
            </a:lvl6pPr>
            <a:lvl7pPr marL="3275815" indent="-251986" algn="l" defTabSz="1007943" rtl="0" eaLnBrk="1" latinLnBrk="0" hangingPunct="1">
              <a:lnSpc>
                <a:spcPct val="90000"/>
              </a:lnSpc>
              <a:spcBef>
                <a:spcPts val="551"/>
              </a:spcBef>
              <a:buFont typeface="Arial" panose="020B0604020202020204" pitchFamily="34" charset="0"/>
              <a:buChar char="•"/>
              <a:defRPr kumimoji="1" sz="1984" kern="1200">
                <a:solidFill>
                  <a:schemeClr val="tx1"/>
                </a:solidFill>
                <a:latin typeface="+mn-lt"/>
                <a:ea typeface="+mn-ea"/>
                <a:cs typeface="+mn-cs"/>
              </a:defRPr>
            </a:lvl7pPr>
            <a:lvl8pPr marL="3779787" indent="-251986" algn="l" defTabSz="1007943" rtl="0" eaLnBrk="1" latinLnBrk="0" hangingPunct="1">
              <a:lnSpc>
                <a:spcPct val="90000"/>
              </a:lnSpc>
              <a:spcBef>
                <a:spcPts val="551"/>
              </a:spcBef>
              <a:buFont typeface="Arial" panose="020B0604020202020204" pitchFamily="34" charset="0"/>
              <a:buChar char="•"/>
              <a:defRPr kumimoji="1" sz="1984" kern="1200">
                <a:solidFill>
                  <a:schemeClr val="tx1"/>
                </a:solidFill>
                <a:latin typeface="+mn-lt"/>
                <a:ea typeface="+mn-ea"/>
                <a:cs typeface="+mn-cs"/>
              </a:defRPr>
            </a:lvl8pPr>
            <a:lvl9pPr marL="4283758" indent="-251986" algn="l" defTabSz="1007943" rtl="0" eaLnBrk="1" latinLnBrk="0" hangingPunct="1">
              <a:lnSpc>
                <a:spcPct val="90000"/>
              </a:lnSpc>
              <a:spcBef>
                <a:spcPts val="551"/>
              </a:spcBef>
              <a:buFont typeface="Arial" panose="020B0604020202020204" pitchFamily="34" charset="0"/>
              <a:buChar char="•"/>
              <a:defRPr kumimoji="1" sz="1984" kern="1200">
                <a:solidFill>
                  <a:schemeClr val="tx1"/>
                </a:solidFill>
                <a:latin typeface="+mn-lt"/>
                <a:ea typeface="+mn-ea"/>
                <a:cs typeface="+mn-cs"/>
              </a:defRPr>
            </a:lvl9pPr>
          </a:lstStyle>
          <a:p>
            <a:pPr algn="l"/>
            <a:r>
              <a:rPr lang="ja-JP" altLang="en-US" sz="1200" dirty="0">
                <a:latin typeface="+mn-ea"/>
              </a:rPr>
              <a:t>出典：農林水産省、○○県の農林水産業の概要　</a:t>
            </a:r>
            <a:r>
              <a:rPr lang="en-US" altLang="ja-JP" sz="1200" dirty="0">
                <a:latin typeface="+mn-ea"/>
                <a:hlinkClick r:id="rId2"/>
              </a:rPr>
              <a:t>https://www.maff.go.jp/j/kanbo/tiho/attach/pdf/todouhuken_gaiyou2022-06.pdf</a:t>
            </a:r>
            <a:endParaRPr lang="ja-JP" altLang="en-US" sz="1200" dirty="0">
              <a:latin typeface="+mn-ea"/>
            </a:endParaRPr>
          </a:p>
        </p:txBody>
      </p:sp>
      <p:sp>
        <p:nvSpPr>
          <p:cNvPr id="6" name="テキスト ボックス 5">
            <a:extLst>
              <a:ext uri="{FF2B5EF4-FFF2-40B4-BE49-F238E27FC236}">
                <a16:creationId xmlns:a16="http://schemas.microsoft.com/office/drawing/2014/main" id="{107E2535-BE5B-27DD-5552-23DC441A5ED3}"/>
              </a:ext>
            </a:extLst>
          </p:cNvPr>
          <p:cNvSpPr txBox="1"/>
          <p:nvPr/>
        </p:nvSpPr>
        <p:spPr>
          <a:xfrm>
            <a:off x="595957" y="1105217"/>
            <a:ext cx="9499897" cy="707886"/>
          </a:xfrm>
          <a:prstGeom prst="rect">
            <a:avLst/>
          </a:prstGeom>
          <a:noFill/>
        </p:spPr>
        <p:txBody>
          <a:bodyPr wrap="square" rtlCol="0">
            <a:spAutoFit/>
          </a:bodyPr>
          <a:lstStyle/>
          <a:p>
            <a:r>
              <a:rPr kumimoji="1" lang="ja-JP" altLang="en-US" sz="2000" dirty="0"/>
              <a:t>各市町村において、</a:t>
            </a:r>
            <a:r>
              <a:rPr kumimoji="1" lang="ja-JP" altLang="en-US" sz="2000" b="1" dirty="0"/>
              <a:t>気候変動によると考えられる影響がすでに生じている</a:t>
            </a:r>
            <a:r>
              <a:rPr kumimoji="1" lang="ja-JP" altLang="en-US" sz="2000" dirty="0"/>
              <a:t>、あるいは</a:t>
            </a:r>
            <a:r>
              <a:rPr kumimoji="1" lang="ja-JP" altLang="en-US" sz="2000" b="1" dirty="0"/>
              <a:t>地域特性を踏まえて重要と考えられる項目</a:t>
            </a:r>
            <a:r>
              <a:rPr kumimoji="1" lang="ja-JP" altLang="en-US" sz="2000" dirty="0"/>
              <a:t>を特定し、優先度が高い分野・項目とする方法もあります</a:t>
            </a:r>
          </a:p>
        </p:txBody>
      </p:sp>
      <p:pic>
        <p:nvPicPr>
          <p:cNvPr id="8" name="図 7">
            <a:extLst>
              <a:ext uri="{FF2B5EF4-FFF2-40B4-BE49-F238E27FC236}">
                <a16:creationId xmlns:a16="http://schemas.microsoft.com/office/drawing/2014/main" id="{B295168F-02E7-4651-8801-3B1E72858A70}"/>
              </a:ext>
            </a:extLst>
          </p:cNvPr>
          <p:cNvPicPr>
            <a:picLocks noChangeAspect="1"/>
          </p:cNvPicPr>
          <p:nvPr/>
        </p:nvPicPr>
        <p:blipFill>
          <a:blip r:embed="rId3"/>
          <a:stretch>
            <a:fillRect/>
          </a:stretch>
        </p:blipFill>
        <p:spPr>
          <a:xfrm>
            <a:off x="834778" y="1779307"/>
            <a:ext cx="9022254" cy="5381509"/>
          </a:xfrm>
          <a:prstGeom prst="rect">
            <a:avLst/>
          </a:prstGeom>
        </p:spPr>
      </p:pic>
      <p:sp>
        <p:nvSpPr>
          <p:cNvPr id="5" name="Slide Number Placeholder 5">
            <a:extLst>
              <a:ext uri="{FF2B5EF4-FFF2-40B4-BE49-F238E27FC236}">
                <a16:creationId xmlns:a16="http://schemas.microsoft.com/office/drawing/2014/main" id="{3CBDCD39-B243-0FB9-4287-7BBF1CB31AC6}"/>
              </a:ext>
            </a:extLst>
          </p:cNvPr>
          <p:cNvSpPr>
            <a:spLocks noGrp="1"/>
          </p:cNvSpPr>
          <p:nvPr>
            <p:ph type="sldNum" sz="quarter" idx="12"/>
          </p:nvPr>
        </p:nvSpPr>
        <p:spPr>
          <a:xfrm>
            <a:off x="8116355" y="7006700"/>
            <a:ext cx="2405658" cy="402483"/>
          </a:xfrm>
        </p:spPr>
        <p:txBody>
          <a:bodyPr/>
          <a:lstStyle/>
          <a:p>
            <a:fld id="{66F6F5A3-2017-4170-902B-D1F77411E903}" type="slidenum">
              <a:rPr kumimoji="1" lang="ja-JP" altLang="en-US" smtClean="0"/>
              <a:pPr/>
              <a:t>20</a:t>
            </a:fld>
            <a:endParaRPr kumimoji="1" lang="ja-JP" altLang="en-US"/>
          </a:p>
        </p:txBody>
      </p:sp>
      <p:sp>
        <p:nvSpPr>
          <p:cNvPr id="7" name="テキスト ボックス 6">
            <a:extLst>
              <a:ext uri="{FF2B5EF4-FFF2-40B4-BE49-F238E27FC236}">
                <a16:creationId xmlns:a16="http://schemas.microsoft.com/office/drawing/2014/main" id="{B0F09601-F0D2-5270-E8B7-884C5CAE1A13}"/>
              </a:ext>
            </a:extLst>
          </p:cNvPr>
          <p:cNvSpPr txBox="1"/>
          <p:nvPr/>
        </p:nvSpPr>
        <p:spPr>
          <a:xfrm>
            <a:off x="6889922" y="6518273"/>
            <a:ext cx="2452866" cy="400110"/>
          </a:xfrm>
          <a:prstGeom prst="rect">
            <a:avLst/>
          </a:prstGeom>
          <a:noFill/>
          <a:ln>
            <a:solidFill>
              <a:schemeClr val="tx1"/>
            </a:solidFill>
          </a:ln>
        </p:spPr>
        <p:txBody>
          <a:bodyPr wrap="square" rtlCol="0">
            <a:spAutoFit/>
          </a:bodyPr>
          <a:lstStyle/>
          <a:p>
            <a:r>
              <a:rPr kumimoji="1" lang="ja-JP" altLang="en-US" sz="2000" dirty="0"/>
              <a:t>農林水産業分野の例</a:t>
            </a:r>
          </a:p>
        </p:txBody>
      </p:sp>
      <p:sp>
        <p:nvSpPr>
          <p:cNvPr id="3" name="正方形/長方形 2">
            <a:extLst>
              <a:ext uri="{FF2B5EF4-FFF2-40B4-BE49-F238E27FC236}">
                <a16:creationId xmlns:a16="http://schemas.microsoft.com/office/drawing/2014/main" id="{52BD5942-BE02-CC7C-4653-111CB9D72AEC}"/>
              </a:ext>
            </a:extLst>
          </p:cNvPr>
          <p:cNvSpPr/>
          <p:nvPr/>
        </p:nvSpPr>
        <p:spPr>
          <a:xfrm>
            <a:off x="0" y="1813103"/>
            <a:ext cx="10669538" cy="5307707"/>
          </a:xfrm>
          <a:prstGeom prst="rect">
            <a:avLst/>
          </a:prstGeom>
          <a:solidFill>
            <a:srgbClr val="D0CECE">
              <a:alpha val="50196"/>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b="1" dirty="0">
                <a:solidFill>
                  <a:schemeClr val="bg1"/>
                </a:solidFill>
                <a:highlight>
                  <a:srgbClr val="808080"/>
                </a:highlight>
              </a:rPr>
              <a:t>一例として山形県を表示</a:t>
            </a:r>
          </a:p>
        </p:txBody>
      </p:sp>
    </p:spTree>
    <p:extLst>
      <p:ext uri="{BB962C8B-B14F-4D97-AF65-F5344CB8AC3E}">
        <p14:creationId xmlns:p14="http://schemas.microsoft.com/office/powerpoint/2010/main" val="42093820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1" y="532080"/>
            <a:ext cx="10691814" cy="379011"/>
          </a:xfrm>
        </p:spPr>
        <p:txBody>
          <a:bodyPr>
            <a:noAutofit/>
          </a:bodyPr>
          <a:lstStyle/>
          <a:p>
            <a:r>
              <a:rPr lang="ja-JP" altLang="en-US" sz="2800" dirty="0">
                <a:latin typeface="+mn-ea"/>
                <a:ea typeface="+mn-ea"/>
              </a:rPr>
              <a:t>　地域特性を踏まえた計画策定事例 </a:t>
            </a:r>
            <a:r>
              <a:rPr lang="en-US" altLang="ja-JP" sz="2800" dirty="0">
                <a:latin typeface="+mn-ea"/>
                <a:ea typeface="+mn-ea"/>
              </a:rPr>
              <a:t>1</a:t>
            </a:r>
            <a:r>
              <a:rPr lang="ja-JP" altLang="en-US" sz="2800" dirty="0">
                <a:latin typeface="+mn-ea"/>
                <a:ea typeface="+mn-ea"/>
              </a:rPr>
              <a:t>）</a:t>
            </a:r>
            <a:endParaRPr kumimoji="1" lang="ja-JP" altLang="en-US" sz="2800" dirty="0">
              <a:latin typeface="+mn-ea"/>
              <a:ea typeface="+mn-ea"/>
            </a:endParaRPr>
          </a:p>
        </p:txBody>
      </p:sp>
      <p:sp>
        <p:nvSpPr>
          <p:cNvPr id="3" name="テキスト ボックス 2">
            <a:extLst>
              <a:ext uri="{FF2B5EF4-FFF2-40B4-BE49-F238E27FC236}">
                <a16:creationId xmlns:a16="http://schemas.microsoft.com/office/drawing/2014/main" id="{75CD3220-AF5D-9512-10F8-36BE74DD8F20}"/>
              </a:ext>
            </a:extLst>
          </p:cNvPr>
          <p:cNvSpPr txBox="1"/>
          <p:nvPr/>
        </p:nvSpPr>
        <p:spPr>
          <a:xfrm>
            <a:off x="657700" y="1246898"/>
            <a:ext cx="9226529" cy="707886"/>
          </a:xfrm>
          <a:prstGeom prst="rect">
            <a:avLst/>
          </a:prstGeom>
          <a:noFill/>
          <a:ln w="19050">
            <a:solidFill>
              <a:srgbClr val="00B050"/>
            </a:solidFill>
          </a:ln>
        </p:spPr>
        <p:txBody>
          <a:bodyPr wrap="square" rtlCol="0">
            <a:spAutoFit/>
          </a:bodyPr>
          <a:lstStyle/>
          <a:p>
            <a:r>
              <a:rPr lang="ja-JP" altLang="en-US" sz="2000" dirty="0">
                <a:latin typeface="+mn-ea"/>
              </a:rPr>
              <a:t>■気候変動によると考えられる影響がすでに生じている、あるいは地域特性を踏まえて重要と考えられる分野、項目を選定する</a:t>
            </a:r>
          </a:p>
        </p:txBody>
      </p:sp>
      <p:pic>
        <p:nvPicPr>
          <p:cNvPr id="4" name="図 3">
            <a:extLst>
              <a:ext uri="{FF2B5EF4-FFF2-40B4-BE49-F238E27FC236}">
                <a16:creationId xmlns:a16="http://schemas.microsoft.com/office/drawing/2014/main" id="{1D7B9F87-31F3-F9FC-ED82-41BD497AD716}"/>
              </a:ext>
            </a:extLst>
          </p:cNvPr>
          <p:cNvPicPr>
            <a:picLocks noChangeAspect="1"/>
          </p:cNvPicPr>
          <p:nvPr/>
        </p:nvPicPr>
        <p:blipFill>
          <a:blip r:embed="rId2"/>
          <a:stretch>
            <a:fillRect/>
          </a:stretch>
        </p:blipFill>
        <p:spPr>
          <a:xfrm>
            <a:off x="734418" y="4521554"/>
            <a:ext cx="7324485" cy="2612320"/>
          </a:xfrm>
          <a:prstGeom prst="rect">
            <a:avLst/>
          </a:prstGeom>
          <a:ln>
            <a:solidFill>
              <a:srgbClr val="002060"/>
            </a:solidFill>
          </a:ln>
        </p:spPr>
      </p:pic>
      <p:sp>
        <p:nvSpPr>
          <p:cNvPr id="5" name="正方形/長方形 4">
            <a:extLst>
              <a:ext uri="{FF2B5EF4-FFF2-40B4-BE49-F238E27FC236}">
                <a16:creationId xmlns:a16="http://schemas.microsoft.com/office/drawing/2014/main" id="{35F04FFD-AF98-3B19-FC7A-B69FB338F77B}"/>
              </a:ext>
            </a:extLst>
          </p:cNvPr>
          <p:cNvSpPr/>
          <p:nvPr/>
        </p:nvSpPr>
        <p:spPr>
          <a:xfrm>
            <a:off x="734419" y="2216318"/>
            <a:ext cx="7324486" cy="1791510"/>
          </a:xfrm>
          <a:prstGeom prst="rect">
            <a:avLst/>
          </a:prstGeom>
          <a:noFill/>
          <a:ln>
            <a:solidFill>
              <a:srgbClr val="00206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1984"/>
          </a:p>
        </p:txBody>
      </p:sp>
      <p:sp>
        <p:nvSpPr>
          <p:cNvPr id="6" name="テキスト ボックス 5">
            <a:extLst>
              <a:ext uri="{FF2B5EF4-FFF2-40B4-BE49-F238E27FC236}">
                <a16:creationId xmlns:a16="http://schemas.microsoft.com/office/drawing/2014/main" id="{BF6D0CB6-914A-AF7D-42C6-FB848B581558}"/>
              </a:ext>
            </a:extLst>
          </p:cNvPr>
          <p:cNvSpPr txBox="1"/>
          <p:nvPr/>
        </p:nvSpPr>
        <p:spPr>
          <a:xfrm>
            <a:off x="681374" y="2291735"/>
            <a:ext cx="7466413" cy="804644"/>
          </a:xfrm>
          <a:prstGeom prst="rect">
            <a:avLst/>
          </a:prstGeom>
          <a:noFill/>
        </p:spPr>
        <p:txBody>
          <a:bodyPr wrap="square" rtlCol="0">
            <a:spAutoFit/>
          </a:bodyPr>
          <a:lstStyle/>
          <a:p>
            <a:r>
              <a:rPr lang="ja-JP" altLang="en-US" sz="1543" b="1" dirty="0">
                <a:solidFill>
                  <a:schemeClr val="accent6">
                    <a:lumMod val="75000"/>
                  </a:schemeClr>
                </a:solidFill>
                <a:latin typeface="メイリオ" panose="020B0604030504040204" pitchFamily="50" charset="-128"/>
                <a:ea typeface="メイリオ" panose="020B0604030504040204" pitchFamily="50" charset="-128"/>
              </a:rPr>
              <a:t>事例：○○町地球温暖化対策実行計画（令和</a:t>
            </a:r>
            <a:r>
              <a:rPr lang="en-US" altLang="ja-JP" sz="1543" b="1" dirty="0">
                <a:solidFill>
                  <a:schemeClr val="accent6">
                    <a:lumMod val="75000"/>
                  </a:schemeClr>
                </a:solidFill>
                <a:latin typeface="メイリオ" panose="020B0604030504040204" pitchFamily="50" charset="-128"/>
                <a:ea typeface="メイリオ" panose="020B0604030504040204" pitchFamily="50" charset="-128"/>
              </a:rPr>
              <a:t>5</a:t>
            </a:r>
            <a:r>
              <a:rPr lang="ja-JP" altLang="en-US" sz="1543" b="1" dirty="0">
                <a:solidFill>
                  <a:schemeClr val="accent6">
                    <a:lumMod val="75000"/>
                  </a:schemeClr>
                </a:solidFill>
                <a:latin typeface="メイリオ" panose="020B0604030504040204" pitchFamily="50" charset="-128"/>
                <a:ea typeface="メイリオ" panose="020B0604030504040204" pitchFamily="50" charset="-128"/>
              </a:rPr>
              <a:t>年</a:t>
            </a:r>
            <a:r>
              <a:rPr lang="en-US" altLang="ja-JP" sz="1543" b="1" dirty="0">
                <a:solidFill>
                  <a:schemeClr val="accent6">
                    <a:lumMod val="75000"/>
                  </a:schemeClr>
                </a:solidFill>
                <a:latin typeface="メイリオ" panose="020B0604030504040204" pitchFamily="50" charset="-128"/>
                <a:ea typeface="メイリオ" panose="020B0604030504040204" pitchFamily="50" charset="-128"/>
              </a:rPr>
              <a:t>3</a:t>
            </a:r>
            <a:r>
              <a:rPr lang="ja-JP" altLang="en-US" sz="1543" b="1" dirty="0">
                <a:solidFill>
                  <a:schemeClr val="accent6">
                    <a:lumMod val="75000"/>
                  </a:schemeClr>
                </a:solidFill>
                <a:latin typeface="メイリオ" panose="020B0604030504040204" pitchFamily="50" charset="-128"/>
                <a:ea typeface="メイリオ" panose="020B0604030504040204" pitchFamily="50" charset="-128"/>
              </a:rPr>
              <a:t>月策定 ○○県○○町</a:t>
            </a:r>
            <a:r>
              <a:rPr lang="ja-JP" altLang="en-US" sz="1543" b="1" dirty="0">
                <a:solidFill>
                  <a:srgbClr val="3DB78E"/>
                </a:solidFill>
                <a:latin typeface="メイリオ" panose="020B0604030504040204" pitchFamily="50" charset="-128"/>
                <a:ea typeface="メイリオ" panose="020B0604030504040204" pitchFamily="50" charset="-128"/>
              </a:rPr>
              <a:t>）</a:t>
            </a:r>
            <a:endParaRPr lang="en-US" altLang="ja-JP" sz="1543" b="1" dirty="0">
              <a:solidFill>
                <a:srgbClr val="3DB78E"/>
              </a:solidFill>
              <a:latin typeface="メイリオ" panose="020B0604030504040204" pitchFamily="50" charset="-128"/>
              <a:ea typeface="メイリオ" panose="020B0604030504040204" pitchFamily="50" charset="-128"/>
            </a:endParaRPr>
          </a:p>
          <a:p>
            <a:r>
              <a:rPr lang="ja-JP" altLang="en-US" sz="1543" dirty="0">
                <a:latin typeface="メイリオ" panose="020B0604030504040204" pitchFamily="50" charset="-128"/>
                <a:ea typeface="メイリオ" panose="020B0604030504040204" pitchFamily="50" charset="-128"/>
              </a:rPr>
              <a:t>地域特性（社会的特性）として、米を基幹作物として、畜産・野菜・花き・果樹</a:t>
            </a:r>
            <a:endParaRPr lang="en-US" altLang="ja-JP" sz="1543" dirty="0">
              <a:latin typeface="メイリオ" panose="020B0604030504040204" pitchFamily="50" charset="-128"/>
              <a:ea typeface="メイリオ" panose="020B0604030504040204" pitchFamily="50" charset="-128"/>
            </a:endParaRPr>
          </a:p>
          <a:p>
            <a:r>
              <a:rPr lang="ja-JP" altLang="en-US" sz="1543" dirty="0">
                <a:latin typeface="メイリオ" panose="020B0604030504040204" pitchFamily="50" charset="-128"/>
                <a:ea typeface="メイリオ" panose="020B0604030504040204" pitchFamily="50" charset="-128"/>
              </a:rPr>
              <a:t>などを組み合わせた農業生産を展開し、畜産も盛んであると記載</a:t>
            </a:r>
          </a:p>
        </p:txBody>
      </p:sp>
      <p:sp>
        <p:nvSpPr>
          <p:cNvPr id="7" name="テキスト ボックス 6">
            <a:extLst>
              <a:ext uri="{FF2B5EF4-FFF2-40B4-BE49-F238E27FC236}">
                <a16:creationId xmlns:a16="http://schemas.microsoft.com/office/drawing/2014/main" id="{49FD1CBC-13F4-CF82-13DA-D42627277D9B}"/>
              </a:ext>
            </a:extLst>
          </p:cNvPr>
          <p:cNvSpPr txBox="1"/>
          <p:nvPr/>
        </p:nvSpPr>
        <p:spPr>
          <a:xfrm>
            <a:off x="1587076" y="3362936"/>
            <a:ext cx="5817203" cy="567207"/>
          </a:xfrm>
          <a:prstGeom prst="rect">
            <a:avLst/>
          </a:prstGeom>
          <a:noFill/>
        </p:spPr>
        <p:txBody>
          <a:bodyPr wrap="square" rtlCol="0">
            <a:spAutoFit/>
          </a:bodyPr>
          <a:lstStyle/>
          <a:p>
            <a:r>
              <a:rPr lang="ja-JP" altLang="en-US" sz="1543" dirty="0">
                <a:solidFill>
                  <a:srgbClr val="FF0000"/>
                </a:solidFill>
                <a:latin typeface="メイリオ" panose="020B0604030504040204" pitchFamily="50" charset="-128"/>
                <a:ea typeface="メイリオ" panose="020B0604030504040204" pitchFamily="50" charset="-128"/>
              </a:rPr>
              <a:t>農業・林業分野</a:t>
            </a:r>
            <a:r>
              <a:rPr lang="ja-JP" altLang="en-US" sz="1543" dirty="0">
                <a:latin typeface="メイリオ" panose="020B0604030504040204" pitchFamily="50" charset="-128"/>
                <a:ea typeface="メイリオ" panose="020B0604030504040204" pitchFamily="50" charset="-128"/>
              </a:rPr>
              <a:t>の適応策における重点施策として以下を記載</a:t>
            </a:r>
            <a:endParaRPr lang="en-US" altLang="ja-JP" sz="1543" dirty="0">
              <a:latin typeface="メイリオ" panose="020B0604030504040204" pitchFamily="50" charset="-128"/>
              <a:ea typeface="メイリオ" panose="020B0604030504040204" pitchFamily="50" charset="-128"/>
            </a:endParaRPr>
          </a:p>
          <a:p>
            <a:r>
              <a:rPr lang="ja-JP" altLang="en-US" sz="1543" dirty="0">
                <a:latin typeface="メイリオ" panose="020B0604030504040204" pitchFamily="50" charset="-128"/>
                <a:ea typeface="メイリオ" panose="020B0604030504040204" pitchFamily="50" charset="-128"/>
              </a:rPr>
              <a:t>温暖化に対応した栽培技術の導入、家畜の飼育方法の開発</a:t>
            </a:r>
          </a:p>
        </p:txBody>
      </p:sp>
      <p:sp>
        <p:nvSpPr>
          <p:cNvPr id="8" name="フローチャート: 組合せ 7">
            <a:extLst>
              <a:ext uri="{FF2B5EF4-FFF2-40B4-BE49-F238E27FC236}">
                <a16:creationId xmlns:a16="http://schemas.microsoft.com/office/drawing/2014/main" id="{788A8555-D0D4-7C1C-753A-DF73D4B806E2}"/>
              </a:ext>
            </a:extLst>
          </p:cNvPr>
          <p:cNvSpPr/>
          <p:nvPr/>
        </p:nvSpPr>
        <p:spPr>
          <a:xfrm>
            <a:off x="3788978" y="3205532"/>
            <a:ext cx="476975" cy="113882"/>
          </a:xfrm>
          <a:prstGeom prst="flowChartMerge">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1984"/>
          </a:p>
        </p:txBody>
      </p:sp>
      <p:sp>
        <p:nvSpPr>
          <p:cNvPr id="9" name="テキスト ボックス 8">
            <a:extLst>
              <a:ext uri="{FF2B5EF4-FFF2-40B4-BE49-F238E27FC236}">
                <a16:creationId xmlns:a16="http://schemas.microsoft.com/office/drawing/2014/main" id="{37DE0348-1C5D-A6B7-2BF5-95B1B4C55213}"/>
              </a:ext>
            </a:extLst>
          </p:cNvPr>
          <p:cNvSpPr txBox="1"/>
          <p:nvPr/>
        </p:nvSpPr>
        <p:spPr>
          <a:xfrm>
            <a:off x="681111" y="4027637"/>
            <a:ext cx="7324485" cy="261931"/>
          </a:xfrm>
          <a:prstGeom prst="rect">
            <a:avLst/>
          </a:prstGeom>
          <a:noFill/>
        </p:spPr>
        <p:txBody>
          <a:bodyPr wrap="square">
            <a:spAutoFit/>
          </a:bodyPr>
          <a:lstStyle/>
          <a:p>
            <a:r>
              <a:rPr lang="ja-JP" altLang="en-US" sz="1102" dirty="0">
                <a:latin typeface="メイリオ" panose="020B0604030504040204" pitchFamily="50" charset="-128"/>
                <a:ea typeface="メイリオ" panose="020B0604030504040204" pitchFamily="50" charset="-128"/>
              </a:rPr>
              <a:t>https://www.town.</a:t>
            </a:r>
            <a:r>
              <a:rPr lang="en-US" altLang="ja-JP" sz="1102" dirty="0" err="1">
                <a:latin typeface="メイリオ" panose="020B0604030504040204" pitchFamily="50" charset="-128"/>
                <a:ea typeface="メイリオ" panose="020B0604030504040204" pitchFamily="50" charset="-128"/>
              </a:rPr>
              <a:t>xxxxx</a:t>
            </a:r>
            <a:r>
              <a:rPr lang="ja-JP" altLang="en-US" sz="1102" dirty="0">
                <a:latin typeface="メイリオ" panose="020B0604030504040204" pitchFamily="50" charset="-128"/>
                <a:ea typeface="メイリオ" panose="020B0604030504040204" pitchFamily="50" charset="-128"/>
              </a:rPr>
              <a:t>.</a:t>
            </a:r>
            <a:r>
              <a:rPr lang="en-US" altLang="ja-JP" sz="1102" dirty="0" err="1">
                <a:latin typeface="メイリオ" panose="020B0604030504040204" pitchFamily="50" charset="-128"/>
                <a:ea typeface="メイリオ" panose="020B0604030504040204" pitchFamily="50" charset="-128"/>
              </a:rPr>
              <a:t>xxxxx</a:t>
            </a:r>
            <a:r>
              <a:rPr lang="ja-JP" altLang="en-US" sz="1102" dirty="0">
                <a:latin typeface="メイリオ" panose="020B0604030504040204" pitchFamily="50" charset="-128"/>
                <a:ea typeface="メイリオ" panose="020B0604030504040204" pitchFamily="50" charset="-128"/>
              </a:rPr>
              <a:t>.jp/</a:t>
            </a:r>
            <a:r>
              <a:rPr lang="en-US" altLang="ja-JP" sz="1102" dirty="0" err="1">
                <a:latin typeface="メイリオ" panose="020B0604030504040204" pitchFamily="50" charset="-128"/>
                <a:ea typeface="メイリオ" panose="020B0604030504040204" pitchFamily="50" charset="-128"/>
              </a:rPr>
              <a:t>xxxxx</a:t>
            </a:r>
            <a:r>
              <a:rPr lang="ja-JP" altLang="en-US" sz="1102" dirty="0">
                <a:latin typeface="メイリオ" panose="020B0604030504040204" pitchFamily="50" charset="-128"/>
                <a:ea typeface="メイリオ" panose="020B0604030504040204" pitchFamily="50" charset="-128"/>
              </a:rPr>
              <a:t>.html</a:t>
            </a:r>
          </a:p>
        </p:txBody>
      </p:sp>
      <p:sp>
        <p:nvSpPr>
          <p:cNvPr id="10" name="テキスト ボックス 9">
            <a:extLst>
              <a:ext uri="{FF2B5EF4-FFF2-40B4-BE49-F238E27FC236}">
                <a16:creationId xmlns:a16="http://schemas.microsoft.com/office/drawing/2014/main" id="{EC3AC548-8441-A22D-A11B-AB8E4FAF3D14}"/>
              </a:ext>
            </a:extLst>
          </p:cNvPr>
          <p:cNvSpPr txBox="1"/>
          <p:nvPr/>
        </p:nvSpPr>
        <p:spPr>
          <a:xfrm>
            <a:off x="716419" y="7133874"/>
            <a:ext cx="5039783" cy="261931"/>
          </a:xfrm>
          <a:prstGeom prst="rect">
            <a:avLst/>
          </a:prstGeom>
          <a:noFill/>
        </p:spPr>
        <p:txBody>
          <a:bodyPr wrap="square">
            <a:spAutoFit/>
          </a:bodyPr>
          <a:lstStyle/>
          <a:p>
            <a:r>
              <a:rPr lang="ja-JP" altLang="en-US" sz="1102" dirty="0">
                <a:latin typeface="メイリオ" panose="020B0604030504040204" pitchFamily="50" charset="-128"/>
                <a:ea typeface="メイリオ" panose="020B0604030504040204" pitchFamily="50" charset="-128"/>
                <a:hlinkClick r:id="rId3"/>
              </a:rPr>
              <a:t>https://www.town.obuse.nagano.jp/docs/49288.html</a:t>
            </a:r>
            <a:endParaRPr lang="ja-JP" altLang="en-US" sz="1102" dirty="0">
              <a:latin typeface="メイリオ" panose="020B0604030504040204" pitchFamily="50" charset="-128"/>
              <a:ea typeface="メイリオ" panose="020B0604030504040204" pitchFamily="50" charset="-128"/>
            </a:endParaRPr>
          </a:p>
        </p:txBody>
      </p:sp>
      <p:sp>
        <p:nvSpPr>
          <p:cNvPr id="12" name="吹き出し: 四角形 11">
            <a:extLst>
              <a:ext uri="{FF2B5EF4-FFF2-40B4-BE49-F238E27FC236}">
                <a16:creationId xmlns:a16="http://schemas.microsoft.com/office/drawing/2014/main" id="{571B0B88-1AF5-4AAB-3417-20DB7D906BC3}"/>
              </a:ext>
            </a:extLst>
          </p:cNvPr>
          <p:cNvSpPr/>
          <p:nvPr/>
        </p:nvSpPr>
        <p:spPr>
          <a:xfrm>
            <a:off x="8699775" y="2215803"/>
            <a:ext cx="1595595" cy="1195808"/>
          </a:xfrm>
          <a:prstGeom prst="wedgeRectCallout">
            <a:avLst>
              <a:gd name="adj1" fmla="val -50671"/>
              <a:gd name="adj2" fmla="val -83322"/>
            </a:avLst>
          </a:prstGeom>
          <a:solidFill>
            <a:schemeClr val="accent5">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ja-JP" altLang="en-US" sz="1323" dirty="0">
                <a:solidFill>
                  <a:schemeClr val="tx1"/>
                </a:solidFill>
                <a:latin typeface="メイリオ" panose="020B0604030504040204" pitchFamily="50" charset="-128"/>
                <a:ea typeface="メイリオ" panose="020B0604030504040204" pitchFamily="50" charset="-128"/>
              </a:rPr>
              <a:t>市町村の特徴で確認した地域特性を踏まえて検討してみましょう。</a:t>
            </a:r>
          </a:p>
        </p:txBody>
      </p:sp>
      <p:sp>
        <p:nvSpPr>
          <p:cNvPr id="13" name="Slide Number Placeholder 5">
            <a:extLst>
              <a:ext uri="{FF2B5EF4-FFF2-40B4-BE49-F238E27FC236}">
                <a16:creationId xmlns:a16="http://schemas.microsoft.com/office/drawing/2014/main" id="{0251E7CF-2D3E-59A5-D8F0-1676C4611E4C}"/>
              </a:ext>
            </a:extLst>
          </p:cNvPr>
          <p:cNvSpPr>
            <a:spLocks noGrp="1"/>
          </p:cNvSpPr>
          <p:nvPr>
            <p:ph type="sldNum" sz="quarter" idx="12"/>
          </p:nvPr>
        </p:nvSpPr>
        <p:spPr>
          <a:xfrm>
            <a:off x="8116355" y="7006700"/>
            <a:ext cx="2405658" cy="402483"/>
          </a:xfrm>
        </p:spPr>
        <p:txBody>
          <a:bodyPr/>
          <a:lstStyle/>
          <a:p>
            <a:fld id="{66F6F5A3-2017-4170-902B-D1F77411E903}" type="slidenum">
              <a:rPr kumimoji="1" lang="ja-JP" altLang="en-US" smtClean="0"/>
              <a:pPr/>
              <a:t>21</a:t>
            </a:fld>
            <a:endParaRPr kumimoji="1" lang="ja-JP" altLang="en-US"/>
          </a:p>
        </p:txBody>
      </p:sp>
    </p:spTree>
    <p:extLst>
      <p:ext uri="{BB962C8B-B14F-4D97-AF65-F5344CB8AC3E}">
        <p14:creationId xmlns:p14="http://schemas.microsoft.com/office/powerpoint/2010/main" val="230485764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Autofit/>
          </a:bodyPr>
          <a:lstStyle/>
          <a:p>
            <a:r>
              <a:rPr lang="ja-JP" altLang="en-US" sz="2800" dirty="0">
                <a:latin typeface="+mn-ea"/>
                <a:ea typeface="+mn-ea"/>
              </a:rPr>
              <a:t>　地域特性を踏まえた計画策定事例 </a:t>
            </a:r>
            <a:r>
              <a:rPr lang="en-US" altLang="ja-JP" sz="2800" dirty="0">
                <a:latin typeface="+mn-ea"/>
                <a:ea typeface="+mn-ea"/>
              </a:rPr>
              <a:t>2</a:t>
            </a:r>
            <a:r>
              <a:rPr lang="ja-JP" altLang="en-US" sz="2800" dirty="0">
                <a:latin typeface="+mn-ea"/>
                <a:ea typeface="+mn-ea"/>
              </a:rPr>
              <a:t>）</a:t>
            </a:r>
            <a:endParaRPr kumimoji="1" lang="ja-JP" altLang="en-US" sz="2800" dirty="0">
              <a:latin typeface="+mn-ea"/>
              <a:ea typeface="+mn-ea"/>
            </a:endParaRPr>
          </a:p>
        </p:txBody>
      </p:sp>
      <p:sp>
        <p:nvSpPr>
          <p:cNvPr id="6" name="テキスト プレースホルダー 5">
            <a:extLst>
              <a:ext uri="{FF2B5EF4-FFF2-40B4-BE49-F238E27FC236}">
                <a16:creationId xmlns:a16="http://schemas.microsoft.com/office/drawing/2014/main" id="{8FD87CDD-41CF-946B-DB08-6F7D617F1116}"/>
              </a:ext>
            </a:extLst>
          </p:cNvPr>
          <p:cNvSpPr>
            <a:spLocks noGrp="1"/>
          </p:cNvSpPr>
          <p:nvPr>
            <p:ph type="body" sz="quarter" idx="15"/>
          </p:nvPr>
        </p:nvSpPr>
        <p:spPr/>
        <p:txBody>
          <a:bodyPr/>
          <a:lstStyle/>
          <a:p>
            <a:endParaRPr lang="ja-JP" altLang="en-US"/>
          </a:p>
        </p:txBody>
      </p:sp>
      <p:sp>
        <p:nvSpPr>
          <p:cNvPr id="3" name="テキスト ボックス 2">
            <a:extLst>
              <a:ext uri="{FF2B5EF4-FFF2-40B4-BE49-F238E27FC236}">
                <a16:creationId xmlns:a16="http://schemas.microsoft.com/office/drawing/2014/main" id="{5908ECE7-626E-B10B-60C8-34FC4CD63708}"/>
              </a:ext>
            </a:extLst>
          </p:cNvPr>
          <p:cNvSpPr txBox="1"/>
          <p:nvPr/>
        </p:nvSpPr>
        <p:spPr>
          <a:xfrm>
            <a:off x="583612" y="1067044"/>
            <a:ext cx="9524587" cy="461665"/>
          </a:xfrm>
          <a:prstGeom prst="rect">
            <a:avLst/>
          </a:prstGeom>
          <a:noFill/>
          <a:ln w="19050">
            <a:solidFill>
              <a:srgbClr val="00B050"/>
            </a:solidFill>
          </a:ln>
        </p:spPr>
        <p:txBody>
          <a:bodyPr wrap="square" rtlCol="0">
            <a:spAutoFit/>
          </a:bodyPr>
          <a:lstStyle/>
          <a:p>
            <a:r>
              <a:rPr lang="ja-JP" altLang="en-US" sz="2400" dirty="0">
                <a:latin typeface="+mn-ea"/>
              </a:rPr>
              <a:t>■特定の分野に特化した事例もあります。</a:t>
            </a:r>
            <a:endParaRPr lang="en-US" altLang="ja-JP" sz="2400" dirty="0">
              <a:latin typeface="+mn-ea"/>
            </a:endParaRPr>
          </a:p>
        </p:txBody>
      </p:sp>
      <p:pic>
        <p:nvPicPr>
          <p:cNvPr id="5" name="図 4">
            <a:extLst>
              <a:ext uri="{FF2B5EF4-FFF2-40B4-BE49-F238E27FC236}">
                <a16:creationId xmlns:a16="http://schemas.microsoft.com/office/drawing/2014/main" id="{021EB1C7-E271-48E7-CC2D-EC9062044289}"/>
              </a:ext>
            </a:extLst>
          </p:cNvPr>
          <p:cNvPicPr>
            <a:picLocks noChangeAspect="1"/>
          </p:cNvPicPr>
          <p:nvPr/>
        </p:nvPicPr>
        <p:blipFill>
          <a:blip r:embed="rId3"/>
          <a:stretch>
            <a:fillRect/>
          </a:stretch>
        </p:blipFill>
        <p:spPr>
          <a:xfrm>
            <a:off x="607111" y="1661741"/>
            <a:ext cx="3067675" cy="2481496"/>
          </a:xfrm>
          <a:prstGeom prst="rect">
            <a:avLst/>
          </a:prstGeom>
        </p:spPr>
      </p:pic>
      <p:pic>
        <p:nvPicPr>
          <p:cNvPr id="7" name="図 6">
            <a:extLst>
              <a:ext uri="{FF2B5EF4-FFF2-40B4-BE49-F238E27FC236}">
                <a16:creationId xmlns:a16="http://schemas.microsoft.com/office/drawing/2014/main" id="{D79A545C-A951-A1CF-44DE-95EC691C9CE1}"/>
              </a:ext>
            </a:extLst>
          </p:cNvPr>
          <p:cNvPicPr>
            <a:picLocks noChangeAspect="1"/>
          </p:cNvPicPr>
          <p:nvPr/>
        </p:nvPicPr>
        <p:blipFill>
          <a:blip r:embed="rId4"/>
          <a:stretch>
            <a:fillRect/>
          </a:stretch>
        </p:blipFill>
        <p:spPr>
          <a:xfrm>
            <a:off x="4006735" y="1661741"/>
            <a:ext cx="6094666" cy="5804694"/>
          </a:xfrm>
          <a:prstGeom prst="rect">
            <a:avLst/>
          </a:prstGeom>
        </p:spPr>
      </p:pic>
      <p:sp>
        <p:nvSpPr>
          <p:cNvPr id="9" name="テキスト ボックス 8">
            <a:extLst>
              <a:ext uri="{FF2B5EF4-FFF2-40B4-BE49-F238E27FC236}">
                <a16:creationId xmlns:a16="http://schemas.microsoft.com/office/drawing/2014/main" id="{BD9FA33E-D2E4-F241-3D99-3D67F2463BBD}"/>
              </a:ext>
            </a:extLst>
          </p:cNvPr>
          <p:cNvSpPr txBox="1"/>
          <p:nvPr/>
        </p:nvSpPr>
        <p:spPr>
          <a:xfrm>
            <a:off x="653013" y="4377831"/>
            <a:ext cx="2975872" cy="1109919"/>
          </a:xfrm>
          <a:prstGeom prst="rect">
            <a:avLst/>
          </a:prstGeom>
          <a:noFill/>
        </p:spPr>
        <p:txBody>
          <a:bodyPr wrap="square" rtlCol="0">
            <a:spAutoFit/>
          </a:bodyPr>
          <a:lstStyle/>
          <a:p>
            <a:r>
              <a:rPr lang="ja-JP" altLang="en-US" sz="1102" dirty="0">
                <a:latin typeface="メイリオ" panose="020B0604030504040204" pitchFamily="50" charset="-128"/>
                <a:ea typeface="メイリオ" panose="020B0604030504040204" pitchFamily="50" charset="-128"/>
              </a:rPr>
              <a:t>出典：</a:t>
            </a:r>
            <a:r>
              <a:rPr lang="en-US" altLang="ja-JP" sz="1102" dirty="0">
                <a:latin typeface="メイリオ" panose="020B0604030504040204" pitchFamily="50" charset="-128"/>
                <a:ea typeface="メイリオ" panose="020B0604030504040204" pitchFamily="50" charset="-128"/>
              </a:rPr>
              <a:t>A-PLAT </a:t>
            </a:r>
            <a:r>
              <a:rPr lang="ja-JP" altLang="en-US" sz="1102" dirty="0">
                <a:latin typeface="メイリオ" panose="020B0604030504040204" pitchFamily="50" charset="-128"/>
                <a:ea typeface="メイリオ" panose="020B0604030504040204" pitchFamily="50" charset="-128"/>
              </a:rPr>
              <a:t>地域気候変動適応計画策定時の負担軽減ポイント</a:t>
            </a:r>
            <a:endParaRPr lang="en-US" altLang="ja-JP" sz="1102" dirty="0">
              <a:latin typeface="メイリオ" panose="020B0604030504040204" pitchFamily="50" charset="-128"/>
              <a:ea typeface="メイリオ" panose="020B0604030504040204" pitchFamily="50" charset="-128"/>
            </a:endParaRPr>
          </a:p>
          <a:p>
            <a:r>
              <a:rPr lang="en-US" altLang="ja-JP" sz="1102" dirty="0">
                <a:latin typeface="メイリオ" panose="020B0604030504040204" pitchFamily="50" charset="-128"/>
                <a:ea typeface="メイリオ" panose="020B0604030504040204" pitchFamily="50" charset="-128"/>
                <a:hlinkClick r:id="rId5"/>
              </a:rPr>
              <a:t>https://adaptation-platform.nies.go.jp/local/plan/files/plan_formulation-revision/01-burden-reduction.pdf</a:t>
            </a:r>
            <a:endParaRPr lang="ja-JP" altLang="en-US" sz="1102" dirty="0">
              <a:latin typeface="メイリオ" panose="020B0604030504040204" pitchFamily="50" charset="-128"/>
              <a:ea typeface="メイリオ" panose="020B0604030504040204" pitchFamily="50" charset="-128"/>
            </a:endParaRPr>
          </a:p>
        </p:txBody>
      </p:sp>
      <p:sp>
        <p:nvSpPr>
          <p:cNvPr id="8" name="Slide Number Placeholder 5">
            <a:extLst>
              <a:ext uri="{FF2B5EF4-FFF2-40B4-BE49-F238E27FC236}">
                <a16:creationId xmlns:a16="http://schemas.microsoft.com/office/drawing/2014/main" id="{1B35F994-CA60-E661-4B13-64D610757DAC}"/>
              </a:ext>
            </a:extLst>
          </p:cNvPr>
          <p:cNvSpPr>
            <a:spLocks noGrp="1"/>
          </p:cNvSpPr>
          <p:nvPr>
            <p:ph type="sldNum" sz="quarter" idx="12"/>
          </p:nvPr>
        </p:nvSpPr>
        <p:spPr>
          <a:xfrm>
            <a:off x="8116355" y="7006700"/>
            <a:ext cx="2405658" cy="402483"/>
          </a:xfrm>
        </p:spPr>
        <p:txBody>
          <a:bodyPr/>
          <a:lstStyle/>
          <a:p>
            <a:fld id="{66F6F5A3-2017-4170-902B-D1F77411E903}" type="slidenum">
              <a:rPr kumimoji="1" lang="ja-JP" altLang="en-US" smtClean="0"/>
              <a:pPr/>
              <a:t>22</a:t>
            </a:fld>
            <a:endParaRPr kumimoji="1" lang="ja-JP" altLang="en-US"/>
          </a:p>
        </p:txBody>
      </p:sp>
    </p:spTree>
    <p:extLst>
      <p:ext uri="{BB962C8B-B14F-4D97-AF65-F5344CB8AC3E}">
        <p14:creationId xmlns:p14="http://schemas.microsoft.com/office/powerpoint/2010/main" val="250055898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fontScale="90000"/>
          </a:bodyPr>
          <a:lstStyle/>
          <a:p>
            <a:r>
              <a:rPr lang="ja-JP" altLang="en-US" dirty="0"/>
              <a:t>　他の自治体の適応計画ではどの分野を選定しているのか？</a:t>
            </a:r>
            <a:endParaRPr kumimoji="1" lang="ja-JP" altLang="en-US" dirty="0"/>
          </a:p>
        </p:txBody>
      </p:sp>
      <p:sp>
        <p:nvSpPr>
          <p:cNvPr id="7" name="テキスト プレースホルダー 6">
            <a:extLst>
              <a:ext uri="{FF2B5EF4-FFF2-40B4-BE49-F238E27FC236}">
                <a16:creationId xmlns:a16="http://schemas.microsoft.com/office/drawing/2014/main" id="{62C440EF-3A38-7891-C60D-E30A6CBD0A7C}"/>
              </a:ext>
            </a:extLst>
          </p:cNvPr>
          <p:cNvSpPr>
            <a:spLocks noGrp="1"/>
          </p:cNvSpPr>
          <p:nvPr>
            <p:ph type="body" sz="quarter" idx="15"/>
          </p:nvPr>
        </p:nvSpPr>
        <p:spPr/>
        <p:txBody>
          <a:bodyPr/>
          <a:lstStyle/>
          <a:p>
            <a:endParaRPr lang="ja-JP" altLang="en-US"/>
          </a:p>
        </p:txBody>
      </p:sp>
      <p:sp>
        <p:nvSpPr>
          <p:cNvPr id="12" name="テキスト ボックス 11">
            <a:extLst>
              <a:ext uri="{FF2B5EF4-FFF2-40B4-BE49-F238E27FC236}">
                <a16:creationId xmlns:a16="http://schemas.microsoft.com/office/drawing/2014/main" id="{49DD4E05-B5C9-0E73-282F-988827743375}"/>
              </a:ext>
            </a:extLst>
          </p:cNvPr>
          <p:cNvSpPr txBox="1"/>
          <p:nvPr/>
        </p:nvSpPr>
        <p:spPr>
          <a:xfrm>
            <a:off x="466768" y="1078924"/>
            <a:ext cx="9758275" cy="475080"/>
          </a:xfrm>
          <a:prstGeom prst="rect">
            <a:avLst/>
          </a:prstGeom>
          <a:noFill/>
          <a:ln w="19050">
            <a:solidFill>
              <a:srgbClr val="00B050"/>
            </a:solidFill>
          </a:ln>
        </p:spPr>
        <p:txBody>
          <a:bodyPr wrap="square" rtlCol="0">
            <a:spAutoFit/>
          </a:bodyPr>
          <a:lstStyle/>
          <a:p>
            <a:r>
              <a:rPr lang="ja-JP" altLang="en-US" sz="2400" dirty="0">
                <a:solidFill>
                  <a:prstClr val="black"/>
                </a:solidFill>
                <a:latin typeface="+mn-ea"/>
              </a:rPr>
              <a:t>■自治体規模別対応分野（計画への記載割合）</a:t>
            </a:r>
            <a:endParaRPr lang="en-US" altLang="ja-JP" sz="2400" dirty="0">
              <a:solidFill>
                <a:prstClr val="black"/>
              </a:solidFill>
              <a:latin typeface="+mn-ea"/>
            </a:endParaRPr>
          </a:p>
        </p:txBody>
      </p:sp>
      <p:graphicFrame>
        <p:nvGraphicFramePr>
          <p:cNvPr id="13" name="表 12">
            <a:extLst>
              <a:ext uri="{FF2B5EF4-FFF2-40B4-BE49-F238E27FC236}">
                <a16:creationId xmlns:a16="http://schemas.microsoft.com/office/drawing/2014/main" id="{FA26A6E7-6295-84D3-569F-B6869F99A35E}"/>
              </a:ext>
            </a:extLst>
          </p:cNvPr>
          <p:cNvGraphicFramePr>
            <a:graphicFrameLocks noGrp="1"/>
          </p:cNvGraphicFramePr>
          <p:nvPr>
            <p:extLst>
              <p:ext uri="{D42A27DB-BD31-4B8C-83A1-F6EECF244321}">
                <p14:modId xmlns:p14="http://schemas.microsoft.com/office/powerpoint/2010/main" val="1671398965"/>
              </p:ext>
            </p:extLst>
          </p:nvPr>
        </p:nvGraphicFramePr>
        <p:xfrm>
          <a:off x="233218" y="1716365"/>
          <a:ext cx="5674480" cy="4820137"/>
        </p:xfrm>
        <a:graphic>
          <a:graphicData uri="http://schemas.openxmlformats.org/drawingml/2006/table">
            <a:tbl>
              <a:tblPr/>
              <a:tblGrid>
                <a:gridCol w="709310">
                  <a:extLst>
                    <a:ext uri="{9D8B030D-6E8A-4147-A177-3AD203B41FA5}">
                      <a16:colId xmlns:a16="http://schemas.microsoft.com/office/drawing/2014/main" val="1010492308"/>
                    </a:ext>
                  </a:extLst>
                </a:gridCol>
                <a:gridCol w="733978">
                  <a:extLst>
                    <a:ext uri="{9D8B030D-6E8A-4147-A177-3AD203B41FA5}">
                      <a16:colId xmlns:a16="http://schemas.microsoft.com/office/drawing/2014/main" val="2597324541"/>
                    </a:ext>
                  </a:extLst>
                </a:gridCol>
                <a:gridCol w="684642">
                  <a:extLst>
                    <a:ext uri="{9D8B030D-6E8A-4147-A177-3AD203B41FA5}">
                      <a16:colId xmlns:a16="http://schemas.microsoft.com/office/drawing/2014/main" val="387619319"/>
                    </a:ext>
                  </a:extLst>
                </a:gridCol>
                <a:gridCol w="709310">
                  <a:extLst>
                    <a:ext uri="{9D8B030D-6E8A-4147-A177-3AD203B41FA5}">
                      <a16:colId xmlns:a16="http://schemas.microsoft.com/office/drawing/2014/main" val="420383491"/>
                    </a:ext>
                  </a:extLst>
                </a:gridCol>
                <a:gridCol w="709310">
                  <a:extLst>
                    <a:ext uri="{9D8B030D-6E8A-4147-A177-3AD203B41FA5}">
                      <a16:colId xmlns:a16="http://schemas.microsoft.com/office/drawing/2014/main" val="876325114"/>
                    </a:ext>
                  </a:extLst>
                </a:gridCol>
                <a:gridCol w="709310">
                  <a:extLst>
                    <a:ext uri="{9D8B030D-6E8A-4147-A177-3AD203B41FA5}">
                      <a16:colId xmlns:a16="http://schemas.microsoft.com/office/drawing/2014/main" val="738859195"/>
                    </a:ext>
                  </a:extLst>
                </a:gridCol>
                <a:gridCol w="709310">
                  <a:extLst>
                    <a:ext uri="{9D8B030D-6E8A-4147-A177-3AD203B41FA5}">
                      <a16:colId xmlns:a16="http://schemas.microsoft.com/office/drawing/2014/main" val="2450206563"/>
                    </a:ext>
                  </a:extLst>
                </a:gridCol>
                <a:gridCol w="709310">
                  <a:extLst>
                    <a:ext uri="{9D8B030D-6E8A-4147-A177-3AD203B41FA5}">
                      <a16:colId xmlns:a16="http://schemas.microsoft.com/office/drawing/2014/main" val="92566173"/>
                    </a:ext>
                  </a:extLst>
                </a:gridCol>
              </a:tblGrid>
              <a:tr h="742183">
                <a:tc>
                  <a:txBody>
                    <a:bodyPr/>
                    <a:lstStyle>
                      <a:lvl1pPr marL="0" algn="l" defTabSz="1007943" rtl="0" eaLnBrk="1" latinLnBrk="0" hangingPunct="1">
                        <a:defRPr kumimoji="1" sz="1984" kern="1200">
                          <a:solidFill>
                            <a:schemeClr val="tx1"/>
                          </a:solidFill>
                          <a:latin typeface="游ゴシック" panose="020F0502020204030204"/>
                        </a:defRPr>
                      </a:lvl1pPr>
                      <a:lvl2pPr marL="503972" algn="l" defTabSz="1007943" rtl="0" eaLnBrk="1" latinLnBrk="0" hangingPunct="1">
                        <a:defRPr kumimoji="1" sz="1984" kern="1200">
                          <a:solidFill>
                            <a:schemeClr val="tx1"/>
                          </a:solidFill>
                          <a:latin typeface="游ゴシック" panose="020F0502020204030204"/>
                        </a:defRPr>
                      </a:lvl2pPr>
                      <a:lvl3pPr marL="1007943" algn="l" defTabSz="1007943" rtl="0" eaLnBrk="1" latinLnBrk="0" hangingPunct="1">
                        <a:defRPr kumimoji="1" sz="1984" kern="1200">
                          <a:solidFill>
                            <a:schemeClr val="tx1"/>
                          </a:solidFill>
                          <a:latin typeface="游ゴシック" panose="020F0502020204030204"/>
                        </a:defRPr>
                      </a:lvl3pPr>
                      <a:lvl4pPr marL="1511915" algn="l" defTabSz="1007943" rtl="0" eaLnBrk="1" latinLnBrk="0" hangingPunct="1">
                        <a:defRPr kumimoji="1" sz="1984" kern="1200">
                          <a:solidFill>
                            <a:schemeClr val="tx1"/>
                          </a:solidFill>
                          <a:latin typeface="游ゴシック" panose="020F0502020204030204"/>
                        </a:defRPr>
                      </a:lvl4pPr>
                      <a:lvl5pPr marL="2015886" algn="l" defTabSz="1007943" rtl="0" eaLnBrk="1" latinLnBrk="0" hangingPunct="1">
                        <a:defRPr kumimoji="1" sz="1984" kern="1200">
                          <a:solidFill>
                            <a:schemeClr val="tx1"/>
                          </a:solidFill>
                          <a:latin typeface="游ゴシック" panose="020F0502020204030204"/>
                        </a:defRPr>
                      </a:lvl5pPr>
                      <a:lvl6pPr marL="2519858" algn="l" defTabSz="1007943" rtl="0" eaLnBrk="1" latinLnBrk="0" hangingPunct="1">
                        <a:defRPr kumimoji="1" sz="1984" kern="1200">
                          <a:solidFill>
                            <a:schemeClr val="tx1"/>
                          </a:solidFill>
                          <a:latin typeface="游ゴシック" panose="020F0502020204030204"/>
                        </a:defRPr>
                      </a:lvl6pPr>
                      <a:lvl7pPr marL="3023829" algn="l" defTabSz="1007943" rtl="0" eaLnBrk="1" latinLnBrk="0" hangingPunct="1">
                        <a:defRPr kumimoji="1" sz="1984" kern="1200">
                          <a:solidFill>
                            <a:schemeClr val="tx1"/>
                          </a:solidFill>
                          <a:latin typeface="游ゴシック" panose="020F0502020204030204"/>
                        </a:defRPr>
                      </a:lvl7pPr>
                      <a:lvl8pPr marL="3527801" algn="l" defTabSz="1007943" rtl="0" eaLnBrk="1" latinLnBrk="0" hangingPunct="1">
                        <a:defRPr kumimoji="1" sz="1984" kern="1200">
                          <a:solidFill>
                            <a:schemeClr val="tx1"/>
                          </a:solidFill>
                          <a:latin typeface="游ゴシック" panose="020F0502020204030204"/>
                        </a:defRPr>
                      </a:lvl8pPr>
                      <a:lvl9pPr marL="4031772" algn="l" defTabSz="1007943" rtl="0" eaLnBrk="1" latinLnBrk="0" hangingPunct="1">
                        <a:defRPr kumimoji="1" sz="1984" kern="1200">
                          <a:solidFill>
                            <a:schemeClr val="tx1"/>
                          </a:solidFill>
                          <a:latin typeface="游ゴシック" panose="020F0502020204030204"/>
                        </a:defRPr>
                      </a:lvl9pPr>
                    </a:lstStyle>
                    <a:p>
                      <a:pPr algn="l" fontAlgn="ctr"/>
                      <a:r>
                        <a:rPr lang="ja-JP" altLang="en-US" sz="1200" u="none" strike="noStrike" dirty="0">
                          <a:solidFill>
                            <a:schemeClr val="bg1"/>
                          </a:solidFill>
                          <a:effectLst/>
                          <a:latin typeface="Meiryo UI" panose="020B0604030504040204" pitchFamily="50" charset="-128"/>
                          <a:ea typeface="Meiryo UI" panose="020B0604030504040204" pitchFamily="50" charset="-128"/>
                        </a:rPr>
                        <a:t>　</a:t>
                      </a:r>
                      <a:endParaRPr lang="ja-JP" altLang="en-US" sz="1200" b="0" i="0" u="none" strike="noStrike" dirty="0">
                        <a:solidFill>
                          <a:schemeClr val="bg1"/>
                        </a:solidFill>
                        <a:effectLst/>
                        <a:latin typeface="Meiryo UI" panose="020B0604030504040204" pitchFamily="50" charset="-128"/>
                        <a:ea typeface="Meiryo UI" panose="020B0604030504040204" pitchFamily="50" charset="-128"/>
                      </a:endParaRPr>
                    </a:p>
                  </a:txBody>
                  <a:tcPr marL="0" marR="0" marT="0" marB="0" anchor="ctr">
                    <a:lnL w="12700" cmpd="sng">
                      <a:solidFill>
                        <a:sysClr val="windowText" lastClr="000000"/>
                      </a:solidFill>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solidFill>
                      <a:srgbClr val="70AD47"/>
                    </a:solidFill>
                  </a:tcPr>
                </a:tc>
                <a:tc>
                  <a:txBody>
                    <a:bodyPr/>
                    <a:lstStyle>
                      <a:lvl1pPr marL="0" algn="l" defTabSz="1007943" rtl="0" eaLnBrk="1" latinLnBrk="0" hangingPunct="1">
                        <a:defRPr kumimoji="1" sz="1984" kern="1200">
                          <a:solidFill>
                            <a:schemeClr val="tx1"/>
                          </a:solidFill>
                          <a:latin typeface="游ゴシック" panose="020F0502020204030204"/>
                        </a:defRPr>
                      </a:lvl1pPr>
                      <a:lvl2pPr marL="503972" algn="l" defTabSz="1007943" rtl="0" eaLnBrk="1" latinLnBrk="0" hangingPunct="1">
                        <a:defRPr kumimoji="1" sz="1984" kern="1200">
                          <a:solidFill>
                            <a:schemeClr val="tx1"/>
                          </a:solidFill>
                          <a:latin typeface="游ゴシック" panose="020F0502020204030204"/>
                        </a:defRPr>
                      </a:lvl2pPr>
                      <a:lvl3pPr marL="1007943" algn="l" defTabSz="1007943" rtl="0" eaLnBrk="1" latinLnBrk="0" hangingPunct="1">
                        <a:defRPr kumimoji="1" sz="1984" kern="1200">
                          <a:solidFill>
                            <a:schemeClr val="tx1"/>
                          </a:solidFill>
                          <a:latin typeface="游ゴシック" panose="020F0502020204030204"/>
                        </a:defRPr>
                      </a:lvl3pPr>
                      <a:lvl4pPr marL="1511915" algn="l" defTabSz="1007943" rtl="0" eaLnBrk="1" latinLnBrk="0" hangingPunct="1">
                        <a:defRPr kumimoji="1" sz="1984" kern="1200">
                          <a:solidFill>
                            <a:schemeClr val="tx1"/>
                          </a:solidFill>
                          <a:latin typeface="游ゴシック" panose="020F0502020204030204"/>
                        </a:defRPr>
                      </a:lvl4pPr>
                      <a:lvl5pPr marL="2015886" algn="l" defTabSz="1007943" rtl="0" eaLnBrk="1" latinLnBrk="0" hangingPunct="1">
                        <a:defRPr kumimoji="1" sz="1984" kern="1200">
                          <a:solidFill>
                            <a:schemeClr val="tx1"/>
                          </a:solidFill>
                          <a:latin typeface="游ゴシック" panose="020F0502020204030204"/>
                        </a:defRPr>
                      </a:lvl5pPr>
                      <a:lvl6pPr marL="2519858" algn="l" defTabSz="1007943" rtl="0" eaLnBrk="1" latinLnBrk="0" hangingPunct="1">
                        <a:defRPr kumimoji="1" sz="1984" kern="1200">
                          <a:solidFill>
                            <a:schemeClr val="tx1"/>
                          </a:solidFill>
                          <a:latin typeface="游ゴシック" panose="020F0502020204030204"/>
                        </a:defRPr>
                      </a:lvl6pPr>
                      <a:lvl7pPr marL="3023829" algn="l" defTabSz="1007943" rtl="0" eaLnBrk="1" latinLnBrk="0" hangingPunct="1">
                        <a:defRPr kumimoji="1" sz="1984" kern="1200">
                          <a:solidFill>
                            <a:schemeClr val="tx1"/>
                          </a:solidFill>
                          <a:latin typeface="游ゴシック" panose="020F0502020204030204"/>
                        </a:defRPr>
                      </a:lvl7pPr>
                      <a:lvl8pPr marL="3527801" algn="l" defTabSz="1007943" rtl="0" eaLnBrk="1" latinLnBrk="0" hangingPunct="1">
                        <a:defRPr kumimoji="1" sz="1984" kern="1200">
                          <a:solidFill>
                            <a:schemeClr val="tx1"/>
                          </a:solidFill>
                          <a:latin typeface="游ゴシック" panose="020F0502020204030204"/>
                        </a:defRPr>
                      </a:lvl8pPr>
                      <a:lvl9pPr marL="4031772" algn="l" defTabSz="1007943" rtl="0" eaLnBrk="1" latinLnBrk="0" hangingPunct="1">
                        <a:defRPr kumimoji="1" sz="1984" kern="1200">
                          <a:solidFill>
                            <a:schemeClr val="tx1"/>
                          </a:solidFill>
                          <a:latin typeface="游ゴシック" panose="020F0502020204030204"/>
                        </a:defRPr>
                      </a:lvl9pPr>
                    </a:lstStyle>
                    <a:p>
                      <a:pPr algn="ctr" fontAlgn="ctr"/>
                      <a:r>
                        <a:rPr lang="ja-JP" altLang="en-US" sz="1200" b="1" u="none" strike="noStrike" dirty="0">
                          <a:solidFill>
                            <a:schemeClr val="bg1"/>
                          </a:solidFill>
                          <a:effectLst/>
                          <a:latin typeface="Meiryo UI" panose="020B0604030504040204" pitchFamily="50" charset="-128"/>
                          <a:ea typeface="Meiryo UI" panose="020B0604030504040204" pitchFamily="50" charset="-128"/>
                        </a:rPr>
                        <a:t>農業・</a:t>
                      </a:r>
                      <a:endParaRPr lang="en-US" altLang="ja-JP" sz="1200" b="1" u="none" strike="noStrike" dirty="0">
                        <a:solidFill>
                          <a:schemeClr val="bg1"/>
                        </a:solidFill>
                        <a:effectLst/>
                        <a:latin typeface="Meiryo UI" panose="020B0604030504040204" pitchFamily="50" charset="-128"/>
                        <a:ea typeface="Meiryo UI" panose="020B0604030504040204" pitchFamily="50" charset="-128"/>
                      </a:endParaRPr>
                    </a:p>
                    <a:p>
                      <a:pPr algn="ctr" fontAlgn="ctr"/>
                      <a:r>
                        <a:rPr lang="ja-JP" altLang="en-US" sz="1200" b="1" u="none" strike="noStrike" dirty="0">
                          <a:solidFill>
                            <a:schemeClr val="bg1"/>
                          </a:solidFill>
                          <a:effectLst/>
                          <a:latin typeface="Meiryo UI" panose="020B0604030504040204" pitchFamily="50" charset="-128"/>
                          <a:ea typeface="Meiryo UI" panose="020B0604030504040204" pitchFamily="50" charset="-128"/>
                        </a:rPr>
                        <a:t>林業・</a:t>
                      </a:r>
                      <a:endParaRPr lang="en-US" altLang="ja-JP" sz="1200" b="1" u="none" strike="noStrike" dirty="0">
                        <a:solidFill>
                          <a:schemeClr val="bg1"/>
                        </a:solidFill>
                        <a:effectLst/>
                        <a:latin typeface="Meiryo UI" panose="020B0604030504040204" pitchFamily="50" charset="-128"/>
                        <a:ea typeface="Meiryo UI" panose="020B0604030504040204" pitchFamily="50" charset="-128"/>
                      </a:endParaRPr>
                    </a:p>
                    <a:p>
                      <a:pPr algn="ctr" fontAlgn="ctr"/>
                      <a:r>
                        <a:rPr lang="ja-JP" altLang="en-US" sz="1200" b="1" u="none" strike="noStrike" dirty="0">
                          <a:solidFill>
                            <a:schemeClr val="bg1"/>
                          </a:solidFill>
                          <a:effectLst/>
                          <a:latin typeface="Meiryo UI" panose="020B0604030504040204" pitchFamily="50" charset="-128"/>
                          <a:ea typeface="Meiryo UI" panose="020B0604030504040204" pitchFamily="50" charset="-128"/>
                        </a:rPr>
                        <a:t>水産業</a:t>
                      </a:r>
                      <a:endParaRPr lang="ja-JP" altLang="en-US" sz="1200" b="1" i="0" u="none" strike="noStrike" dirty="0">
                        <a:solidFill>
                          <a:schemeClr val="bg1"/>
                        </a:solidFill>
                        <a:effectLst/>
                        <a:latin typeface="Meiryo UI" panose="020B0604030504040204" pitchFamily="50" charset="-128"/>
                        <a:ea typeface="Meiryo UI" panose="020B0604030504040204" pitchFamily="50" charset="-128"/>
                      </a:endParaRPr>
                    </a:p>
                  </a:txBody>
                  <a:tcPr marL="0" marR="0" marT="0" marB="0" anchor="ctr">
                    <a:lnL w="12700" cmpd="sng">
                      <a:solidFill>
                        <a:sysClr val="windowText" lastClr="000000"/>
                      </a:solidFill>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solidFill>
                      <a:srgbClr val="70AD47"/>
                    </a:solidFill>
                  </a:tcPr>
                </a:tc>
                <a:tc>
                  <a:txBody>
                    <a:bodyPr/>
                    <a:lstStyle>
                      <a:lvl1pPr marL="0" algn="l" defTabSz="1007943" rtl="0" eaLnBrk="1" latinLnBrk="0" hangingPunct="1">
                        <a:defRPr kumimoji="1" sz="1984" kern="1200">
                          <a:solidFill>
                            <a:schemeClr val="tx1"/>
                          </a:solidFill>
                          <a:latin typeface="游ゴシック" panose="020F0502020204030204"/>
                        </a:defRPr>
                      </a:lvl1pPr>
                      <a:lvl2pPr marL="503972" algn="l" defTabSz="1007943" rtl="0" eaLnBrk="1" latinLnBrk="0" hangingPunct="1">
                        <a:defRPr kumimoji="1" sz="1984" kern="1200">
                          <a:solidFill>
                            <a:schemeClr val="tx1"/>
                          </a:solidFill>
                          <a:latin typeface="游ゴシック" panose="020F0502020204030204"/>
                        </a:defRPr>
                      </a:lvl2pPr>
                      <a:lvl3pPr marL="1007943" algn="l" defTabSz="1007943" rtl="0" eaLnBrk="1" latinLnBrk="0" hangingPunct="1">
                        <a:defRPr kumimoji="1" sz="1984" kern="1200">
                          <a:solidFill>
                            <a:schemeClr val="tx1"/>
                          </a:solidFill>
                          <a:latin typeface="游ゴシック" panose="020F0502020204030204"/>
                        </a:defRPr>
                      </a:lvl3pPr>
                      <a:lvl4pPr marL="1511915" algn="l" defTabSz="1007943" rtl="0" eaLnBrk="1" latinLnBrk="0" hangingPunct="1">
                        <a:defRPr kumimoji="1" sz="1984" kern="1200">
                          <a:solidFill>
                            <a:schemeClr val="tx1"/>
                          </a:solidFill>
                          <a:latin typeface="游ゴシック" panose="020F0502020204030204"/>
                        </a:defRPr>
                      </a:lvl4pPr>
                      <a:lvl5pPr marL="2015886" algn="l" defTabSz="1007943" rtl="0" eaLnBrk="1" latinLnBrk="0" hangingPunct="1">
                        <a:defRPr kumimoji="1" sz="1984" kern="1200">
                          <a:solidFill>
                            <a:schemeClr val="tx1"/>
                          </a:solidFill>
                          <a:latin typeface="游ゴシック" panose="020F0502020204030204"/>
                        </a:defRPr>
                      </a:lvl5pPr>
                      <a:lvl6pPr marL="2519858" algn="l" defTabSz="1007943" rtl="0" eaLnBrk="1" latinLnBrk="0" hangingPunct="1">
                        <a:defRPr kumimoji="1" sz="1984" kern="1200">
                          <a:solidFill>
                            <a:schemeClr val="tx1"/>
                          </a:solidFill>
                          <a:latin typeface="游ゴシック" panose="020F0502020204030204"/>
                        </a:defRPr>
                      </a:lvl6pPr>
                      <a:lvl7pPr marL="3023829" algn="l" defTabSz="1007943" rtl="0" eaLnBrk="1" latinLnBrk="0" hangingPunct="1">
                        <a:defRPr kumimoji="1" sz="1984" kern="1200">
                          <a:solidFill>
                            <a:schemeClr val="tx1"/>
                          </a:solidFill>
                          <a:latin typeface="游ゴシック" panose="020F0502020204030204"/>
                        </a:defRPr>
                      </a:lvl7pPr>
                      <a:lvl8pPr marL="3527801" algn="l" defTabSz="1007943" rtl="0" eaLnBrk="1" latinLnBrk="0" hangingPunct="1">
                        <a:defRPr kumimoji="1" sz="1984" kern="1200">
                          <a:solidFill>
                            <a:schemeClr val="tx1"/>
                          </a:solidFill>
                          <a:latin typeface="游ゴシック" panose="020F0502020204030204"/>
                        </a:defRPr>
                      </a:lvl8pPr>
                      <a:lvl9pPr marL="4031772" algn="l" defTabSz="1007943" rtl="0" eaLnBrk="1" latinLnBrk="0" hangingPunct="1">
                        <a:defRPr kumimoji="1" sz="1984" kern="1200">
                          <a:solidFill>
                            <a:schemeClr val="tx1"/>
                          </a:solidFill>
                          <a:latin typeface="游ゴシック" panose="020F0502020204030204"/>
                        </a:defRPr>
                      </a:lvl9pPr>
                    </a:lstStyle>
                    <a:p>
                      <a:pPr algn="ctr" fontAlgn="ctr"/>
                      <a:r>
                        <a:rPr lang="ja-JP" altLang="en-US" sz="1200" b="1" u="none" strike="noStrike" dirty="0">
                          <a:solidFill>
                            <a:schemeClr val="bg1"/>
                          </a:solidFill>
                          <a:effectLst/>
                          <a:latin typeface="Meiryo UI" panose="020B0604030504040204" pitchFamily="50" charset="-128"/>
                          <a:ea typeface="Meiryo UI" panose="020B0604030504040204" pitchFamily="50" charset="-128"/>
                        </a:rPr>
                        <a:t>水環境・</a:t>
                      </a:r>
                      <a:endParaRPr lang="en-US" altLang="ja-JP" sz="1200" b="1" u="none" strike="noStrike" dirty="0">
                        <a:solidFill>
                          <a:schemeClr val="bg1"/>
                        </a:solidFill>
                        <a:effectLst/>
                        <a:latin typeface="Meiryo UI" panose="020B0604030504040204" pitchFamily="50" charset="-128"/>
                        <a:ea typeface="Meiryo UI" panose="020B0604030504040204" pitchFamily="50" charset="-128"/>
                      </a:endParaRPr>
                    </a:p>
                    <a:p>
                      <a:pPr algn="ctr" fontAlgn="ctr"/>
                      <a:r>
                        <a:rPr lang="ja-JP" altLang="en-US" sz="1200" b="1" u="none" strike="noStrike" dirty="0">
                          <a:solidFill>
                            <a:schemeClr val="bg1"/>
                          </a:solidFill>
                          <a:effectLst/>
                          <a:latin typeface="Meiryo UI" panose="020B0604030504040204" pitchFamily="50" charset="-128"/>
                          <a:ea typeface="Meiryo UI" panose="020B0604030504040204" pitchFamily="50" charset="-128"/>
                        </a:rPr>
                        <a:t>水資源</a:t>
                      </a:r>
                      <a:endParaRPr lang="ja-JP" altLang="en-US" sz="1200" b="1" i="0" u="none" strike="noStrike" dirty="0">
                        <a:solidFill>
                          <a:schemeClr val="bg1"/>
                        </a:solidFill>
                        <a:effectLst/>
                        <a:latin typeface="Meiryo UI" panose="020B0604030504040204" pitchFamily="50" charset="-128"/>
                        <a:ea typeface="Meiryo UI" panose="020B0604030504040204" pitchFamily="50" charset="-128"/>
                      </a:endParaRPr>
                    </a:p>
                  </a:txBody>
                  <a:tcPr marL="0" marR="0" marT="0" marB="0" anchor="ctr">
                    <a:lnL w="12700" cmpd="sng">
                      <a:solidFill>
                        <a:sysClr val="windowText" lastClr="000000"/>
                      </a:solidFill>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solidFill>
                      <a:srgbClr val="70AD47"/>
                    </a:solidFill>
                  </a:tcPr>
                </a:tc>
                <a:tc>
                  <a:txBody>
                    <a:bodyPr/>
                    <a:lstStyle>
                      <a:lvl1pPr marL="0" algn="l" defTabSz="1007943" rtl="0" eaLnBrk="1" latinLnBrk="0" hangingPunct="1">
                        <a:defRPr kumimoji="1" sz="1984" kern="1200">
                          <a:solidFill>
                            <a:schemeClr val="tx1"/>
                          </a:solidFill>
                          <a:latin typeface="游ゴシック" panose="020F0502020204030204"/>
                        </a:defRPr>
                      </a:lvl1pPr>
                      <a:lvl2pPr marL="503972" algn="l" defTabSz="1007943" rtl="0" eaLnBrk="1" latinLnBrk="0" hangingPunct="1">
                        <a:defRPr kumimoji="1" sz="1984" kern="1200">
                          <a:solidFill>
                            <a:schemeClr val="tx1"/>
                          </a:solidFill>
                          <a:latin typeface="游ゴシック" panose="020F0502020204030204"/>
                        </a:defRPr>
                      </a:lvl2pPr>
                      <a:lvl3pPr marL="1007943" algn="l" defTabSz="1007943" rtl="0" eaLnBrk="1" latinLnBrk="0" hangingPunct="1">
                        <a:defRPr kumimoji="1" sz="1984" kern="1200">
                          <a:solidFill>
                            <a:schemeClr val="tx1"/>
                          </a:solidFill>
                          <a:latin typeface="游ゴシック" panose="020F0502020204030204"/>
                        </a:defRPr>
                      </a:lvl3pPr>
                      <a:lvl4pPr marL="1511915" algn="l" defTabSz="1007943" rtl="0" eaLnBrk="1" latinLnBrk="0" hangingPunct="1">
                        <a:defRPr kumimoji="1" sz="1984" kern="1200">
                          <a:solidFill>
                            <a:schemeClr val="tx1"/>
                          </a:solidFill>
                          <a:latin typeface="游ゴシック" panose="020F0502020204030204"/>
                        </a:defRPr>
                      </a:lvl4pPr>
                      <a:lvl5pPr marL="2015886" algn="l" defTabSz="1007943" rtl="0" eaLnBrk="1" latinLnBrk="0" hangingPunct="1">
                        <a:defRPr kumimoji="1" sz="1984" kern="1200">
                          <a:solidFill>
                            <a:schemeClr val="tx1"/>
                          </a:solidFill>
                          <a:latin typeface="游ゴシック" panose="020F0502020204030204"/>
                        </a:defRPr>
                      </a:lvl5pPr>
                      <a:lvl6pPr marL="2519858" algn="l" defTabSz="1007943" rtl="0" eaLnBrk="1" latinLnBrk="0" hangingPunct="1">
                        <a:defRPr kumimoji="1" sz="1984" kern="1200">
                          <a:solidFill>
                            <a:schemeClr val="tx1"/>
                          </a:solidFill>
                          <a:latin typeface="游ゴシック" panose="020F0502020204030204"/>
                        </a:defRPr>
                      </a:lvl6pPr>
                      <a:lvl7pPr marL="3023829" algn="l" defTabSz="1007943" rtl="0" eaLnBrk="1" latinLnBrk="0" hangingPunct="1">
                        <a:defRPr kumimoji="1" sz="1984" kern="1200">
                          <a:solidFill>
                            <a:schemeClr val="tx1"/>
                          </a:solidFill>
                          <a:latin typeface="游ゴシック" panose="020F0502020204030204"/>
                        </a:defRPr>
                      </a:lvl7pPr>
                      <a:lvl8pPr marL="3527801" algn="l" defTabSz="1007943" rtl="0" eaLnBrk="1" latinLnBrk="0" hangingPunct="1">
                        <a:defRPr kumimoji="1" sz="1984" kern="1200">
                          <a:solidFill>
                            <a:schemeClr val="tx1"/>
                          </a:solidFill>
                          <a:latin typeface="游ゴシック" panose="020F0502020204030204"/>
                        </a:defRPr>
                      </a:lvl8pPr>
                      <a:lvl9pPr marL="4031772" algn="l" defTabSz="1007943" rtl="0" eaLnBrk="1" latinLnBrk="0" hangingPunct="1">
                        <a:defRPr kumimoji="1" sz="1984" kern="1200">
                          <a:solidFill>
                            <a:schemeClr val="tx1"/>
                          </a:solidFill>
                          <a:latin typeface="游ゴシック" panose="020F0502020204030204"/>
                        </a:defRPr>
                      </a:lvl9pPr>
                    </a:lstStyle>
                    <a:p>
                      <a:pPr algn="ctr" fontAlgn="ctr"/>
                      <a:r>
                        <a:rPr lang="ja-JP" altLang="en-US" sz="1200" b="1" u="none" strike="noStrike" dirty="0">
                          <a:solidFill>
                            <a:schemeClr val="bg1"/>
                          </a:solidFill>
                          <a:effectLst/>
                          <a:latin typeface="Meiryo UI" panose="020B0604030504040204" pitchFamily="50" charset="-128"/>
                          <a:ea typeface="Meiryo UI" panose="020B0604030504040204" pitchFamily="50" charset="-128"/>
                        </a:rPr>
                        <a:t>自然</a:t>
                      </a:r>
                      <a:endParaRPr lang="en-US" altLang="ja-JP" sz="1200" b="1" u="none" strike="noStrike" dirty="0">
                        <a:solidFill>
                          <a:schemeClr val="bg1"/>
                        </a:solidFill>
                        <a:effectLst/>
                        <a:latin typeface="Meiryo UI" panose="020B0604030504040204" pitchFamily="50" charset="-128"/>
                        <a:ea typeface="Meiryo UI" panose="020B0604030504040204" pitchFamily="50" charset="-128"/>
                      </a:endParaRPr>
                    </a:p>
                    <a:p>
                      <a:pPr algn="ctr" fontAlgn="ctr"/>
                      <a:r>
                        <a:rPr lang="ja-JP" altLang="en-US" sz="1200" b="1" u="none" strike="noStrike" dirty="0">
                          <a:solidFill>
                            <a:schemeClr val="bg1"/>
                          </a:solidFill>
                          <a:effectLst/>
                          <a:latin typeface="Meiryo UI" panose="020B0604030504040204" pitchFamily="50" charset="-128"/>
                          <a:ea typeface="Meiryo UI" panose="020B0604030504040204" pitchFamily="50" charset="-128"/>
                        </a:rPr>
                        <a:t>生態系</a:t>
                      </a:r>
                      <a:endParaRPr lang="ja-JP" altLang="en-US" sz="1200" b="1" i="0" u="none" strike="noStrike" dirty="0">
                        <a:solidFill>
                          <a:schemeClr val="bg1"/>
                        </a:solidFill>
                        <a:effectLst/>
                        <a:latin typeface="Meiryo UI" panose="020B0604030504040204" pitchFamily="50" charset="-128"/>
                        <a:ea typeface="Meiryo UI" panose="020B0604030504040204" pitchFamily="50" charset="-128"/>
                      </a:endParaRPr>
                    </a:p>
                  </a:txBody>
                  <a:tcPr marL="0" marR="0" marT="0" marB="0" anchor="ctr">
                    <a:lnL w="12700" cmpd="sng">
                      <a:solidFill>
                        <a:sysClr val="windowText" lastClr="000000"/>
                      </a:solidFill>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solidFill>
                      <a:srgbClr val="70AD47"/>
                    </a:solidFill>
                  </a:tcPr>
                </a:tc>
                <a:tc>
                  <a:txBody>
                    <a:bodyPr/>
                    <a:lstStyle>
                      <a:lvl1pPr marL="0" algn="l" defTabSz="1007943" rtl="0" eaLnBrk="1" latinLnBrk="0" hangingPunct="1">
                        <a:defRPr kumimoji="1" sz="1984" kern="1200">
                          <a:solidFill>
                            <a:schemeClr val="tx1"/>
                          </a:solidFill>
                          <a:latin typeface="游ゴシック" panose="020F0502020204030204"/>
                        </a:defRPr>
                      </a:lvl1pPr>
                      <a:lvl2pPr marL="503972" algn="l" defTabSz="1007943" rtl="0" eaLnBrk="1" latinLnBrk="0" hangingPunct="1">
                        <a:defRPr kumimoji="1" sz="1984" kern="1200">
                          <a:solidFill>
                            <a:schemeClr val="tx1"/>
                          </a:solidFill>
                          <a:latin typeface="游ゴシック" panose="020F0502020204030204"/>
                        </a:defRPr>
                      </a:lvl2pPr>
                      <a:lvl3pPr marL="1007943" algn="l" defTabSz="1007943" rtl="0" eaLnBrk="1" latinLnBrk="0" hangingPunct="1">
                        <a:defRPr kumimoji="1" sz="1984" kern="1200">
                          <a:solidFill>
                            <a:schemeClr val="tx1"/>
                          </a:solidFill>
                          <a:latin typeface="游ゴシック" panose="020F0502020204030204"/>
                        </a:defRPr>
                      </a:lvl3pPr>
                      <a:lvl4pPr marL="1511915" algn="l" defTabSz="1007943" rtl="0" eaLnBrk="1" latinLnBrk="0" hangingPunct="1">
                        <a:defRPr kumimoji="1" sz="1984" kern="1200">
                          <a:solidFill>
                            <a:schemeClr val="tx1"/>
                          </a:solidFill>
                          <a:latin typeface="游ゴシック" panose="020F0502020204030204"/>
                        </a:defRPr>
                      </a:lvl4pPr>
                      <a:lvl5pPr marL="2015886" algn="l" defTabSz="1007943" rtl="0" eaLnBrk="1" latinLnBrk="0" hangingPunct="1">
                        <a:defRPr kumimoji="1" sz="1984" kern="1200">
                          <a:solidFill>
                            <a:schemeClr val="tx1"/>
                          </a:solidFill>
                          <a:latin typeface="游ゴシック" panose="020F0502020204030204"/>
                        </a:defRPr>
                      </a:lvl5pPr>
                      <a:lvl6pPr marL="2519858" algn="l" defTabSz="1007943" rtl="0" eaLnBrk="1" latinLnBrk="0" hangingPunct="1">
                        <a:defRPr kumimoji="1" sz="1984" kern="1200">
                          <a:solidFill>
                            <a:schemeClr val="tx1"/>
                          </a:solidFill>
                          <a:latin typeface="游ゴシック" panose="020F0502020204030204"/>
                        </a:defRPr>
                      </a:lvl6pPr>
                      <a:lvl7pPr marL="3023829" algn="l" defTabSz="1007943" rtl="0" eaLnBrk="1" latinLnBrk="0" hangingPunct="1">
                        <a:defRPr kumimoji="1" sz="1984" kern="1200">
                          <a:solidFill>
                            <a:schemeClr val="tx1"/>
                          </a:solidFill>
                          <a:latin typeface="游ゴシック" panose="020F0502020204030204"/>
                        </a:defRPr>
                      </a:lvl7pPr>
                      <a:lvl8pPr marL="3527801" algn="l" defTabSz="1007943" rtl="0" eaLnBrk="1" latinLnBrk="0" hangingPunct="1">
                        <a:defRPr kumimoji="1" sz="1984" kern="1200">
                          <a:solidFill>
                            <a:schemeClr val="tx1"/>
                          </a:solidFill>
                          <a:latin typeface="游ゴシック" panose="020F0502020204030204"/>
                        </a:defRPr>
                      </a:lvl8pPr>
                      <a:lvl9pPr marL="4031772" algn="l" defTabSz="1007943" rtl="0" eaLnBrk="1" latinLnBrk="0" hangingPunct="1">
                        <a:defRPr kumimoji="1" sz="1984" kern="1200">
                          <a:solidFill>
                            <a:schemeClr val="tx1"/>
                          </a:solidFill>
                          <a:latin typeface="游ゴシック" panose="020F0502020204030204"/>
                        </a:defRPr>
                      </a:lvl9pPr>
                    </a:lstStyle>
                    <a:p>
                      <a:pPr algn="ctr" fontAlgn="ctr"/>
                      <a:r>
                        <a:rPr lang="ja-JP" altLang="en-US" sz="1200" b="1" u="none" strike="noStrike" dirty="0">
                          <a:solidFill>
                            <a:schemeClr val="bg1"/>
                          </a:solidFill>
                          <a:effectLst/>
                          <a:latin typeface="Meiryo UI" panose="020B0604030504040204" pitchFamily="50" charset="-128"/>
                          <a:ea typeface="Meiryo UI" panose="020B0604030504040204" pitchFamily="50" charset="-128"/>
                        </a:rPr>
                        <a:t>自然</a:t>
                      </a:r>
                      <a:endParaRPr lang="en-US" altLang="ja-JP" sz="1200" b="1" u="none" strike="noStrike" dirty="0">
                        <a:solidFill>
                          <a:schemeClr val="bg1"/>
                        </a:solidFill>
                        <a:effectLst/>
                        <a:latin typeface="Meiryo UI" panose="020B0604030504040204" pitchFamily="50" charset="-128"/>
                        <a:ea typeface="Meiryo UI" panose="020B0604030504040204" pitchFamily="50" charset="-128"/>
                      </a:endParaRPr>
                    </a:p>
                    <a:p>
                      <a:pPr algn="ctr" fontAlgn="ctr"/>
                      <a:r>
                        <a:rPr lang="ja-JP" altLang="en-US" sz="1200" b="1" u="none" strike="noStrike" dirty="0">
                          <a:solidFill>
                            <a:schemeClr val="bg1"/>
                          </a:solidFill>
                          <a:effectLst/>
                          <a:latin typeface="Meiryo UI" panose="020B0604030504040204" pitchFamily="50" charset="-128"/>
                          <a:ea typeface="Meiryo UI" panose="020B0604030504040204" pitchFamily="50" charset="-128"/>
                        </a:rPr>
                        <a:t>災害・</a:t>
                      </a:r>
                      <a:endParaRPr lang="en-US" altLang="ja-JP" sz="1200" b="1" u="none" strike="noStrike" dirty="0">
                        <a:solidFill>
                          <a:schemeClr val="bg1"/>
                        </a:solidFill>
                        <a:effectLst/>
                        <a:latin typeface="Meiryo UI" panose="020B0604030504040204" pitchFamily="50" charset="-128"/>
                        <a:ea typeface="Meiryo UI" panose="020B0604030504040204" pitchFamily="50" charset="-128"/>
                      </a:endParaRPr>
                    </a:p>
                    <a:p>
                      <a:pPr algn="ctr" fontAlgn="ctr"/>
                      <a:r>
                        <a:rPr lang="ja-JP" altLang="en-US" sz="1200" b="1" u="none" strike="noStrike" dirty="0">
                          <a:solidFill>
                            <a:schemeClr val="bg1"/>
                          </a:solidFill>
                          <a:effectLst/>
                          <a:latin typeface="Meiryo UI" panose="020B0604030504040204" pitchFamily="50" charset="-128"/>
                          <a:ea typeface="Meiryo UI" panose="020B0604030504040204" pitchFamily="50" charset="-128"/>
                        </a:rPr>
                        <a:t>沿岸域</a:t>
                      </a:r>
                      <a:endParaRPr lang="ja-JP" altLang="en-US" sz="1200" b="1" i="0" u="none" strike="noStrike" dirty="0">
                        <a:solidFill>
                          <a:schemeClr val="bg1"/>
                        </a:solidFill>
                        <a:effectLst/>
                        <a:latin typeface="Meiryo UI" panose="020B0604030504040204" pitchFamily="50" charset="-128"/>
                        <a:ea typeface="Meiryo UI" panose="020B0604030504040204" pitchFamily="50" charset="-128"/>
                      </a:endParaRPr>
                    </a:p>
                  </a:txBody>
                  <a:tcPr marL="0" marR="0" marT="0" marB="0" anchor="ctr">
                    <a:lnL w="12700" cmpd="sng">
                      <a:solidFill>
                        <a:sysClr val="windowText" lastClr="000000"/>
                      </a:solidFill>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solidFill>
                      <a:srgbClr val="70AD47"/>
                    </a:solidFill>
                  </a:tcPr>
                </a:tc>
                <a:tc>
                  <a:txBody>
                    <a:bodyPr/>
                    <a:lstStyle>
                      <a:lvl1pPr marL="0" algn="l" defTabSz="1007943" rtl="0" eaLnBrk="1" latinLnBrk="0" hangingPunct="1">
                        <a:defRPr kumimoji="1" sz="1984" kern="1200">
                          <a:solidFill>
                            <a:schemeClr val="tx1"/>
                          </a:solidFill>
                          <a:latin typeface="游ゴシック" panose="020F0502020204030204"/>
                        </a:defRPr>
                      </a:lvl1pPr>
                      <a:lvl2pPr marL="503972" algn="l" defTabSz="1007943" rtl="0" eaLnBrk="1" latinLnBrk="0" hangingPunct="1">
                        <a:defRPr kumimoji="1" sz="1984" kern="1200">
                          <a:solidFill>
                            <a:schemeClr val="tx1"/>
                          </a:solidFill>
                          <a:latin typeface="游ゴシック" panose="020F0502020204030204"/>
                        </a:defRPr>
                      </a:lvl2pPr>
                      <a:lvl3pPr marL="1007943" algn="l" defTabSz="1007943" rtl="0" eaLnBrk="1" latinLnBrk="0" hangingPunct="1">
                        <a:defRPr kumimoji="1" sz="1984" kern="1200">
                          <a:solidFill>
                            <a:schemeClr val="tx1"/>
                          </a:solidFill>
                          <a:latin typeface="游ゴシック" panose="020F0502020204030204"/>
                        </a:defRPr>
                      </a:lvl3pPr>
                      <a:lvl4pPr marL="1511915" algn="l" defTabSz="1007943" rtl="0" eaLnBrk="1" latinLnBrk="0" hangingPunct="1">
                        <a:defRPr kumimoji="1" sz="1984" kern="1200">
                          <a:solidFill>
                            <a:schemeClr val="tx1"/>
                          </a:solidFill>
                          <a:latin typeface="游ゴシック" panose="020F0502020204030204"/>
                        </a:defRPr>
                      </a:lvl4pPr>
                      <a:lvl5pPr marL="2015886" algn="l" defTabSz="1007943" rtl="0" eaLnBrk="1" latinLnBrk="0" hangingPunct="1">
                        <a:defRPr kumimoji="1" sz="1984" kern="1200">
                          <a:solidFill>
                            <a:schemeClr val="tx1"/>
                          </a:solidFill>
                          <a:latin typeface="游ゴシック" panose="020F0502020204030204"/>
                        </a:defRPr>
                      </a:lvl5pPr>
                      <a:lvl6pPr marL="2519858" algn="l" defTabSz="1007943" rtl="0" eaLnBrk="1" latinLnBrk="0" hangingPunct="1">
                        <a:defRPr kumimoji="1" sz="1984" kern="1200">
                          <a:solidFill>
                            <a:schemeClr val="tx1"/>
                          </a:solidFill>
                          <a:latin typeface="游ゴシック" panose="020F0502020204030204"/>
                        </a:defRPr>
                      </a:lvl6pPr>
                      <a:lvl7pPr marL="3023829" algn="l" defTabSz="1007943" rtl="0" eaLnBrk="1" latinLnBrk="0" hangingPunct="1">
                        <a:defRPr kumimoji="1" sz="1984" kern="1200">
                          <a:solidFill>
                            <a:schemeClr val="tx1"/>
                          </a:solidFill>
                          <a:latin typeface="游ゴシック" panose="020F0502020204030204"/>
                        </a:defRPr>
                      </a:lvl7pPr>
                      <a:lvl8pPr marL="3527801" algn="l" defTabSz="1007943" rtl="0" eaLnBrk="1" latinLnBrk="0" hangingPunct="1">
                        <a:defRPr kumimoji="1" sz="1984" kern="1200">
                          <a:solidFill>
                            <a:schemeClr val="tx1"/>
                          </a:solidFill>
                          <a:latin typeface="游ゴシック" panose="020F0502020204030204"/>
                        </a:defRPr>
                      </a:lvl8pPr>
                      <a:lvl9pPr marL="4031772" algn="l" defTabSz="1007943" rtl="0" eaLnBrk="1" latinLnBrk="0" hangingPunct="1">
                        <a:defRPr kumimoji="1" sz="1984" kern="1200">
                          <a:solidFill>
                            <a:schemeClr val="tx1"/>
                          </a:solidFill>
                          <a:latin typeface="游ゴシック" panose="020F0502020204030204"/>
                        </a:defRPr>
                      </a:lvl9pPr>
                    </a:lstStyle>
                    <a:p>
                      <a:pPr algn="ctr" fontAlgn="ctr"/>
                      <a:r>
                        <a:rPr lang="ja-JP" altLang="en-US" sz="1200" b="1" u="none" strike="noStrike" dirty="0">
                          <a:solidFill>
                            <a:schemeClr val="bg1"/>
                          </a:solidFill>
                          <a:effectLst/>
                          <a:latin typeface="Meiryo UI" panose="020B0604030504040204" pitchFamily="50" charset="-128"/>
                          <a:ea typeface="Meiryo UI" panose="020B0604030504040204" pitchFamily="50" charset="-128"/>
                        </a:rPr>
                        <a:t>健康</a:t>
                      </a:r>
                      <a:endParaRPr lang="ja-JP" altLang="en-US" sz="1200" b="1" i="0" u="none" strike="noStrike" dirty="0">
                        <a:solidFill>
                          <a:schemeClr val="bg1"/>
                        </a:solidFill>
                        <a:effectLst/>
                        <a:latin typeface="Meiryo UI" panose="020B0604030504040204" pitchFamily="50" charset="-128"/>
                        <a:ea typeface="Meiryo UI" panose="020B0604030504040204" pitchFamily="50" charset="-128"/>
                      </a:endParaRPr>
                    </a:p>
                  </a:txBody>
                  <a:tcPr marL="0" marR="0" marT="0" marB="0" anchor="ctr">
                    <a:lnL w="12700" cmpd="sng">
                      <a:solidFill>
                        <a:sysClr val="windowText" lastClr="000000"/>
                      </a:solidFill>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solidFill>
                      <a:srgbClr val="70AD47"/>
                    </a:solidFill>
                  </a:tcPr>
                </a:tc>
                <a:tc>
                  <a:txBody>
                    <a:bodyPr/>
                    <a:lstStyle>
                      <a:lvl1pPr marL="0" algn="l" defTabSz="1007943" rtl="0" eaLnBrk="1" latinLnBrk="0" hangingPunct="1">
                        <a:defRPr kumimoji="1" sz="1984" kern="1200">
                          <a:solidFill>
                            <a:schemeClr val="tx1"/>
                          </a:solidFill>
                          <a:latin typeface="游ゴシック" panose="020F0502020204030204"/>
                        </a:defRPr>
                      </a:lvl1pPr>
                      <a:lvl2pPr marL="503972" algn="l" defTabSz="1007943" rtl="0" eaLnBrk="1" latinLnBrk="0" hangingPunct="1">
                        <a:defRPr kumimoji="1" sz="1984" kern="1200">
                          <a:solidFill>
                            <a:schemeClr val="tx1"/>
                          </a:solidFill>
                          <a:latin typeface="游ゴシック" panose="020F0502020204030204"/>
                        </a:defRPr>
                      </a:lvl2pPr>
                      <a:lvl3pPr marL="1007943" algn="l" defTabSz="1007943" rtl="0" eaLnBrk="1" latinLnBrk="0" hangingPunct="1">
                        <a:defRPr kumimoji="1" sz="1984" kern="1200">
                          <a:solidFill>
                            <a:schemeClr val="tx1"/>
                          </a:solidFill>
                          <a:latin typeface="游ゴシック" panose="020F0502020204030204"/>
                        </a:defRPr>
                      </a:lvl3pPr>
                      <a:lvl4pPr marL="1511915" algn="l" defTabSz="1007943" rtl="0" eaLnBrk="1" latinLnBrk="0" hangingPunct="1">
                        <a:defRPr kumimoji="1" sz="1984" kern="1200">
                          <a:solidFill>
                            <a:schemeClr val="tx1"/>
                          </a:solidFill>
                          <a:latin typeface="游ゴシック" panose="020F0502020204030204"/>
                        </a:defRPr>
                      </a:lvl4pPr>
                      <a:lvl5pPr marL="2015886" algn="l" defTabSz="1007943" rtl="0" eaLnBrk="1" latinLnBrk="0" hangingPunct="1">
                        <a:defRPr kumimoji="1" sz="1984" kern="1200">
                          <a:solidFill>
                            <a:schemeClr val="tx1"/>
                          </a:solidFill>
                          <a:latin typeface="游ゴシック" panose="020F0502020204030204"/>
                        </a:defRPr>
                      </a:lvl5pPr>
                      <a:lvl6pPr marL="2519858" algn="l" defTabSz="1007943" rtl="0" eaLnBrk="1" latinLnBrk="0" hangingPunct="1">
                        <a:defRPr kumimoji="1" sz="1984" kern="1200">
                          <a:solidFill>
                            <a:schemeClr val="tx1"/>
                          </a:solidFill>
                          <a:latin typeface="游ゴシック" panose="020F0502020204030204"/>
                        </a:defRPr>
                      </a:lvl6pPr>
                      <a:lvl7pPr marL="3023829" algn="l" defTabSz="1007943" rtl="0" eaLnBrk="1" latinLnBrk="0" hangingPunct="1">
                        <a:defRPr kumimoji="1" sz="1984" kern="1200">
                          <a:solidFill>
                            <a:schemeClr val="tx1"/>
                          </a:solidFill>
                          <a:latin typeface="游ゴシック" panose="020F0502020204030204"/>
                        </a:defRPr>
                      </a:lvl7pPr>
                      <a:lvl8pPr marL="3527801" algn="l" defTabSz="1007943" rtl="0" eaLnBrk="1" latinLnBrk="0" hangingPunct="1">
                        <a:defRPr kumimoji="1" sz="1984" kern="1200">
                          <a:solidFill>
                            <a:schemeClr val="tx1"/>
                          </a:solidFill>
                          <a:latin typeface="游ゴシック" panose="020F0502020204030204"/>
                        </a:defRPr>
                      </a:lvl8pPr>
                      <a:lvl9pPr marL="4031772" algn="l" defTabSz="1007943" rtl="0" eaLnBrk="1" latinLnBrk="0" hangingPunct="1">
                        <a:defRPr kumimoji="1" sz="1984" kern="1200">
                          <a:solidFill>
                            <a:schemeClr val="tx1"/>
                          </a:solidFill>
                          <a:latin typeface="游ゴシック" panose="020F0502020204030204"/>
                        </a:defRPr>
                      </a:lvl9pPr>
                    </a:lstStyle>
                    <a:p>
                      <a:pPr algn="ctr" fontAlgn="ctr"/>
                      <a:r>
                        <a:rPr lang="ja-JP" altLang="en-US" sz="1200" b="1" u="none" strike="noStrike" dirty="0">
                          <a:solidFill>
                            <a:schemeClr val="bg1"/>
                          </a:solidFill>
                          <a:effectLst/>
                          <a:latin typeface="Meiryo UI" panose="020B0604030504040204" pitchFamily="50" charset="-128"/>
                          <a:ea typeface="Meiryo UI" panose="020B0604030504040204" pitchFamily="50" charset="-128"/>
                        </a:rPr>
                        <a:t>産業・</a:t>
                      </a:r>
                      <a:endParaRPr lang="en-US" altLang="ja-JP" sz="1200" b="1" u="none" strike="noStrike" dirty="0">
                        <a:solidFill>
                          <a:schemeClr val="bg1"/>
                        </a:solidFill>
                        <a:effectLst/>
                        <a:latin typeface="Meiryo UI" panose="020B0604030504040204" pitchFamily="50" charset="-128"/>
                        <a:ea typeface="Meiryo UI" panose="020B0604030504040204" pitchFamily="50" charset="-128"/>
                      </a:endParaRPr>
                    </a:p>
                    <a:p>
                      <a:pPr algn="ctr" fontAlgn="ctr"/>
                      <a:r>
                        <a:rPr lang="ja-JP" altLang="en-US" sz="1200" b="1" u="none" strike="noStrike" dirty="0">
                          <a:solidFill>
                            <a:schemeClr val="bg1"/>
                          </a:solidFill>
                          <a:effectLst/>
                          <a:latin typeface="Meiryo UI" panose="020B0604030504040204" pitchFamily="50" charset="-128"/>
                          <a:ea typeface="Meiryo UI" panose="020B0604030504040204" pitchFamily="50" charset="-128"/>
                        </a:rPr>
                        <a:t>経済活動</a:t>
                      </a:r>
                      <a:endParaRPr lang="ja-JP" altLang="en-US" sz="1200" b="1" i="0" u="none" strike="noStrike" dirty="0">
                        <a:solidFill>
                          <a:schemeClr val="bg1"/>
                        </a:solidFill>
                        <a:effectLst/>
                        <a:latin typeface="Meiryo UI" panose="020B0604030504040204" pitchFamily="50" charset="-128"/>
                        <a:ea typeface="Meiryo UI" panose="020B0604030504040204" pitchFamily="50" charset="-128"/>
                      </a:endParaRPr>
                    </a:p>
                  </a:txBody>
                  <a:tcPr marL="0" marR="0" marT="0" marB="0" anchor="ctr">
                    <a:lnL w="12700" cmpd="sng">
                      <a:solidFill>
                        <a:sysClr val="windowText" lastClr="000000"/>
                      </a:solidFill>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solidFill>
                      <a:srgbClr val="70AD47"/>
                    </a:solidFill>
                  </a:tcPr>
                </a:tc>
                <a:tc>
                  <a:txBody>
                    <a:bodyPr/>
                    <a:lstStyle>
                      <a:lvl1pPr marL="0" algn="l" defTabSz="1007943" rtl="0" eaLnBrk="1" latinLnBrk="0" hangingPunct="1">
                        <a:defRPr kumimoji="1" sz="1984" kern="1200">
                          <a:solidFill>
                            <a:schemeClr val="tx1"/>
                          </a:solidFill>
                          <a:latin typeface="游ゴシック" panose="020F0502020204030204"/>
                        </a:defRPr>
                      </a:lvl1pPr>
                      <a:lvl2pPr marL="503972" algn="l" defTabSz="1007943" rtl="0" eaLnBrk="1" latinLnBrk="0" hangingPunct="1">
                        <a:defRPr kumimoji="1" sz="1984" kern="1200">
                          <a:solidFill>
                            <a:schemeClr val="tx1"/>
                          </a:solidFill>
                          <a:latin typeface="游ゴシック" panose="020F0502020204030204"/>
                        </a:defRPr>
                      </a:lvl2pPr>
                      <a:lvl3pPr marL="1007943" algn="l" defTabSz="1007943" rtl="0" eaLnBrk="1" latinLnBrk="0" hangingPunct="1">
                        <a:defRPr kumimoji="1" sz="1984" kern="1200">
                          <a:solidFill>
                            <a:schemeClr val="tx1"/>
                          </a:solidFill>
                          <a:latin typeface="游ゴシック" panose="020F0502020204030204"/>
                        </a:defRPr>
                      </a:lvl3pPr>
                      <a:lvl4pPr marL="1511915" algn="l" defTabSz="1007943" rtl="0" eaLnBrk="1" latinLnBrk="0" hangingPunct="1">
                        <a:defRPr kumimoji="1" sz="1984" kern="1200">
                          <a:solidFill>
                            <a:schemeClr val="tx1"/>
                          </a:solidFill>
                          <a:latin typeface="游ゴシック" panose="020F0502020204030204"/>
                        </a:defRPr>
                      </a:lvl4pPr>
                      <a:lvl5pPr marL="2015886" algn="l" defTabSz="1007943" rtl="0" eaLnBrk="1" latinLnBrk="0" hangingPunct="1">
                        <a:defRPr kumimoji="1" sz="1984" kern="1200">
                          <a:solidFill>
                            <a:schemeClr val="tx1"/>
                          </a:solidFill>
                          <a:latin typeface="游ゴシック" panose="020F0502020204030204"/>
                        </a:defRPr>
                      </a:lvl5pPr>
                      <a:lvl6pPr marL="2519858" algn="l" defTabSz="1007943" rtl="0" eaLnBrk="1" latinLnBrk="0" hangingPunct="1">
                        <a:defRPr kumimoji="1" sz="1984" kern="1200">
                          <a:solidFill>
                            <a:schemeClr val="tx1"/>
                          </a:solidFill>
                          <a:latin typeface="游ゴシック" panose="020F0502020204030204"/>
                        </a:defRPr>
                      </a:lvl6pPr>
                      <a:lvl7pPr marL="3023829" algn="l" defTabSz="1007943" rtl="0" eaLnBrk="1" latinLnBrk="0" hangingPunct="1">
                        <a:defRPr kumimoji="1" sz="1984" kern="1200">
                          <a:solidFill>
                            <a:schemeClr val="tx1"/>
                          </a:solidFill>
                          <a:latin typeface="游ゴシック" panose="020F0502020204030204"/>
                        </a:defRPr>
                      </a:lvl7pPr>
                      <a:lvl8pPr marL="3527801" algn="l" defTabSz="1007943" rtl="0" eaLnBrk="1" latinLnBrk="0" hangingPunct="1">
                        <a:defRPr kumimoji="1" sz="1984" kern="1200">
                          <a:solidFill>
                            <a:schemeClr val="tx1"/>
                          </a:solidFill>
                          <a:latin typeface="游ゴシック" panose="020F0502020204030204"/>
                        </a:defRPr>
                      </a:lvl8pPr>
                      <a:lvl9pPr marL="4031772" algn="l" defTabSz="1007943" rtl="0" eaLnBrk="1" latinLnBrk="0" hangingPunct="1">
                        <a:defRPr kumimoji="1" sz="1984" kern="1200">
                          <a:solidFill>
                            <a:schemeClr val="tx1"/>
                          </a:solidFill>
                          <a:latin typeface="游ゴシック" panose="020F0502020204030204"/>
                        </a:defRPr>
                      </a:lvl9pPr>
                    </a:lstStyle>
                    <a:p>
                      <a:pPr algn="ctr" fontAlgn="ctr"/>
                      <a:r>
                        <a:rPr lang="ja-JP" altLang="en-US" sz="1200" b="1" u="none" strike="noStrike" dirty="0">
                          <a:solidFill>
                            <a:schemeClr val="bg1"/>
                          </a:solidFill>
                          <a:effectLst/>
                          <a:latin typeface="Meiryo UI" panose="020B0604030504040204" pitchFamily="50" charset="-128"/>
                          <a:ea typeface="Meiryo UI" panose="020B0604030504040204" pitchFamily="50" charset="-128"/>
                        </a:rPr>
                        <a:t>国民生活・都市生活</a:t>
                      </a:r>
                      <a:endParaRPr lang="ja-JP" altLang="en-US" sz="1200" b="1" i="0" u="none" strike="noStrike" dirty="0">
                        <a:solidFill>
                          <a:schemeClr val="bg1"/>
                        </a:solidFill>
                        <a:effectLst/>
                        <a:latin typeface="Meiryo UI" panose="020B0604030504040204" pitchFamily="50" charset="-128"/>
                        <a:ea typeface="Meiryo UI" panose="020B0604030504040204" pitchFamily="50" charset="-128"/>
                      </a:endParaRPr>
                    </a:p>
                  </a:txBody>
                  <a:tcPr marL="0" marR="0" marT="0" marB="0" anchor="ctr">
                    <a:lnL w="12700" cmpd="sng">
                      <a:solidFill>
                        <a:sysClr val="windowText" lastClr="000000"/>
                      </a:solidFill>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solidFill>
                      <a:srgbClr val="70AD47"/>
                    </a:solidFill>
                  </a:tcPr>
                </a:tc>
                <a:extLst>
                  <a:ext uri="{0D108BD9-81ED-4DB2-BD59-A6C34878D82A}">
                    <a16:rowId xmlns:a16="http://schemas.microsoft.com/office/drawing/2014/main" val="3151871748"/>
                  </a:ext>
                </a:extLst>
              </a:tr>
              <a:tr h="679659">
                <a:tc>
                  <a:txBody>
                    <a:bodyPr/>
                    <a:lstStyle>
                      <a:lvl1pPr marL="0" algn="l" defTabSz="1007943" rtl="0" eaLnBrk="1" latinLnBrk="0" hangingPunct="1">
                        <a:defRPr kumimoji="1" sz="1984" kern="1200">
                          <a:solidFill>
                            <a:schemeClr val="tx1"/>
                          </a:solidFill>
                          <a:latin typeface="游ゴシック" panose="020F0502020204030204"/>
                        </a:defRPr>
                      </a:lvl1pPr>
                      <a:lvl2pPr marL="503972" algn="l" defTabSz="1007943" rtl="0" eaLnBrk="1" latinLnBrk="0" hangingPunct="1">
                        <a:defRPr kumimoji="1" sz="1984" kern="1200">
                          <a:solidFill>
                            <a:schemeClr val="tx1"/>
                          </a:solidFill>
                          <a:latin typeface="游ゴシック" panose="020F0502020204030204"/>
                        </a:defRPr>
                      </a:lvl2pPr>
                      <a:lvl3pPr marL="1007943" algn="l" defTabSz="1007943" rtl="0" eaLnBrk="1" latinLnBrk="0" hangingPunct="1">
                        <a:defRPr kumimoji="1" sz="1984" kern="1200">
                          <a:solidFill>
                            <a:schemeClr val="tx1"/>
                          </a:solidFill>
                          <a:latin typeface="游ゴシック" panose="020F0502020204030204"/>
                        </a:defRPr>
                      </a:lvl3pPr>
                      <a:lvl4pPr marL="1511915" algn="l" defTabSz="1007943" rtl="0" eaLnBrk="1" latinLnBrk="0" hangingPunct="1">
                        <a:defRPr kumimoji="1" sz="1984" kern="1200">
                          <a:solidFill>
                            <a:schemeClr val="tx1"/>
                          </a:solidFill>
                          <a:latin typeface="游ゴシック" panose="020F0502020204030204"/>
                        </a:defRPr>
                      </a:lvl4pPr>
                      <a:lvl5pPr marL="2015886" algn="l" defTabSz="1007943" rtl="0" eaLnBrk="1" latinLnBrk="0" hangingPunct="1">
                        <a:defRPr kumimoji="1" sz="1984" kern="1200">
                          <a:solidFill>
                            <a:schemeClr val="tx1"/>
                          </a:solidFill>
                          <a:latin typeface="游ゴシック" panose="020F0502020204030204"/>
                        </a:defRPr>
                      </a:lvl5pPr>
                      <a:lvl6pPr marL="2519858" algn="l" defTabSz="1007943" rtl="0" eaLnBrk="1" latinLnBrk="0" hangingPunct="1">
                        <a:defRPr kumimoji="1" sz="1984" kern="1200">
                          <a:solidFill>
                            <a:schemeClr val="tx1"/>
                          </a:solidFill>
                          <a:latin typeface="游ゴシック" panose="020F0502020204030204"/>
                        </a:defRPr>
                      </a:lvl6pPr>
                      <a:lvl7pPr marL="3023829" algn="l" defTabSz="1007943" rtl="0" eaLnBrk="1" latinLnBrk="0" hangingPunct="1">
                        <a:defRPr kumimoji="1" sz="1984" kern="1200">
                          <a:solidFill>
                            <a:schemeClr val="tx1"/>
                          </a:solidFill>
                          <a:latin typeface="游ゴシック" panose="020F0502020204030204"/>
                        </a:defRPr>
                      </a:lvl7pPr>
                      <a:lvl8pPr marL="3527801" algn="l" defTabSz="1007943" rtl="0" eaLnBrk="1" latinLnBrk="0" hangingPunct="1">
                        <a:defRPr kumimoji="1" sz="1984" kern="1200">
                          <a:solidFill>
                            <a:schemeClr val="tx1"/>
                          </a:solidFill>
                          <a:latin typeface="游ゴシック" panose="020F0502020204030204"/>
                        </a:defRPr>
                      </a:lvl8pPr>
                      <a:lvl9pPr marL="4031772" algn="l" defTabSz="1007943" rtl="0" eaLnBrk="1" latinLnBrk="0" hangingPunct="1">
                        <a:defRPr kumimoji="1" sz="1984" kern="1200">
                          <a:solidFill>
                            <a:schemeClr val="tx1"/>
                          </a:solidFill>
                          <a:latin typeface="游ゴシック" panose="020F0502020204030204"/>
                        </a:defRPr>
                      </a:lvl9pPr>
                    </a:lstStyle>
                    <a:p>
                      <a:pPr algn="l" fontAlgn="ctr"/>
                      <a:r>
                        <a:rPr lang="ja-JP" altLang="en-US" sz="1300" b="1" u="none" strike="noStrike" dirty="0">
                          <a:effectLst/>
                          <a:latin typeface="Meiryo UI" panose="020B0604030504040204" pitchFamily="50" charset="-128"/>
                          <a:ea typeface="Meiryo UI" panose="020B0604030504040204" pitchFamily="50" charset="-128"/>
                        </a:rPr>
                        <a:t>全体</a:t>
                      </a:r>
                      <a:endParaRPr lang="en-US" altLang="ja-JP" sz="1300" b="1" u="none" strike="noStrike" dirty="0">
                        <a:effectLst/>
                        <a:latin typeface="Meiryo UI" panose="020B0604030504040204" pitchFamily="50" charset="-128"/>
                        <a:ea typeface="Meiryo UI" panose="020B0604030504040204" pitchFamily="50" charset="-128"/>
                      </a:endParaRPr>
                    </a:p>
                    <a:p>
                      <a:pPr algn="l" fontAlgn="ctr"/>
                      <a:r>
                        <a:rPr lang="ja-JP" altLang="en-US" sz="1000" b="1" u="none" strike="noStrike" dirty="0">
                          <a:effectLst/>
                          <a:latin typeface="Meiryo UI" panose="020B0604030504040204" pitchFamily="50" charset="-128"/>
                          <a:ea typeface="Meiryo UI" panose="020B0604030504040204" pitchFamily="50" charset="-128"/>
                        </a:rPr>
                        <a:t>（都道府県を除く）</a:t>
                      </a:r>
                      <a:endParaRPr lang="ja-JP" altLang="en-US" sz="1300" b="1" i="0" u="none" strike="noStrike" dirty="0">
                        <a:solidFill>
                          <a:srgbClr val="000000"/>
                        </a:solidFill>
                        <a:effectLst/>
                        <a:latin typeface="Meiryo UI" panose="020B0604030504040204" pitchFamily="50" charset="-128"/>
                        <a:ea typeface="Meiryo UI" panose="020B0604030504040204" pitchFamily="50" charset="-128"/>
                        <a:cs typeface="Arial" panose="020B0604020202020204" pitchFamily="34" charset="0"/>
                      </a:endParaRPr>
                    </a:p>
                  </a:txBody>
                  <a:tcPr marL="0" marR="0" marT="0" marB="0" anchor="ctr">
                    <a:lnL w="12700" cmpd="sng">
                      <a:solidFill>
                        <a:sysClr val="windowText" lastClr="000000"/>
                      </a:solidFill>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solidFill>
                      <a:srgbClr val="70AD47">
                        <a:lumMod val="20000"/>
                        <a:lumOff val="80000"/>
                      </a:srgbClr>
                    </a:solidFill>
                  </a:tcPr>
                </a:tc>
                <a:tc>
                  <a:txBody>
                    <a:bodyPr/>
                    <a:lstStyle>
                      <a:lvl1pPr marL="0" algn="l" defTabSz="1007943" rtl="0" eaLnBrk="1" latinLnBrk="0" hangingPunct="1">
                        <a:defRPr kumimoji="1" sz="1984" kern="1200">
                          <a:solidFill>
                            <a:schemeClr val="tx1"/>
                          </a:solidFill>
                          <a:latin typeface="游ゴシック" panose="020F0502020204030204"/>
                        </a:defRPr>
                      </a:lvl1pPr>
                      <a:lvl2pPr marL="503972" algn="l" defTabSz="1007943" rtl="0" eaLnBrk="1" latinLnBrk="0" hangingPunct="1">
                        <a:defRPr kumimoji="1" sz="1984" kern="1200">
                          <a:solidFill>
                            <a:schemeClr val="tx1"/>
                          </a:solidFill>
                          <a:latin typeface="游ゴシック" panose="020F0502020204030204"/>
                        </a:defRPr>
                      </a:lvl2pPr>
                      <a:lvl3pPr marL="1007943" algn="l" defTabSz="1007943" rtl="0" eaLnBrk="1" latinLnBrk="0" hangingPunct="1">
                        <a:defRPr kumimoji="1" sz="1984" kern="1200">
                          <a:solidFill>
                            <a:schemeClr val="tx1"/>
                          </a:solidFill>
                          <a:latin typeface="游ゴシック" panose="020F0502020204030204"/>
                        </a:defRPr>
                      </a:lvl3pPr>
                      <a:lvl4pPr marL="1511915" algn="l" defTabSz="1007943" rtl="0" eaLnBrk="1" latinLnBrk="0" hangingPunct="1">
                        <a:defRPr kumimoji="1" sz="1984" kern="1200">
                          <a:solidFill>
                            <a:schemeClr val="tx1"/>
                          </a:solidFill>
                          <a:latin typeface="游ゴシック" panose="020F0502020204030204"/>
                        </a:defRPr>
                      </a:lvl4pPr>
                      <a:lvl5pPr marL="2015886" algn="l" defTabSz="1007943" rtl="0" eaLnBrk="1" latinLnBrk="0" hangingPunct="1">
                        <a:defRPr kumimoji="1" sz="1984" kern="1200">
                          <a:solidFill>
                            <a:schemeClr val="tx1"/>
                          </a:solidFill>
                          <a:latin typeface="游ゴシック" panose="020F0502020204030204"/>
                        </a:defRPr>
                      </a:lvl5pPr>
                      <a:lvl6pPr marL="2519858" algn="l" defTabSz="1007943" rtl="0" eaLnBrk="1" latinLnBrk="0" hangingPunct="1">
                        <a:defRPr kumimoji="1" sz="1984" kern="1200">
                          <a:solidFill>
                            <a:schemeClr val="tx1"/>
                          </a:solidFill>
                          <a:latin typeface="游ゴシック" panose="020F0502020204030204"/>
                        </a:defRPr>
                      </a:lvl6pPr>
                      <a:lvl7pPr marL="3023829" algn="l" defTabSz="1007943" rtl="0" eaLnBrk="1" latinLnBrk="0" hangingPunct="1">
                        <a:defRPr kumimoji="1" sz="1984" kern="1200">
                          <a:solidFill>
                            <a:schemeClr val="tx1"/>
                          </a:solidFill>
                          <a:latin typeface="游ゴシック" panose="020F0502020204030204"/>
                        </a:defRPr>
                      </a:lvl7pPr>
                      <a:lvl8pPr marL="3527801" algn="l" defTabSz="1007943" rtl="0" eaLnBrk="1" latinLnBrk="0" hangingPunct="1">
                        <a:defRPr kumimoji="1" sz="1984" kern="1200">
                          <a:solidFill>
                            <a:schemeClr val="tx1"/>
                          </a:solidFill>
                          <a:latin typeface="游ゴシック" panose="020F0502020204030204"/>
                        </a:defRPr>
                      </a:lvl8pPr>
                      <a:lvl9pPr marL="4031772" algn="l" defTabSz="1007943" rtl="0" eaLnBrk="1" latinLnBrk="0" hangingPunct="1">
                        <a:defRPr kumimoji="1" sz="1984" kern="1200">
                          <a:solidFill>
                            <a:schemeClr val="tx1"/>
                          </a:solidFill>
                          <a:latin typeface="游ゴシック" panose="020F0502020204030204"/>
                        </a:defRPr>
                      </a:lvl9pPr>
                    </a:lstStyle>
                    <a:p>
                      <a:pPr algn="r" fontAlgn="ctr"/>
                      <a:r>
                        <a:rPr lang="en-US" altLang="ja-JP" sz="1600" u="none" strike="noStrike" dirty="0">
                          <a:effectLst/>
                          <a:latin typeface="Arial" panose="020B0604020202020204" pitchFamily="34" charset="0"/>
                          <a:cs typeface="Arial" panose="020B0604020202020204" pitchFamily="34" charset="0"/>
                        </a:rPr>
                        <a:t>69.9%</a:t>
                      </a:r>
                      <a:endParaRPr lang="en-US" altLang="ja-JP" sz="1600" b="0" i="0" u="none" strike="noStrike" dirty="0">
                        <a:solidFill>
                          <a:srgbClr val="000000"/>
                        </a:solidFill>
                        <a:effectLst/>
                        <a:latin typeface="Arial" panose="020B0604020202020204" pitchFamily="34" charset="0"/>
                        <a:ea typeface="Meiryo UI" panose="020B0604030504040204" pitchFamily="50" charset="-128"/>
                        <a:cs typeface="Arial" panose="020B0604020202020204" pitchFamily="34" charset="0"/>
                      </a:endParaRPr>
                    </a:p>
                  </a:txBody>
                  <a:tcPr marL="0" marR="0" marT="0" marB="0" anchor="ctr">
                    <a:lnL w="12700" cmpd="sng">
                      <a:solidFill>
                        <a:sysClr val="windowText" lastClr="000000"/>
                      </a:solidFill>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noFill/>
                  </a:tcPr>
                </a:tc>
                <a:tc>
                  <a:txBody>
                    <a:bodyPr/>
                    <a:lstStyle>
                      <a:lvl1pPr marL="0" algn="l" defTabSz="1007943" rtl="0" eaLnBrk="1" latinLnBrk="0" hangingPunct="1">
                        <a:defRPr kumimoji="1" sz="1984" kern="1200">
                          <a:solidFill>
                            <a:schemeClr val="tx1"/>
                          </a:solidFill>
                          <a:latin typeface="游ゴシック" panose="020F0502020204030204"/>
                        </a:defRPr>
                      </a:lvl1pPr>
                      <a:lvl2pPr marL="503972" algn="l" defTabSz="1007943" rtl="0" eaLnBrk="1" latinLnBrk="0" hangingPunct="1">
                        <a:defRPr kumimoji="1" sz="1984" kern="1200">
                          <a:solidFill>
                            <a:schemeClr val="tx1"/>
                          </a:solidFill>
                          <a:latin typeface="游ゴシック" panose="020F0502020204030204"/>
                        </a:defRPr>
                      </a:lvl2pPr>
                      <a:lvl3pPr marL="1007943" algn="l" defTabSz="1007943" rtl="0" eaLnBrk="1" latinLnBrk="0" hangingPunct="1">
                        <a:defRPr kumimoji="1" sz="1984" kern="1200">
                          <a:solidFill>
                            <a:schemeClr val="tx1"/>
                          </a:solidFill>
                          <a:latin typeface="游ゴシック" panose="020F0502020204030204"/>
                        </a:defRPr>
                      </a:lvl3pPr>
                      <a:lvl4pPr marL="1511915" algn="l" defTabSz="1007943" rtl="0" eaLnBrk="1" latinLnBrk="0" hangingPunct="1">
                        <a:defRPr kumimoji="1" sz="1984" kern="1200">
                          <a:solidFill>
                            <a:schemeClr val="tx1"/>
                          </a:solidFill>
                          <a:latin typeface="游ゴシック" panose="020F0502020204030204"/>
                        </a:defRPr>
                      </a:lvl4pPr>
                      <a:lvl5pPr marL="2015886" algn="l" defTabSz="1007943" rtl="0" eaLnBrk="1" latinLnBrk="0" hangingPunct="1">
                        <a:defRPr kumimoji="1" sz="1984" kern="1200">
                          <a:solidFill>
                            <a:schemeClr val="tx1"/>
                          </a:solidFill>
                          <a:latin typeface="游ゴシック" panose="020F0502020204030204"/>
                        </a:defRPr>
                      </a:lvl5pPr>
                      <a:lvl6pPr marL="2519858" algn="l" defTabSz="1007943" rtl="0" eaLnBrk="1" latinLnBrk="0" hangingPunct="1">
                        <a:defRPr kumimoji="1" sz="1984" kern="1200">
                          <a:solidFill>
                            <a:schemeClr val="tx1"/>
                          </a:solidFill>
                          <a:latin typeface="游ゴシック" panose="020F0502020204030204"/>
                        </a:defRPr>
                      </a:lvl6pPr>
                      <a:lvl7pPr marL="3023829" algn="l" defTabSz="1007943" rtl="0" eaLnBrk="1" latinLnBrk="0" hangingPunct="1">
                        <a:defRPr kumimoji="1" sz="1984" kern="1200">
                          <a:solidFill>
                            <a:schemeClr val="tx1"/>
                          </a:solidFill>
                          <a:latin typeface="游ゴシック" panose="020F0502020204030204"/>
                        </a:defRPr>
                      </a:lvl7pPr>
                      <a:lvl8pPr marL="3527801" algn="l" defTabSz="1007943" rtl="0" eaLnBrk="1" latinLnBrk="0" hangingPunct="1">
                        <a:defRPr kumimoji="1" sz="1984" kern="1200">
                          <a:solidFill>
                            <a:schemeClr val="tx1"/>
                          </a:solidFill>
                          <a:latin typeface="游ゴシック" panose="020F0502020204030204"/>
                        </a:defRPr>
                      </a:lvl8pPr>
                      <a:lvl9pPr marL="4031772" algn="l" defTabSz="1007943" rtl="0" eaLnBrk="1" latinLnBrk="0" hangingPunct="1">
                        <a:defRPr kumimoji="1" sz="1984" kern="1200">
                          <a:solidFill>
                            <a:schemeClr val="tx1"/>
                          </a:solidFill>
                          <a:latin typeface="游ゴシック" panose="020F0502020204030204"/>
                        </a:defRPr>
                      </a:lvl9pPr>
                    </a:lstStyle>
                    <a:p>
                      <a:pPr algn="r" fontAlgn="ctr"/>
                      <a:r>
                        <a:rPr lang="en-US" altLang="ja-JP" sz="1600" u="none" strike="noStrike" dirty="0">
                          <a:effectLst/>
                          <a:latin typeface="Arial" panose="020B0604020202020204" pitchFamily="34" charset="0"/>
                          <a:cs typeface="Arial" panose="020B0604020202020204" pitchFamily="34" charset="0"/>
                        </a:rPr>
                        <a:t>56.2%</a:t>
                      </a:r>
                      <a:endParaRPr lang="en-US" altLang="ja-JP" sz="1600" b="0" i="0" u="none" strike="noStrike" dirty="0">
                        <a:solidFill>
                          <a:srgbClr val="000000"/>
                        </a:solidFill>
                        <a:effectLst/>
                        <a:latin typeface="Arial" panose="020B0604020202020204" pitchFamily="34" charset="0"/>
                        <a:ea typeface="Meiryo UI" panose="020B0604030504040204" pitchFamily="50" charset="-128"/>
                        <a:cs typeface="Arial" panose="020B0604020202020204" pitchFamily="34" charset="0"/>
                      </a:endParaRPr>
                    </a:p>
                  </a:txBody>
                  <a:tcPr marL="0" marR="0" marT="0" marB="0" anchor="ctr">
                    <a:lnL w="12700" cmpd="sng">
                      <a:solidFill>
                        <a:sysClr val="windowText" lastClr="000000"/>
                      </a:solidFill>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noFill/>
                  </a:tcPr>
                </a:tc>
                <a:tc>
                  <a:txBody>
                    <a:bodyPr/>
                    <a:lstStyle>
                      <a:lvl1pPr marL="0" algn="l" defTabSz="1007943" rtl="0" eaLnBrk="1" latinLnBrk="0" hangingPunct="1">
                        <a:defRPr kumimoji="1" sz="1984" kern="1200">
                          <a:solidFill>
                            <a:schemeClr val="tx1"/>
                          </a:solidFill>
                          <a:latin typeface="游ゴシック" panose="020F0502020204030204"/>
                        </a:defRPr>
                      </a:lvl1pPr>
                      <a:lvl2pPr marL="503972" algn="l" defTabSz="1007943" rtl="0" eaLnBrk="1" latinLnBrk="0" hangingPunct="1">
                        <a:defRPr kumimoji="1" sz="1984" kern="1200">
                          <a:solidFill>
                            <a:schemeClr val="tx1"/>
                          </a:solidFill>
                          <a:latin typeface="游ゴシック" panose="020F0502020204030204"/>
                        </a:defRPr>
                      </a:lvl2pPr>
                      <a:lvl3pPr marL="1007943" algn="l" defTabSz="1007943" rtl="0" eaLnBrk="1" latinLnBrk="0" hangingPunct="1">
                        <a:defRPr kumimoji="1" sz="1984" kern="1200">
                          <a:solidFill>
                            <a:schemeClr val="tx1"/>
                          </a:solidFill>
                          <a:latin typeface="游ゴシック" panose="020F0502020204030204"/>
                        </a:defRPr>
                      </a:lvl3pPr>
                      <a:lvl4pPr marL="1511915" algn="l" defTabSz="1007943" rtl="0" eaLnBrk="1" latinLnBrk="0" hangingPunct="1">
                        <a:defRPr kumimoji="1" sz="1984" kern="1200">
                          <a:solidFill>
                            <a:schemeClr val="tx1"/>
                          </a:solidFill>
                          <a:latin typeface="游ゴシック" panose="020F0502020204030204"/>
                        </a:defRPr>
                      </a:lvl4pPr>
                      <a:lvl5pPr marL="2015886" algn="l" defTabSz="1007943" rtl="0" eaLnBrk="1" latinLnBrk="0" hangingPunct="1">
                        <a:defRPr kumimoji="1" sz="1984" kern="1200">
                          <a:solidFill>
                            <a:schemeClr val="tx1"/>
                          </a:solidFill>
                          <a:latin typeface="游ゴシック" panose="020F0502020204030204"/>
                        </a:defRPr>
                      </a:lvl5pPr>
                      <a:lvl6pPr marL="2519858" algn="l" defTabSz="1007943" rtl="0" eaLnBrk="1" latinLnBrk="0" hangingPunct="1">
                        <a:defRPr kumimoji="1" sz="1984" kern="1200">
                          <a:solidFill>
                            <a:schemeClr val="tx1"/>
                          </a:solidFill>
                          <a:latin typeface="游ゴシック" panose="020F0502020204030204"/>
                        </a:defRPr>
                      </a:lvl6pPr>
                      <a:lvl7pPr marL="3023829" algn="l" defTabSz="1007943" rtl="0" eaLnBrk="1" latinLnBrk="0" hangingPunct="1">
                        <a:defRPr kumimoji="1" sz="1984" kern="1200">
                          <a:solidFill>
                            <a:schemeClr val="tx1"/>
                          </a:solidFill>
                          <a:latin typeface="游ゴシック" panose="020F0502020204030204"/>
                        </a:defRPr>
                      </a:lvl7pPr>
                      <a:lvl8pPr marL="3527801" algn="l" defTabSz="1007943" rtl="0" eaLnBrk="1" latinLnBrk="0" hangingPunct="1">
                        <a:defRPr kumimoji="1" sz="1984" kern="1200">
                          <a:solidFill>
                            <a:schemeClr val="tx1"/>
                          </a:solidFill>
                          <a:latin typeface="游ゴシック" panose="020F0502020204030204"/>
                        </a:defRPr>
                      </a:lvl8pPr>
                      <a:lvl9pPr marL="4031772" algn="l" defTabSz="1007943" rtl="0" eaLnBrk="1" latinLnBrk="0" hangingPunct="1">
                        <a:defRPr kumimoji="1" sz="1984" kern="1200">
                          <a:solidFill>
                            <a:schemeClr val="tx1"/>
                          </a:solidFill>
                          <a:latin typeface="游ゴシック" panose="020F0502020204030204"/>
                        </a:defRPr>
                      </a:lvl9pPr>
                    </a:lstStyle>
                    <a:p>
                      <a:pPr algn="r" fontAlgn="ctr"/>
                      <a:r>
                        <a:rPr lang="en-US" altLang="ja-JP" sz="1600" u="none" strike="noStrike">
                          <a:effectLst/>
                          <a:latin typeface="Arial" panose="020B0604020202020204" pitchFamily="34" charset="0"/>
                          <a:cs typeface="Arial" panose="020B0604020202020204" pitchFamily="34" charset="0"/>
                        </a:rPr>
                        <a:t>61.0%</a:t>
                      </a:r>
                      <a:endParaRPr lang="en-US" altLang="ja-JP" sz="1600" b="0" i="0" u="none" strike="noStrike">
                        <a:solidFill>
                          <a:srgbClr val="000000"/>
                        </a:solidFill>
                        <a:effectLst/>
                        <a:latin typeface="Arial" panose="020B0604020202020204" pitchFamily="34" charset="0"/>
                        <a:ea typeface="Meiryo UI" panose="020B0604030504040204" pitchFamily="50" charset="-128"/>
                        <a:cs typeface="Arial" panose="020B0604020202020204" pitchFamily="34" charset="0"/>
                      </a:endParaRPr>
                    </a:p>
                  </a:txBody>
                  <a:tcPr marL="0" marR="0" marT="0" marB="0" anchor="ctr">
                    <a:lnL w="12700" cmpd="sng">
                      <a:solidFill>
                        <a:sysClr val="windowText" lastClr="000000"/>
                      </a:solidFill>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noFill/>
                  </a:tcPr>
                </a:tc>
                <a:tc>
                  <a:txBody>
                    <a:bodyPr/>
                    <a:lstStyle>
                      <a:lvl1pPr marL="0" algn="l" defTabSz="1007943" rtl="0" eaLnBrk="1" latinLnBrk="0" hangingPunct="1">
                        <a:defRPr kumimoji="1" sz="1984" kern="1200">
                          <a:solidFill>
                            <a:schemeClr val="tx1"/>
                          </a:solidFill>
                          <a:latin typeface="游ゴシック" panose="020F0502020204030204"/>
                        </a:defRPr>
                      </a:lvl1pPr>
                      <a:lvl2pPr marL="503972" algn="l" defTabSz="1007943" rtl="0" eaLnBrk="1" latinLnBrk="0" hangingPunct="1">
                        <a:defRPr kumimoji="1" sz="1984" kern="1200">
                          <a:solidFill>
                            <a:schemeClr val="tx1"/>
                          </a:solidFill>
                          <a:latin typeface="游ゴシック" panose="020F0502020204030204"/>
                        </a:defRPr>
                      </a:lvl2pPr>
                      <a:lvl3pPr marL="1007943" algn="l" defTabSz="1007943" rtl="0" eaLnBrk="1" latinLnBrk="0" hangingPunct="1">
                        <a:defRPr kumimoji="1" sz="1984" kern="1200">
                          <a:solidFill>
                            <a:schemeClr val="tx1"/>
                          </a:solidFill>
                          <a:latin typeface="游ゴシック" panose="020F0502020204030204"/>
                        </a:defRPr>
                      </a:lvl3pPr>
                      <a:lvl4pPr marL="1511915" algn="l" defTabSz="1007943" rtl="0" eaLnBrk="1" latinLnBrk="0" hangingPunct="1">
                        <a:defRPr kumimoji="1" sz="1984" kern="1200">
                          <a:solidFill>
                            <a:schemeClr val="tx1"/>
                          </a:solidFill>
                          <a:latin typeface="游ゴシック" panose="020F0502020204030204"/>
                        </a:defRPr>
                      </a:lvl4pPr>
                      <a:lvl5pPr marL="2015886" algn="l" defTabSz="1007943" rtl="0" eaLnBrk="1" latinLnBrk="0" hangingPunct="1">
                        <a:defRPr kumimoji="1" sz="1984" kern="1200">
                          <a:solidFill>
                            <a:schemeClr val="tx1"/>
                          </a:solidFill>
                          <a:latin typeface="游ゴシック" panose="020F0502020204030204"/>
                        </a:defRPr>
                      </a:lvl5pPr>
                      <a:lvl6pPr marL="2519858" algn="l" defTabSz="1007943" rtl="0" eaLnBrk="1" latinLnBrk="0" hangingPunct="1">
                        <a:defRPr kumimoji="1" sz="1984" kern="1200">
                          <a:solidFill>
                            <a:schemeClr val="tx1"/>
                          </a:solidFill>
                          <a:latin typeface="游ゴシック" panose="020F0502020204030204"/>
                        </a:defRPr>
                      </a:lvl6pPr>
                      <a:lvl7pPr marL="3023829" algn="l" defTabSz="1007943" rtl="0" eaLnBrk="1" latinLnBrk="0" hangingPunct="1">
                        <a:defRPr kumimoji="1" sz="1984" kern="1200">
                          <a:solidFill>
                            <a:schemeClr val="tx1"/>
                          </a:solidFill>
                          <a:latin typeface="游ゴシック" panose="020F0502020204030204"/>
                        </a:defRPr>
                      </a:lvl7pPr>
                      <a:lvl8pPr marL="3527801" algn="l" defTabSz="1007943" rtl="0" eaLnBrk="1" latinLnBrk="0" hangingPunct="1">
                        <a:defRPr kumimoji="1" sz="1984" kern="1200">
                          <a:solidFill>
                            <a:schemeClr val="tx1"/>
                          </a:solidFill>
                          <a:latin typeface="游ゴシック" panose="020F0502020204030204"/>
                        </a:defRPr>
                      </a:lvl8pPr>
                      <a:lvl9pPr marL="4031772" algn="l" defTabSz="1007943" rtl="0" eaLnBrk="1" latinLnBrk="0" hangingPunct="1">
                        <a:defRPr kumimoji="1" sz="1984" kern="1200">
                          <a:solidFill>
                            <a:schemeClr val="tx1"/>
                          </a:solidFill>
                          <a:latin typeface="游ゴシック" panose="020F0502020204030204"/>
                        </a:defRPr>
                      </a:lvl9pPr>
                    </a:lstStyle>
                    <a:p>
                      <a:pPr algn="r" fontAlgn="ctr"/>
                      <a:r>
                        <a:rPr lang="en-US" altLang="ja-JP" sz="1600" b="1" u="none" strike="noStrike" dirty="0">
                          <a:effectLst/>
                          <a:latin typeface="Arial" panose="020B0604020202020204" pitchFamily="34" charset="0"/>
                          <a:cs typeface="Arial" panose="020B0604020202020204" pitchFamily="34" charset="0"/>
                        </a:rPr>
                        <a:t>92.5%</a:t>
                      </a:r>
                      <a:endParaRPr lang="en-US" altLang="ja-JP" sz="1600" b="1" i="0" u="none" strike="noStrike" dirty="0">
                        <a:solidFill>
                          <a:srgbClr val="000000"/>
                        </a:solidFill>
                        <a:effectLst/>
                        <a:latin typeface="Arial" panose="020B0604020202020204" pitchFamily="34" charset="0"/>
                        <a:ea typeface="Meiryo UI" panose="020B0604030504040204" pitchFamily="50" charset="-128"/>
                        <a:cs typeface="Arial" panose="020B0604020202020204" pitchFamily="34" charset="0"/>
                      </a:endParaRPr>
                    </a:p>
                  </a:txBody>
                  <a:tcPr marL="0" marR="0" marT="0" marB="0" anchor="ctr">
                    <a:lnL w="12700" cmpd="sng">
                      <a:solidFill>
                        <a:sysClr val="windowText" lastClr="000000"/>
                      </a:solidFill>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solidFill>
                      <a:srgbClr val="ED7D31">
                        <a:lumMod val="20000"/>
                        <a:lumOff val="80000"/>
                      </a:srgbClr>
                    </a:solidFill>
                  </a:tcPr>
                </a:tc>
                <a:tc>
                  <a:txBody>
                    <a:bodyPr/>
                    <a:lstStyle>
                      <a:lvl1pPr marL="0" algn="l" defTabSz="1007943" rtl="0" eaLnBrk="1" latinLnBrk="0" hangingPunct="1">
                        <a:defRPr kumimoji="1" sz="1984" kern="1200">
                          <a:solidFill>
                            <a:schemeClr val="tx1"/>
                          </a:solidFill>
                          <a:latin typeface="游ゴシック" panose="020F0502020204030204"/>
                        </a:defRPr>
                      </a:lvl1pPr>
                      <a:lvl2pPr marL="503972" algn="l" defTabSz="1007943" rtl="0" eaLnBrk="1" latinLnBrk="0" hangingPunct="1">
                        <a:defRPr kumimoji="1" sz="1984" kern="1200">
                          <a:solidFill>
                            <a:schemeClr val="tx1"/>
                          </a:solidFill>
                          <a:latin typeface="游ゴシック" panose="020F0502020204030204"/>
                        </a:defRPr>
                      </a:lvl2pPr>
                      <a:lvl3pPr marL="1007943" algn="l" defTabSz="1007943" rtl="0" eaLnBrk="1" latinLnBrk="0" hangingPunct="1">
                        <a:defRPr kumimoji="1" sz="1984" kern="1200">
                          <a:solidFill>
                            <a:schemeClr val="tx1"/>
                          </a:solidFill>
                          <a:latin typeface="游ゴシック" panose="020F0502020204030204"/>
                        </a:defRPr>
                      </a:lvl3pPr>
                      <a:lvl4pPr marL="1511915" algn="l" defTabSz="1007943" rtl="0" eaLnBrk="1" latinLnBrk="0" hangingPunct="1">
                        <a:defRPr kumimoji="1" sz="1984" kern="1200">
                          <a:solidFill>
                            <a:schemeClr val="tx1"/>
                          </a:solidFill>
                          <a:latin typeface="游ゴシック" panose="020F0502020204030204"/>
                        </a:defRPr>
                      </a:lvl4pPr>
                      <a:lvl5pPr marL="2015886" algn="l" defTabSz="1007943" rtl="0" eaLnBrk="1" latinLnBrk="0" hangingPunct="1">
                        <a:defRPr kumimoji="1" sz="1984" kern="1200">
                          <a:solidFill>
                            <a:schemeClr val="tx1"/>
                          </a:solidFill>
                          <a:latin typeface="游ゴシック" panose="020F0502020204030204"/>
                        </a:defRPr>
                      </a:lvl5pPr>
                      <a:lvl6pPr marL="2519858" algn="l" defTabSz="1007943" rtl="0" eaLnBrk="1" latinLnBrk="0" hangingPunct="1">
                        <a:defRPr kumimoji="1" sz="1984" kern="1200">
                          <a:solidFill>
                            <a:schemeClr val="tx1"/>
                          </a:solidFill>
                          <a:latin typeface="游ゴシック" panose="020F0502020204030204"/>
                        </a:defRPr>
                      </a:lvl6pPr>
                      <a:lvl7pPr marL="3023829" algn="l" defTabSz="1007943" rtl="0" eaLnBrk="1" latinLnBrk="0" hangingPunct="1">
                        <a:defRPr kumimoji="1" sz="1984" kern="1200">
                          <a:solidFill>
                            <a:schemeClr val="tx1"/>
                          </a:solidFill>
                          <a:latin typeface="游ゴシック" panose="020F0502020204030204"/>
                        </a:defRPr>
                      </a:lvl7pPr>
                      <a:lvl8pPr marL="3527801" algn="l" defTabSz="1007943" rtl="0" eaLnBrk="1" latinLnBrk="0" hangingPunct="1">
                        <a:defRPr kumimoji="1" sz="1984" kern="1200">
                          <a:solidFill>
                            <a:schemeClr val="tx1"/>
                          </a:solidFill>
                          <a:latin typeface="游ゴシック" panose="020F0502020204030204"/>
                        </a:defRPr>
                      </a:lvl8pPr>
                      <a:lvl9pPr marL="4031772" algn="l" defTabSz="1007943" rtl="0" eaLnBrk="1" latinLnBrk="0" hangingPunct="1">
                        <a:defRPr kumimoji="1" sz="1984" kern="1200">
                          <a:solidFill>
                            <a:schemeClr val="tx1"/>
                          </a:solidFill>
                          <a:latin typeface="游ゴシック" panose="020F0502020204030204"/>
                        </a:defRPr>
                      </a:lvl9pPr>
                    </a:lstStyle>
                    <a:p>
                      <a:pPr algn="r" fontAlgn="ctr"/>
                      <a:r>
                        <a:rPr lang="en-US" altLang="ja-JP" sz="1600" b="1" u="none" strike="noStrike" dirty="0">
                          <a:effectLst/>
                          <a:latin typeface="Arial" panose="020B0604020202020204" pitchFamily="34" charset="0"/>
                          <a:cs typeface="Arial" panose="020B0604020202020204" pitchFamily="34" charset="0"/>
                        </a:rPr>
                        <a:t>95.9%</a:t>
                      </a:r>
                      <a:endParaRPr lang="en-US" altLang="ja-JP" sz="1600" b="1" i="0" u="none" strike="noStrike" dirty="0">
                        <a:solidFill>
                          <a:srgbClr val="000000"/>
                        </a:solidFill>
                        <a:effectLst/>
                        <a:latin typeface="Arial" panose="020B0604020202020204" pitchFamily="34" charset="0"/>
                        <a:ea typeface="Meiryo UI" panose="020B0604030504040204" pitchFamily="50" charset="-128"/>
                        <a:cs typeface="Arial" panose="020B0604020202020204" pitchFamily="34" charset="0"/>
                      </a:endParaRPr>
                    </a:p>
                  </a:txBody>
                  <a:tcPr marL="0" marR="0" marT="0" marB="0" anchor="ctr">
                    <a:lnL w="12700" cmpd="sng">
                      <a:solidFill>
                        <a:sysClr val="windowText" lastClr="000000"/>
                      </a:solidFill>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solidFill>
                      <a:srgbClr val="ED7D31">
                        <a:lumMod val="20000"/>
                        <a:lumOff val="80000"/>
                      </a:srgbClr>
                    </a:solidFill>
                  </a:tcPr>
                </a:tc>
                <a:tc>
                  <a:txBody>
                    <a:bodyPr/>
                    <a:lstStyle>
                      <a:lvl1pPr marL="0" algn="l" defTabSz="1007943" rtl="0" eaLnBrk="1" latinLnBrk="0" hangingPunct="1">
                        <a:defRPr kumimoji="1" sz="1984" kern="1200">
                          <a:solidFill>
                            <a:schemeClr val="tx1"/>
                          </a:solidFill>
                          <a:latin typeface="游ゴシック" panose="020F0502020204030204"/>
                        </a:defRPr>
                      </a:lvl1pPr>
                      <a:lvl2pPr marL="503972" algn="l" defTabSz="1007943" rtl="0" eaLnBrk="1" latinLnBrk="0" hangingPunct="1">
                        <a:defRPr kumimoji="1" sz="1984" kern="1200">
                          <a:solidFill>
                            <a:schemeClr val="tx1"/>
                          </a:solidFill>
                          <a:latin typeface="游ゴシック" panose="020F0502020204030204"/>
                        </a:defRPr>
                      </a:lvl2pPr>
                      <a:lvl3pPr marL="1007943" algn="l" defTabSz="1007943" rtl="0" eaLnBrk="1" latinLnBrk="0" hangingPunct="1">
                        <a:defRPr kumimoji="1" sz="1984" kern="1200">
                          <a:solidFill>
                            <a:schemeClr val="tx1"/>
                          </a:solidFill>
                          <a:latin typeface="游ゴシック" panose="020F0502020204030204"/>
                        </a:defRPr>
                      </a:lvl3pPr>
                      <a:lvl4pPr marL="1511915" algn="l" defTabSz="1007943" rtl="0" eaLnBrk="1" latinLnBrk="0" hangingPunct="1">
                        <a:defRPr kumimoji="1" sz="1984" kern="1200">
                          <a:solidFill>
                            <a:schemeClr val="tx1"/>
                          </a:solidFill>
                          <a:latin typeface="游ゴシック" panose="020F0502020204030204"/>
                        </a:defRPr>
                      </a:lvl4pPr>
                      <a:lvl5pPr marL="2015886" algn="l" defTabSz="1007943" rtl="0" eaLnBrk="1" latinLnBrk="0" hangingPunct="1">
                        <a:defRPr kumimoji="1" sz="1984" kern="1200">
                          <a:solidFill>
                            <a:schemeClr val="tx1"/>
                          </a:solidFill>
                          <a:latin typeface="游ゴシック" panose="020F0502020204030204"/>
                        </a:defRPr>
                      </a:lvl5pPr>
                      <a:lvl6pPr marL="2519858" algn="l" defTabSz="1007943" rtl="0" eaLnBrk="1" latinLnBrk="0" hangingPunct="1">
                        <a:defRPr kumimoji="1" sz="1984" kern="1200">
                          <a:solidFill>
                            <a:schemeClr val="tx1"/>
                          </a:solidFill>
                          <a:latin typeface="游ゴシック" panose="020F0502020204030204"/>
                        </a:defRPr>
                      </a:lvl6pPr>
                      <a:lvl7pPr marL="3023829" algn="l" defTabSz="1007943" rtl="0" eaLnBrk="1" latinLnBrk="0" hangingPunct="1">
                        <a:defRPr kumimoji="1" sz="1984" kern="1200">
                          <a:solidFill>
                            <a:schemeClr val="tx1"/>
                          </a:solidFill>
                          <a:latin typeface="游ゴシック" panose="020F0502020204030204"/>
                        </a:defRPr>
                      </a:lvl7pPr>
                      <a:lvl8pPr marL="3527801" algn="l" defTabSz="1007943" rtl="0" eaLnBrk="1" latinLnBrk="0" hangingPunct="1">
                        <a:defRPr kumimoji="1" sz="1984" kern="1200">
                          <a:solidFill>
                            <a:schemeClr val="tx1"/>
                          </a:solidFill>
                          <a:latin typeface="游ゴシック" panose="020F0502020204030204"/>
                        </a:defRPr>
                      </a:lvl8pPr>
                      <a:lvl9pPr marL="4031772" algn="l" defTabSz="1007943" rtl="0" eaLnBrk="1" latinLnBrk="0" hangingPunct="1">
                        <a:defRPr kumimoji="1" sz="1984" kern="1200">
                          <a:solidFill>
                            <a:schemeClr val="tx1"/>
                          </a:solidFill>
                          <a:latin typeface="游ゴシック" panose="020F0502020204030204"/>
                        </a:defRPr>
                      </a:lvl9pPr>
                    </a:lstStyle>
                    <a:p>
                      <a:pPr algn="r" fontAlgn="ctr"/>
                      <a:r>
                        <a:rPr lang="en-US" altLang="ja-JP" sz="1600" u="none" strike="noStrike" dirty="0">
                          <a:effectLst/>
                          <a:latin typeface="Arial" panose="020B0604020202020204" pitchFamily="34" charset="0"/>
                          <a:cs typeface="Arial" panose="020B0604020202020204" pitchFamily="34" charset="0"/>
                        </a:rPr>
                        <a:t>36.3%</a:t>
                      </a:r>
                      <a:endParaRPr lang="en-US" altLang="ja-JP" sz="1600" b="0" i="0" u="none" strike="noStrike" dirty="0">
                        <a:solidFill>
                          <a:srgbClr val="000000"/>
                        </a:solidFill>
                        <a:effectLst/>
                        <a:latin typeface="Arial" panose="020B0604020202020204" pitchFamily="34" charset="0"/>
                        <a:ea typeface="Meiryo UI" panose="020B0604030504040204" pitchFamily="50" charset="-128"/>
                        <a:cs typeface="Arial" panose="020B0604020202020204" pitchFamily="34" charset="0"/>
                      </a:endParaRPr>
                    </a:p>
                  </a:txBody>
                  <a:tcPr marL="0" marR="0" marT="0" marB="0" anchor="ctr">
                    <a:lnL w="12700" cmpd="sng">
                      <a:solidFill>
                        <a:sysClr val="windowText" lastClr="000000"/>
                      </a:solidFill>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solidFill>
                      <a:srgbClr val="5B9BD5">
                        <a:lumMod val="20000"/>
                        <a:lumOff val="80000"/>
                      </a:srgbClr>
                    </a:solidFill>
                  </a:tcPr>
                </a:tc>
                <a:tc>
                  <a:txBody>
                    <a:bodyPr/>
                    <a:lstStyle>
                      <a:lvl1pPr marL="0" algn="l" defTabSz="1007943" rtl="0" eaLnBrk="1" latinLnBrk="0" hangingPunct="1">
                        <a:defRPr kumimoji="1" sz="1984" kern="1200">
                          <a:solidFill>
                            <a:schemeClr val="tx1"/>
                          </a:solidFill>
                          <a:latin typeface="游ゴシック" panose="020F0502020204030204"/>
                        </a:defRPr>
                      </a:lvl1pPr>
                      <a:lvl2pPr marL="503972" algn="l" defTabSz="1007943" rtl="0" eaLnBrk="1" latinLnBrk="0" hangingPunct="1">
                        <a:defRPr kumimoji="1" sz="1984" kern="1200">
                          <a:solidFill>
                            <a:schemeClr val="tx1"/>
                          </a:solidFill>
                          <a:latin typeface="游ゴシック" panose="020F0502020204030204"/>
                        </a:defRPr>
                      </a:lvl2pPr>
                      <a:lvl3pPr marL="1007943" algn="l" defTabSz="1007943" rtl="0" eaLnBrk="1" latinLnBrk="0" hangingPunct="1">
                        <a:defRPr kumimoji="1" sz="1984" kern="1200">
                          <a:solidFill>
                            <a:schemeClr val="tx1"/>
                          </a:solidFill>
                          <a:latin typeface="游ゴシック" panose="020F0502020204030204"/>
                        </a:defRPr>
                      </a:lvl3pPr>
                      <a:lvl4pPr marL="1511915" algn="l" defTabSz="1007943" rtl="0" eaLnBrk="1" latinLnBrk="0" hangingPunct="1">
                        <a:defRPr kumimoji="1" sz="1984" kern="1200">
                          <a:solidFill>
                            <a:schemeClr val="tx1"/>
                          </a:solidFill>
                          <a:latin typeface="游ゴシック" panose="020F0502020204030204"/>
                        </a:defRPr>
                      </a:lvl4pPr>
                      <a:lvl5pPr marL="2015886" algn="l" defTabSz="1007943" rtl="0" eaLnBrk="1" latinLnBrk="0" hangingPunct="1">
                        <a:defRPr kumimoji="1" sz="1984" kern="1200">
                          <a:solidFill>
                            <a:schemeClr val="tx1"/>
                          </a:solidFill>
                          <a:latin typeface="游ゴシック" panose="020F0502020204030204"/>
                        </a:defRPr>
                      </a:lvl5pPr>
                      <a:lvl6pPr marL="2519858" algn="l" defTabSz="1007943" rtl="0" eaLnBrk="1" latinLnBrk="0" hangingPunct="1">
                        <a:defRPr kumimoji="1" sz="1984" kern="1200">
                          <a:solidFill>
                            <a:schemeClr val="tx1"/>
                          </a:solidFill>
                          <a:latin typeface="游ゴシック" panose="020F0502020204030204"/>
                        </a:defRPr>
                      </a:lvl6pPr>
                      <a:lvl7pPr marL="3023829" algn="l" defTabSz="1007943" rtl="0" eaLnBrk="1" latinLnBrk="0" hangingPunct="1">
                        <a:defRPr kumimoji="1" sz="1984" kern="1200">
                          <a:solidFill>
                            <a:schemeClr val="tx1"/>
                          </a:solidFill>
                          <a:latin typeface="游ゴシック" panose="020F0502020204030204"/>
                        </a:defRPr>
                      </a:lvl7pPr>
                      <a:lvl8pPr marL="3527801" algn="l" defTabSz="1007943" rtl="0" eaLnBrk="1" latinLnBrk="0" hangingPunct="1">
                        <a:defRPr kumimoji="1" sz="1984" kern="1200">
                          <a:solidFill>
                            <a:schemeClr val="tx1"/>
                          </a:solidFill>
                          <a:latin typeface="游ゴシック" panose="020F0502020204030204"/>
                        </a:defRPr>
                      </a:lvl8pPr>
                      <a:lvl9pPr marL="4031772" algn="l" defTabSz="1007943" rtl="0" eaLnBrk="1" latinLnBrk="0" hangingPunct="1">
                        <a:defRPr kumimoji="1" sz="1984" kern="1200">
                          <a:solidFill>
                            <a:schemeClr val="tx1"/>
                          </a:solidFill>
                          <a:latin typeface="游ゴシック" panose="020F0502020204030204"/>
                        </a:defRPr>
                      </a:lvl9pPr>
                    </a:lstStyle>
                    <a:p>
                      <a:pPr algn="r" fontAlgn="ctr"/>
                      <a:r>
                        <a:rPr lang="en-US" altLang="ja-JP" sz="1600" u="none" strike="noStrike" dirty="0">
                          <a:effectLst/>
                          <a:latin typeface="Arial" panose="020B0604020202020204" pitchFamily="34" charset="0"/>
                          <a:cs typeface="Arial" panose="020B0604020202020204" pitchFamily="34" charset="0"/>
                        </a:rPr>
                        <a:t>55.5%</a:t>
                      </a:r>
                      <a:endParaRPr lang="en-US" altLang="ja-JP" sz="1600" b="0" i="0" u="none" strike="noStrike" dirty="0">
                        <a:solidFill>
                          <a:srgbClr val="000000"/>
                        </a:solidFill>
                        <a:effectLst/>
                        <a:latin typeface="Arial" panose="020B0604020202020204" pitchFamily="34" charset="0"/>
                        <a:ea typeface="Meiryo UI" panose="020B0604030504040204" pitchFamily="50" charset="-128"/>
                        <a:cs typeface="Arial" panose="020B0604020202020204" pitchFamily="34" charset="0"/>
                      </a:endParaRPr>
                    </a:p>
                  </a:txBody>
                  <a:tcPr marL="0" marR="0" marT="0" marB="0" anchor="ctr">
                    <a:lnL w="12700" cmpd="sng">
                      <a:solidFill>
                        <a:sysClr val="windowText" lastClr="000000"/>
                      </a:solidFill>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solidFill>
                      <a:srgbClr val="5B9BD5">
                        <a:lumMod val="20000"/>
                        <a:lumOff val="80000"/>
                      </a:srgbClr>
                    </a:solidFill>
                  </a:tcPr>
                </a:tc>
                <a:extLst>
                  <a:ext uri="{0D108BD9-81ED-4DB2-BD59-A6C34878D82A}">
                    <a16:rowId xmlns:a16="http://schemas.microsoft.com/office/drawing/2014/main" val="3504226184"/>
                  </a:ext>
                </a:extLst>
              </a:tr>
              <a:tr h="679659">
                <a:tc>
                  <a:txBody>
                    <a:bodyPr/>
                    <a:lstStyle>
                      <a:lvl1pPr marL="0" algn="l" defTabSz="1007943" rtl="0" eaLnBrk="1" latinLnBrk="0" hangingPunct="1">
                        <a:defRPr kumimoji="1" sz="1984" kern="1200">
                          <a:solidFill>
                            <a:schemeClr val="tx1"/>
                          </a:solidFill>
                          <a:latin typeface="游ゴシック" panose="020F0502020204030204"/>
                        </a:defRPr>
                      </a:lvl1pPr>
                      <a:lvl2pPr marL="503972" algn="l" defTabSz="1007943" rtl="0" eaLnBrk="1" latinLnBrk="0" hangingPunct="1">
                        <a:defRPr kumimoji="1" sz="1984" kern="1200">
                          <a:solidFill>
                            <a:schemeClr val="tx1"/>
                          </a:solidFill>
                          <a:latin typeface="游ゴシック" panose="020F0502020204030204"/>
                        </a:defRPr>
                      </a:lvl2pPr>
                      <a:lvl3pPr marL="1007943" algn="l" defTabSz="1007943" rtl="0" eaLnBrk="1" latinLnBrk="0" hangingPunct="1">
                        <a:defRPr kumimoji="1" sz="1984" kern="1200">
                          <a:solidFill>
                            <a:schemeClr val="tx1"/>
                          </a:solidFill>
                          <a:latin typeface="游ゴシック" panose="020F0502020204030204"/>
                        </a:defRPr>
                      </a:lvl3pPr>
                      <a:lvl4pPr marL="1511915" algn="l" defTabSz="1007943" rtl="0" eaLnBrk="1" latinLnBrk="0" hangingPunct="1">
                        <a:defRPr kumimoji="1" sz="1984" kern="1200">
                          <a:solidFill>
                            <a:schemeClr val="tx1"/>
                          </a:solidFill>
                          <a:latin typeface="游ゴシック" panose="020F0502020204030204"/>
                        </a:defRPr>
                      </a:lvl4pPr>
                      <a:lvl5pPr marL="2015886" algn="l" defTabSz="1007943" rtl="0" eaLnBrk="1" latinLnBrk="0" hangingPunct="1">
                        <a:defRPr kumimoji="1" sz="1984" kern="1200">
                          <a:solidFill>
                            <a:schemeClr val="tx1"/>
                          </a:solidFill>
                          <a:latin typeface="游ゴシック" panose="020F0502020204030204"/>
                        </a:defRPr>
                      </a:lvl5pPr>
                      <a:lvl6pPr marL="2519858" algn="l" defTabSz="1007943" rtl="0" eaLnBrk="1" latinLnBrk="0" hangingPunct="1">
                        <a:defRPr kumimoji="1" sz="1984" kern="1200">
                          <a:solidFill>
                            <a:schemeClr val="tx1"/>
                          </a:solidFill>
                          <a:latin typeface="游ゴシック" panose="020F0502020204030204"/>
                        </a:defRPr>
                      </a:lvl6pPr>
                      <a:lvl7pPr marL="3023829" algn="l" defTabSz="1007943" rtl="0" eaLnBrk="1" latinLnBrk="0" hangingPunct="1">
                        <a:defRPr kumimoji="1" sz="1984" kern="1200">
                          <a:solidFill>
                            <a:schemeClr val="tx1"/>
                          </a:solidFill>
                          <a:latin typeface="游ゴシック" panose="020F0502020204030204"/>
                        </a:defRPr>
                      </a:lvl7pPr>
                      <a:lvl8pPr marL="3527801" algn="l" defTabSz="1007943" rtl="0" eaLnBrk="1" latinLnBrk="0" hangingPunct="1">
                        <a:defRPr kumimoji="1" sz="1984" kern="1200">
                          <a:solidFill>
                            <a:schemeClr val="tx1"/>
                          </a:solidFill>
                          <a:latin typeface="游ゴシック" panose="020F0502020204030204"/>
                        </a:defRPr>
                      </a:lvl8pPr>
                      <a:lvl9pPr marL="4031772" algn="l" defTabSz="1007943" rtl="0" eaLnBrk="1" latinLnBrk="0" hangingPunct="1">
                        <a:defRPr kumimoji="1" sz="1984" kern="1200">
                          <a:solidFill>
                            <a:schemeClr val="tx1"/>
                          </a:solidFill>
                          <a:latin typeface="游ゴシック" panose="020F0502020204030204"/>
                        </a:defRPr>
                      </a:lvl9pPr>
                    </a:lstStyle>
                    <a:p>
                      <a:pPr algn="l" fontAlgn="ctr"/>
                      <a:r>
                        <a:rPr lang="ja-JP" altLang="en-US" sz="1300" b="1" u="none" strike="noStrike" dirty="0">
                          <a:effectLst/>
                          <a:latin typeface="Meiryo UI" panose="020B0604030504040204" pitchFamily="50" charset="-128"/>
                          <a:ea typeface="Meiryo UI" panose="020B0604030504040204" pitchFamily="50" charset="-128"/>
                        </a:rPr>
                        <a:t>政令指定都市</a:t>
                      </a:r>
                      <a:endParaRPr lang="ja-JP" altLang="en-US" sz="1300" b="1" i="0" u="none" strike="noStrike" dirty="0">
                        <a:solidFill>
                          <a:srgbClr val="000000"/>
                        </a:solidFill>
                        <a:effectLst/>
                        <a:latin typeface="Meiryo UI" panose="020B0604030504040204" pitchFamily="50" charset="-128"/>
                        <a:ea typeface="Meiryo UI" panose="020B0604030504040204" pitchFamily="50" charset="-128"/>
                        <a:cs typeface="Arial" panose="020B0604020202020204" pitchFamily="34" charset="0"/>
                      </a:endParaRPr>
                    </a:p>
                  </a:txBody>
                  <a:tcPr marL="0" marR="0" marT="0" marB="0" anchor="ctr">
                    <a:lnL w="12700" cmpd="sng">
                      <a:solidFill>
                        <a:sysClr val="windowText" lastClr="000000"/>
                      </a:solidFill>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solidFill>
                      <a:srgbClr val="70AD47">
                        <a:lumMod val="20000"/>
                        <a:lumOff val="80000"/>
                      </a:srgbClr>
                    </a:solidFill>
                  </a:tcPr>
                </a:tc>
                <a:tc>
                  <a:txBody>
                    <a:bodyPr/>
                    <a:lstStyle>
                      <a:lvl1pPr marL="0" algn="l" defTabSz="1007943" rtl="0" eaLnBrk="1" latinLnBrk="0" hangingPunct="1">
                        <a:defRPr kumimoji="1" sz="1984" kern="1200">
                          <a:solidFill>
                            <a:schemeClr val="tx1"/>
                          </a:solidFill>
                          <a:latin typeface="游ゴシック" panose="020F0502020204030204"/>
                        </a:defRPr>
                      </a:lvl1pPr>
                      <a:lvl2pPr marL="503972" algn="l" defTabSz="1007943" rtl="0" eaLnBrk="1" latinLnBrk="0" hangingPunct="1">
                        <a:defRPr kumimoji="1" sz="1984" kern="1200">
                          <a:solidFill>
                            <a:schemeClr val="tx1"/>
                          </a:solidFill>
                          <a:latin typeface="游ゴシック" panose="020F0502020204030204"/>
                        </a:defRPr>
                      </a:lvl2pPr>
                      <a:lvl3pPr marL="1007943" algn="l" defTabSz="1007943" rtl="0" eaLnBrk="1" latinLnBrk="0" hangingPunct="1">
                        <a:defRPr kumimoji="1" sz="1984" kern="1200">
                          <a:solidFill>
                            <a:schemeClr val="tx1"/>
                          </a:solidFill>
                          <a:latin typeface="游ゴシック" panose="020F0502020204030204"/>
                        </a:defRPr>
                      </a:lvl3pPr>
                      <a:lvl4pPr marL="1511915" algn="l" defTabSz="1007943" rtl="0" eaLnBrk="1" latinLnBrk="0" hangingPunct="1">
                        <a:defRPr kumimoji="1" sz="1984" kern="1200">
                          <a:solidFill>
                            <a:schemeClr val="tx1"/>
                          </a:solidFill>
                          <a:latin typeface="游ゴシック" panose="020F0502020204030204"/>
                        </a:defRPr>
                      </a:lvl4pPr>
                      <a:lvl5pPr marL="2015886" algn="l" defTabSz="1007943" rtl="0" eaLnBrk="1" latinLnBrk="0" hangingPunct="1">
                        <a:defRPr kumimoji="1" sz="1984" kern="1200">
                          <a:solidFill>
                            <a:schemeClr val="tx1"/>
                          </a:solidFill>
                          <a:latin typeface="游ゴシック" panose="020F0502020204030204"/>
                        </a:defRPr>
                      </a:lvl5pPr>
                      <a:lvl6pPr marL="2519858" algn="l" defTabSz="1007943" rtl="0" eaLnBrk="1" latinLnBrk="0" hangingPunct="1">
                        <a:defRPr kumimoji="1" sz="1984" kern="1200">
                          <a:solidFill>
                            <a:schemeClr val="tx1"/>
                          </a:solidFill>
                          <a:latin typeface="游ゴシック" panose="020F0502020204030204"/>
                        </a:defRPr>
                      </a:lvl6pPr>
                      <a:lvl7pPr marL="3023829" algn="l" defTabSz="1007943" rtl="0" eaLnBrk="1" latinLnBrk="0" hangingPunct="1">
                        <a:defRPr kumimoji="1" sz="1984" kern="1200">
                          <a:solidFill>
                            <a:schemeClr val="tx1"/>
                          </a:solidFill>
                          <a:latin typeface="游ゴシック" panose="020F0502020204030204"/>
                        </a:defRPr>
                      </a:lvl7pPr>
                      <a:lvl8pPr marL="3527801" algn="l" defTabSz="1007943" rtl="0" eaLnBrk="1" latinLnBrk="0" hangingPunct="1">
                        <a:defRPr kumimoji="1" sz="1984" kern="1200">
                          <a:solidFill>
                            <a:schemeClr val="tx1"/>
                          </a:solidFill>
                          <a:latin typeface="游ゴシック" panose="020F0502020204030204"/>
                        </a:defRPr>
                      </a:lvl8pPr>
                      <a:lvl9pPr marL="4031772" algn="l" defTabSz="1007943" rtl="0" eaLnBrk="1" latinLnBrk="0" hangingPunct="1">
                        <a:defRPr kumimoji="1" sz="1984" kern="1200">
                          <a:solidFill>
                            <a:schemeClr val="tx1"/>
                          </a:solidFill>
                          <a:latin typeface="游ゴシック" panose="020F0502020204030204"/>
                        </a:defRPr>
                      </a:lvl9pPr>
                    </a:lstStyle>
                    <a:p>
                      <a:pPr algn="r" fontAlgn="ctr"/>
                      <a:r>
                        <a:rPr lang="en-US" altLang="ja-JP" sz="1600" u="none" strike="noStrike" dirty="0">
                          <a:effectLst/>
                          <a:latin typeface="Arial" panose="020B0604020202020204" pitchFamily="34" charset="0"/>
                          <a:cs typeface="Arial" panose="020B0604020202020204" pitchFamily="34" charset="0"/>
                        </a:rPr>
                        <a:t>88.9%</a:t>
                      </a:r>
                      <a:endParaRPr lang="en-US" altLang="ja-JP" sz="1600" b="0" i="0" u="none" strike="noStrike" dirty="0">
                        <a:solidFill>
                          <a:srgbClr val="000000"/>
                        </a:solidFill>
                        <a:effectLst/>
                        <a:latin typeface="Arial" panose="020B0604020202020204" pitchFamily="34" charset="0"/>
                        <a:ea typeface="Meiryo UI" panose="020B0604030504040204" pitchFamily="50" charset="-128"/>
                        <a:cs typeface="Arial" panose="020B0604020202020204" pitchFamily="34" charset="0"/>
                      </a:endParaRPr>
                    </a:p>
                  </a:txBody>
                  <a:tcPr marL="0" marR="0" marT="0" marB="0" anchor="ctr">
                    <a:lnL w="12700" cmpd="sng">
                      <a:solidFill>
                        <a:sysClr val="windowText" lastClr="000000"/>
                      </a:solidFill>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noFill/>
                  </a:tcPr>
                </a:tc>
                <a:tc>
                  <a:txBody>
                    <a:bodyPr/>
                    <a:lstStyle>
                      <a:lvl1pPr marL="0" algn="l" defTabSz="1007943" rtl="0" eaLnBrk="1" latinLnBrk="0" hangingPunct="1">
                        <a:defRPr kumimoji="1" sz="1984" kern="1200">
                          <a:solidFill>
                            <a:schemeClr val="tx1"/>
                          </a:solidFill>
                          <a:latin typeface="游ゴシック" panose="020F0502020204030204"/>
                        </a:defRPr>
                      </a:lvl1pPr>
                      <a:lvl2pPr marL="503972" algn="l" defTabSz="1007943" rtl="0" eaLnBrk="1" latinLnBrk="0" hangingPunct="1">
                        <a:defRPr kumimoji="1" sz="1984" kern="1200">
                          <a:solidFill>
                            <a:schemeClr val="tx1"/>
                          </a:solidFill>
                          <a:latin typeface="游ゴシック" panose="020F0502020204030204"/>
                        </a:defRPr>
                      </a:lvl2pPr>
                      <a:lvl3pPr marL="1007943" algn="l" defTabSz="1007943" rtl="0" eaLnBrk="1" latinLnBrk="0" hangingPunct="1">
                        <a:defRPr kumimoji="1" sz="1984" kern="1200">
                          <a:solidFill>
                            <a:schemeClr val="tx1"/>
                          </a:solidFill>
                          <a:latin typeface="游ゴシック" panose="020F0502020204030204"/>
                        </a:defRPr>
                      </a:lvl3pPr>
                      <a:lvl4pPr marL="1511915" algn="l" defTabSz="1007943" rtl="0" eaLnBrk="1" latinLnBrk="0" hangingPunct="1">
                        <a:defRPr kumimoji="1" sz="1984" kern="1200">
                          <a:solidFill>
                            <a:schemeClr val="tx1"/>
                          </a:solidFill>
                          <a:latin typeface="游ゴシック" panose="020F0502020204030204"/>
                        </a:defRPr>
                      </a:lvl4pPr>
                      <a:lvl5pPr marL="2015886" algn="l" defTabSz="1007943" rtl="0" eaLnBrk="1" latinLnBrk="0" hangingPunct="1">
                        <a:defRPr kumimoji="1" sz="1984" kern="1200">
                          <a:solidFill>
                            <a:schemeClr val="tx1"/>
                          </a:solidFill>
                          <a:latin typeface="游ゴシック" panose="020F0502020204030204"/>
                        </a:defRPr>
                      </a:lvl5pPr>
                      <a:lvl6pPr marL="2519858" algn="l" defTabSz="1007943" rtl="0" eaLnBrk="1" latinLnBrk="0" hangingPunct="1">
                        <a:defRPr kumimoji="1" sz="1984" kern="1200">
                          <a:solidFill>
                            <a:schemeClr val="tx1"/>
                          </a:solidFill>
                          <a:latin typeface="游ゴシック" panose="020F0502020204030204"/>
                        </a:defRPr>
                      </a:lvl6pPr>
                      <a:lvl7pPr marL="3023829" algn="l" defTabSz="1007943" rtl="0" eaLnBrk="1" latinLnBrk="0" hangingPunct="1">
                        <a:defRPr kumimoji="1" sz="1984" kern="1200">
                          <a:solidFill>
                            <a:schemeClr val="tx1"/>
                          </a:solidFill>
                          <a:latin typeface="游ゴシック" panose="020F0502020204030204"/>
                        </a:defRPr>
                      </a:lvl7pPr>
                      <a:lvl8pPr marL="3527801" algn="l" defTabSz="1007943" rtl="0" eaLnBrk="1" latinLnBrk="0" hangingPunct="1">
                        <a:defRPr kumimoji="1" sz="1984" kern="1200">
                          <a:solidFill>
                            <a:schemeClr val="tx1"/>
                          </a:solidFill>
                          <a:latin typeface="游ゴシック" panose="020F0502020204030204"/>
                        </a:defRPr>
                      </a:lvl8pPr>
                      <a:lvl9pPr marL="4031772" algn="l" defTabSz="1007943" rtl="0" eaLnBrk="1" latinLnBrk="0" hangingPunct="1">
                        <a:defRPr kumimoji="1" sz="1984" kern="1200">
                          <a:solidFill>
                            <a:schemeClr val="tx1"/>
                          </a:solidFill>
                          <a:latin typeface="游ゴシック" panose="020F0502020204030204"/>
                        </a:defRPr>
                      </a:lvl9pPr>
                    </a:lstStyle>
                    <a:p>
                      <a:pPr algn="r" fontAlgn="ctr"/>
                      <a:r>
                        <a:rPr lang="en-US" altLang="ja-JP" sz="1600" u="none" strike="noStrike" dirty="0">
                          <a:effectLst/>
                          <a:latin typeface="Arial" panose="020B0604020202020204" pitchFamily="34" charset="0"/>
                          <a:cs typeface="Arial" panose="020B0604020202020204" pitchFamily="34" charset="0"/>
                        </a:rPr>
                        <a:t>77.8%</a:t>
                      </a:r>
                      <a:endParaRPr lang="en-US" altLang="ja-JP" sz="1600" b="0" i="0" u="none" strike="noStrike" dirty="0">
                        <a:solidFill>
                          <a:srgbClr val="000000"/>
                        </a:solidFill>
                        <a:effectLst/>
                        <a:latin typeface="Arial" panose="020B0604020202020204" pitchFamily="34" charset="0"/>
                        <a:ea typeface="Meiryo UI" panose="020B0604030504040204" pitchFamily="50" charset="-128"/>
                        <a:cs typeface="Arial" panose="020B0604020202020204" pitchFamily="34" charset="0"/>
                      </a:endParaRPr>
                    </a:p>
                  </a:txBody>
                  <a:tcPr marL="0" marR="0" marT="0" marB="0" anchor="ctr">
                    <a:lnL w="12700" cmpd="sng">
                      <a:solidFill>
                        <a:sysClr val="windowText" lastClr="000000"/>
                      </a:solidFill>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solidFill>
                      <a:srgbClr val="5B9BD5">
                        <a:lumMod val="20000"/>
                        <a:lumOff val="80000"/>
                      </a:srgbClr>
                    </a:solidFill>
                  </a:tcPr>
                </a:tc>
                <a:tc>
                  <a:txBody>
                    <a:bodyPr/>
                    <a:lstStyle>
                      <a:lvl1pPr marL="0" algn="l" defTabSz="1007943" rtl="0" eaLnBrk="1" latinLnBrk="0" hangingPunct="1">
                        <a:defRPr kumimoji="1" sz="1984" kern="1200">
                          <a:solidFill>
                            <a:schemeClr val="tx1"/>
                          </a:solidFill>
                          <a:latin typeface="游ゴシック" panose="020F0502020204030204"/>
                        </a:defRPr>
                      </a:lvl1pPr>
                      <a:lvl2pPr marL="503972" algn="l" defTabSz="1007943" rtl="0" eaLnBrk="1" latinLnBrk="0" hangingPunct="1">
                        <a:defRPr kumimoji="1" sz="1984" kern="1200">
                          <a:solidFill>
                            <a:schemeClr val="tx1"/>
                          </a:solidFill>
                          <a:latin typeface="游ゴシック" panose="020F0502020204030204"/>
                        </a:defRPr>
                      </a:lvl2pPr>
                      <a:lvl3pPr marL="1007943" algn="l" defTabSz="1007943" rtl="0" eaLnBrk="1" latinLnBrk="0" hangingPunct="1">
                        <a:defRPr kumimoji="1" sz="1984" kern="1200">
                          <a:solidFill>
                            <a:schemeClr val="tx1"/>
                          </a:solidFill>
                          <a:latin typeface="游ゴシック" panose="020F0502020204030204"/>
                        </a:defRPr>
                      </a:lvl3pPr>
                      <a:lvl4pPr marL="1511915" algn="l" defTabSz="1007943" rtl="0" eaLnBrk="1" latinLnBrk="0" hangingPunct="1">
                        <a:defRPr kumimoji="1" sz="1984" kern="1200">
                          <a:solidFill>
                            <a:schemeClr val="tx1"/>
                          </a:solidFill>
                          <a:latin typeface="游ゴシック" panose="020F0502020204030204"/>
                        </a:defRPr>
                      </a:lvl4pPr>
                      <a:lvl5pPr marL="2015886" algn="l" defTabSz="1007943" rtl="0" eaLnBrk="1" latinLnBrk="0" hangingPunct="1">
                        <a:defRPr kumimoji="1" sz="1984" kern="1200">
                          <a:solidFill>
                            <a:schemeClr val="tx1"/>
                          </a:solidFill>
                          <a:latin typeface="游ゴシック" panose="020F0502020204030204"/>
                        </a:defRPr>
                      </a:lvl5pPr>
                      <a:lvl6pPr marL="2519858" algn="l" defTabSz="1007943" rtl="0" eaLnBrk="1" latinLnBrk="0" hangingPunct="1">
                        <a:defRPr kumimoji="1" sz="1984" kern="1200">
                          <a:solidFill>
                            <a:schemeClr val="tx1"/>
                          </a:solidFill>
                          <a:latin typeface="游ゴシック" panose="020F0502020204030204"/>
                        </a:defRPr>
                      </a:lvl6pPr>
                      <a:lvl7pPr marL="3023829" algn="l" defTabSz="1007943" rtl="0" eaLnBrk="1" latinLnBrk="0" hangingPunct="1">
                        <a:defRPr kumimoji="1" sz="1984" kern="1200">
                          <a:solidFill>
                            <a:schemeClr val="tx1"/>
                          </a:solidFill>
                          <a:latin typeface="游ゴシック" panose="020F0502020204030204"/>
                        </a:defRPr>
                      </a:lvl7pPr>
                      <a:lvl8pPr marL="3527801" algn="l" defTabSz="1007943" rtl="0" eaLnBrk="1" latinLnBrk="0" hangingPunct="1">
                        <a:defRPr kumimoji="1" sz="1984" kern="1200">
                          <a:solidFill>
                            <a:schemeClr val="tx1"/>
                          </a:solidFill>
                          <a:latin typeface="游ゴシック" panose="020F0502020204030204"/>
                        </a:defRPr>
                      </a:lvl8pPr>
                      <a:lvl9pPr marL="4031772" algn="l" defTabSz="1007943" rtl="0" eaLnBrk="1" latinLnBrk="0" hangingPunct="1">
                        <a:defRPr kumimoji="1" sz="1984" kern="1200">
                          <a:solidFill>
                            <a:schemeClr val="tx1"/>
                          </a:solidFill>
                          <a:latin typeface="游ゴシック" panose="020F0502020204030204"/>
                        </a:defRPr>
                      </a:lvl9pPr>
                    </a:lstStyle>
                    <a:p>
                      <a:pPr algn="r" fontAlgn="ctr"/>
                      <a:r>
                        <a:rPr lang="en-US" altLang="ja-JP" sz="1600" u="none" strike="noStrike" dirty="0">
                          <a:effectLst/>
                          <a:latin typeface="Arial" panose="020B0604020202020204" pitchFamily="34" charset="0"/>
                          <a:cs typeface="Arial" panose="020B0604020202020204" pitchFamily="34" charset="0"/>
                        </a:rPr>
                        <a:t>94.4%</a:t>
                      </a:r>
                      <a:endParaRPr lang="en-US" altLang="ja-JP" sz="1600" b="0" i="0" u="none" strike="noStrike" dirty="0">
                        <a:solidFill>
                          <a:srgbClr val="000000"/>
                        </a:solidFill>
                        <a:effectLst/>
                        <a:latin typeface="Arial" panose="020B0604020202020204" pitchFamily="34" charset="0"/>
                        <a:ea typeface="Meiryo UI" panose="020B0604030504040204" pitchFamily="50" charset="-128"/>
                        <a:cs typeface="Arial" panose="020B0604020202020204" pitchFamily="34" charset="0"/>
                      </a:endParaRPr>
                    </a:p>
                  </a:txBody>
                  <a:tcPr marL="0" marR="0" marT="0" marB="0" anchor="ctr">
                    <a:lnL w="12700" cmpd="sng">
                      <a:solidFill>
                        <a:sysClr val="windowText" lastClr="000000"/>
                      </a:solidFill>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noFill/>
                  </a:tcPr>
                </a:tc>
                <a:tc>
                  <a:txBody>
                    <a:bodyPr/>
                    <a:lstStyle>
                      <a:lvl1pPr marL="0" algn="l" defTabSz="1007943" rtl="0" eaLnBrk="1" latinLnBrk="0" hangingPunct="1">
                        <a:defRPr kumimoji="1" sz="1984" kern="1200">
                          <a:solidFill>
                            <a:schemeClr val="tx1"/>
                          </a:solidFill>
                          <a:latin typeface="游ゴシック" panose="020F0502020204030204"/>
                        </a:defRPr>
                      </a:lvl1pPr>
                      <a:lvl2pPr marL="503972" algn="l" defTabSz="1007943" rtl="0" eaLnBrk="1" latinLnBrk="0" hangingPunct="1">
                        <a:defRPr kumimoji="1" sz="1984" kern="1200">
                          <a:solidFill>
                            <a:schemeClr val="tx1"/>
                          </a:solidFill>
                          <a:latin typeface="游ゴシック" panose="020F0502020204030204"/>
                        </a:defRPr>
                      </a:lvl2pPr>
                      <a:lvl3pPr marL="1007943" algn="l" defTabSz="1007943" rtl="0" eaLnBrk="1" latinLnBrk="0" hangingPunct="1">
                        <a:defRPr kumimoji="1" sz="1984" kern="1200">
                          <a:solidFill>
                            <a:schemeClr val="tx1"/>
                          </a:solidFill>
                          <a:latin typeface="游ゴシック" panose="020F0502020204030204"/>
                        </a:defRPr>
                      </a:lvl3pPr>
                      <a:lvl4pPr marL="1511915" algn="l" defTabSz="1007943" rtl="0" eaLnBrk="1" latinLnBrk="0" hangingPunct="1">
                        <a:defRPr kumimoji="1" sz="1984" kern="1200">
                          <a:solidFill>
                            <a:schemeClr val="tx1"/>
                          </a:solidFill>
                          <a:latin typeface="游ゴシック" panose="020F0502020204030204"/>
                        </a:defRPr>
                      </a:lvl4pPr>
                      <a:lvl5pPr marL="2015886" algn="l" defTabSz="1007943" rtl="0" eaLnBrk="1" latinLnBrk="0" hangingPunct="1">
                        <a:defRPr kumimoji="1" sz="1984" kern="1200">
                          <a:solidFill>
                            <a:schemeClr val="tx1"/>
                          </a:solidFill>
                          <a:latin typeface="游ゴシック" panose="020F0502020204030204"/>
                        </a:defRPr>
                      </a:lvl5pPr>
                      <a:lvl6pPr marL="2519858" algn="l" defTabSz="1007943" rtl="0" eaLnBrk="1" latinLnBrk="0" hangingPunct="1">
                        <a:defRPr kumimoji="1" sz="1984" kern="1200">
                          <a:solidFill>
                            <a:schemeClr val="tx1"/>
                          </a:solidFill>
                          <a:latin typeface="游ゴシック" panose="020F0502020204030204"/>
                        </a:defRPr>
                      </a:lvl6pPr>
                      <a:lvl7pPr marL="3023829" algn="l" defTabSz="1007943" rtl="0" eaLnBrk="1" latinLnBrk="0" hangingPunct="1">
                        <a:defRPr kumimoji="1" sz="1984" kern="1200">
                          <a:solidFill>
                            <a:schemeClr val="tx1"/>
                          </a:solidFill>
                          <a:latin typeface="游ゴシック" panose="020F0502020204030204"/>
                        </a:defRPr>
                      </a:lvl7pPr>
                      <a:lvl8pPr marL="3527801" algn="l" defTabSz="1007943" rtl="0" eaLnBrk="1" latinLnBrk="0" hangingPunct="1">
                        <a:defRPr kumimoji="1" sz="1984" kern="1200">
                          <a:solidFill>
                            <a:schemeClr val="tx1"/>
                          </a:solidFill>
                          <a:latin typeface="游ゴシック" panose="020F0502020204030204"/>
                        </a:defRPr>
                      </a:lvl8pPr>
                      <a:lvl9pPr marL="4031772" algn="l" defTabSz="1007943" rtl="0" eaLnBrk="1" latinLnBrk="0" hangingPunct="1">
                        <a:defRPr kumimoji="1" sz="1984" kern="1200">
                          <a:solidFill>
                            <a:schemeClr val="tx1"/>
                          </a:solidFill>
                          <a:latin typeface="游ゴシック" panose="020F0502020204030204"/>
                        </a:defRPr>
                      </a:lvl9pPr>
                    </a:lstStyle>
                    <a:p>
                      <a:pPr algn="r" fontAlgn="ctr"/>
                      <a:r>
                        <a:rPr lang="en-US" altLang="ja-JP" sz="1600" b="1" u="none" strike="noStrike" dirty="0">
                          <a:effectLst/>
                          <a:latin typeface="Arial" panose="020B0604020202020204" pitchFamily="34" charset="0"/>
                          <a:cs typeface="Arial" panose="020B0604020202020204" pitchFamily="34" charset="0"/>
                        </a:rPr>
                        <a:t>100%</a:t>
                      </a:r>
                      <a:endParaRPr lang="en-US" altLang="ja-JP" sz="1600" b="1" i="0" u="none" strike="noStrike" dirty="0">
                        <a:solidFill>
                          <a:srgbClr val="000000"/>
                        </a:solidFill>
                        <a:effectLst/>
                        <a:latin typeface="Arial" panose="020B0604020202020204" pitchFamily="34" charset="0"/>
                        <a:ea typeface="Meiryo UI" panose="020B0604030504040204" pitchFamily="50" charset="-128"/>
                        <a:cs typeface="Arial" panose="020B0604020202020204" pitchFamily="34" charset="0"/>
                      </a:endParaRPr>
                    </a:p>
                  </a:txBody>
                  <a:tcPr marL="0" marR="0" marT="0" marB="0" anchor="ctr">
                    <a:lnL w="12700" cmpd="sng">
                      <a:solidFill>
                        <a:sysClr val="windowText" lastClr="000000"/>
                      </a:solidFill>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solidFill>
                      <a:srgbClr val="ED7D31">
                        <a:lumMod val="20000"/>
                        <a:lumOff val="80000"/>
                      </a:srgbClr>
                    </a:solidFill>
                  </a:tcPr>
                </a:tc>
                <a:tc>
                  <a:txBody>
                    <a:bodyPr/>
                    <a:lstStyle>
                      <a:lvl1pPr marL="0" algn="l" defTabSz="1007943" rtl="0" eaLnBrk="1" latinLnBrk="0" hangingPunct="1">
                        <a:defRPr kumimoji="1" sz="1984" kern="1200">
                          <a:solidFill>
                            <a:schemeClr val="tx1"/>
                          </a:solidFill>
                          <a:latin typeface="游ゴシック" panose="020F0502020204030204"/>
                        </a:defRPr>
                      </a:lvl1pPr>
                      <a:lvl2pPr marL="503972" algn="l" defTabSz="1007943" rtl="0" eaLnBrk="1" latinLnBrk="0" hangingPunct="1">
                        <a:defRPr kumimoji="1" sz="1984" kern="1200">
                          <a:solidFill>
                            <a:schemeClr val="tx1"/>
                          </a:solidFill>
                          <a:latin typeface="游ゴシック" panose="020F0502020204030204"/>
                        </a:defRPr>
                      </a:lvl2pPr>
                      <a:lvl3pPr marL="1007943" algn="l" defTabSz="1007943" rtl="0" eaLnBrk="1" latinLnBrk="0" hangingPunct="1">
                        <a:defRPr kumimoji="1" sz="1984" kern="1200">
                          <a:solidFill>
                            <a:schemeClr val="tx1"/>
                          </a:solidFill>
                          <a:latin typeface="游ゴシック" panose="020F0502020204030204"/>
                        </a:defRPr>
                      </a:lvl3pPr>
                      <a:lvl4pPr marL="1511915" algn="l" defTabSz="1007943" rtl="0" eaLnBrk="1" latinLnBrk="0" hangingPunct="1">
                        <a:defRPr kumimoji="1" sz="1984" kern="1200">
                          <a:solidFill>
                            <a:schemeClr val="tx1"/>
                          </a:solidFill>
                          <a:latin typeface="游ゴシック" panose="020F0502020204030204"/>
                        </a:defRPr>
                      </a:lvl4pPr>
                      <a:lvl5pPr marL="2015886" algn="l" defTabSz="1007943" rtl="0" eaLnBrk="1" latinLnBrk="0" hangingPunct="1">
                        <a:defRPr kumimoji="1" sz="1984" kern="1200">
                          <a:solidFill>
                            <a:schemeClr val="tx1"/>
                          </a:solidFill>
                          <a:latin typeface="游ゴシック" panose="020F0502020204030204"/>
                        </a:defRPr>
                      </a:lvl5pPr>
                      <a:lvl6pPr marL="2519858" algn="l" defTabSz="1007943" rtl="0" eaLnBrk="1" latinLnBrk="0" hangingPunct="1">
                        <a:defRPr kumimoji="1" sz="1984" kern="1200">
                          <a:solidFill>
                            <a:schemeClr val="tx1"/>
                          </a:solidFill>
                          <a:latin typeface="游ゴシック" panose="020F0502020204030204"/>
                        </a:defRPr>
                      </a:lvl6pPr>
                      <a:lvl7pPr marL="3023829" algn="l" defTabSz="1007943" rtl="0" eaLnBrk="1" latinLnBrk="0" hangingPunct="1">
                        <a:defRPr kumimoji="1" sz="1984" kern="1200">
                          <a:solidFill>
                            <a:schemeClr val="tx1"/>
                          </a:solidFill>
                          <a:latin typeface="游ゴシック" panose="020F0502020204030204"/>
                        </a:defRPr>
                      </a:lvl7pPr>
                      <a:lvl8pPr marL="3527801" algn="l" defTabSz="1007943" rtl="0" eaLnBrk="1" latinLnBrk="0" hangingPunct="1">
                        <a:defRPr kumimoji="1" sz="1984" kern="1200">
                          <a:solidFill>
                            <a:schemeClr val="tx1"/>
                          </a:solidFill>
                          <a:latin typeface="游ゴシック" panose="020F0502020204030204"/>
                        </a:defRPr>
                      </a:lvl8pPr>
                      <a:lvl9pPr marL="4031772" algn="l" defTabSz="1007943" rtl="0" eaLnBrk="1" latinLnBrk="0" hangingPunct="1">
                        <a:defRPr kumimoji="1" sz="1984" kern="1200">
                          <a:solidFill>
                            <a:schemeClr val="tx1"/>
                          </a:solidFill>
                          <a:latin typeface="游ゴシック" panose="020F0502020204030204"/>
                        </a:defRPr>
                      </a:lvl9pPr>
                    </a:lstStyle>
                    <a:p>
                      <a:pPr algn="r" fontAlgn="ctr"/>
                      <a:r>
                        <a:rPr lang="en-US" altLang="ja-JP" sz="1600" b="1" u="none" strike="noStrike" dirty="0">
                          <a:effectLst/>
                          <a:latin typeface="Arial" panose="020B0604020202020204" pitchFamily="34" charset="0"/>
                          <a:cs typeface="Arial" panose="020B0604020202020204" pitchFamily="34" charset="0"/>
                        </a:rPr>
                        <a:t>100%</a:t>
                      </a:r>
                      <a:endParaRPr lang="en-US" altLang="ja-JP" sz="1600" b="1" i="0" u="none" strike="noStrike" dirty="0">
                        <a:solidFill>
                          <a:srgbClr val="000000"/>
                        </a:solidFill>
                        <a:effectLst/>
                        <a:latin typeface="Arial" panose="020B0604020202020204" pitchFamily="34" charset="0"/>
                        <a:ea typeface="Meiryo UI" panose="020B0604030504040204" pitchFamily="50" charset="-128"/>
                        <a:cs typeface="Arial" panose="020B0604020202020204" pitchFamily="34" charset="0"/>
                      </a:endParaRPr>
                    </a:p>
                  </a:txBody>
                  <a:tcPr marL="0" marR="0" marT="0" marB="0" anchor="ctr">
                    <a:lnL w="12700" cmpd="sng">
                      <a:solidFill>
                        <a:sysClr val="windowText" lastClr="000000"/>
                      </a:solidFill>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solidFill>
                      <a:srgbClr val="ED7D31">
                        <a:lumMod val="20000"/>
                        <a:lumOff val="80000"/>
                      </a:srgbClr>
                    </a:solidFill>
                  </a:tcPr>
                </a:tc>
                <a:tc>
                  <a:txBody>
                    <a:bodyPr/>
                    <a:lstStyle>
                      <a:lvl1pPr marL="0" algn="l" defTabSz="1007943" rtl="0" eaLnBrk="1" latinLnBrk="0" hangingPunct="1">
                        <a:defRPr kumimoji="1" sz="1984" kern="1200">
                          <a:solidFill>
                            <a:schemeClr val="tx1"/>
                          </a:solidFill>
                          <a:latin typeface="游ゴシック" panose="020F0502020204030204"/>
                        </a:defRPr>
                      </a:lvl1pPr>
                      <a:lvl2pPr marL="503972" algn="l" defTabSz="1007943" rtl="0" eaLnBrk="1" latinLnBrk="0" hangingPunct="1">
                        <a:defRPr kumimoji="1" sz="1984" kern="1200">
                          <a:solidFill>
                            <a:schemeClr val="tx1"/>
                          </a:solidFill>
                          <a:latin typeface="游ゴシック" panose="020F0502020204030204"/>
                        </a:defRPr>
                      </a:lvl2pPr>
                      <a:lvl3pPr marL="1007943" algn="l" defTabSz="1007943" rtl="0" eaLnBrk="1" latinLnBrk="0" hangingPunct="1">
                        <a:defRPr kumimoji="1" sz="1984" kern="1200">
                          <a:solidFill>
                            <a:schemeClr val="tx1"/>
                          </a:solidFill>
                          <a:latin typeface="游ゴシック" panose="020F0502020204030204"/>
                        </a:defRPr>
                      </a:lvl3pPr>
                      <a:lvl4pPr marL="1511915" algn="l" defTabSz="1007943" rtl="0" eaLnBrk="1" latinLnBrk="0" hangingPunct="1">
                        <a:defRPr kumimoji="1" sz="1984" kern="1200">
                          <a:solidFill>
                            <a:schemeClr val="tx1"/>
                          </a:solidFill>
                          <a:latin typeface="游ゴシック" panose="020F0502020204030204"/>
                        </a:defRPr>
                      </a:lvl4pPr>
                      <a:lvl5pPr marL="2015886" algn="l" defTabSz="1007943" rtl="0" eaLnBrk="1" latinLnBrk="0" hangingPunct="1">
                        <a:defRPr kumimoji="1" sz="1984" kern="1200">
                          <a:solidFill>
                            <a:schemeClr val="tx1"/>
                          </a:solidFill>
                          <a:latin typeface="游ゴシック" panose="020F0502020204030204"/>
                        </a:defRPr>
                      </a:lvl5pPr>
                      <a:lvl6pPr marL="2519858" algn="l" defTabSz="1007943" rtl="0" eaLnBrk="1" latinLnBrk="0" hangingPunct="1">
                        <a:defRPr kumimoji="1" sz="1984" kern="1200">
                          <a:solidFill>
                            <a:schemeClr val="tx1"/>
                          </a:solidFill>
                          <a:latin typeface="游ゴシック" panose="020F0502020204030204"/>
                        </a:defRPr>
                      </a:lvl6pPr>
                      <a:lvl7pPr marL="3023829" algn="l" defTabSz="1007943" rtl="0" eaLnBrk="1" latinLnBrk="0" hangingPunct="1">
                        <a:defRPr kumimoji="1" sz="1984" kern="1200">
                          <a:solidFill>
                            <a:schemeClr val="tx1"/>
                          </a:solidFill>
                          <a:latin typeface="游ゴシック" panose="020F0502020204030204"/>
                        </a:defRPr>
                      </a:lvl7pPr>
                      <a:lvl8pPr marL="3527801" algn="l" defTabSz="1007943" rtl="0" eaLnBrk="1" latinLnBrk="0" hangingPunct="1">
                        <a:defRPr kumimoji="1" sz="1984" kern="1200">
                          <a:solidFill>
                            <a:schemeClr val="tx1"/>
                          </a:solidFill>
                          <a:latin typeface="游ゴシック" panose="020F0502020204030204"/>
                        </a:defRPr>
                      </a:lvl8pPr>
                      <a:lvl9pPr marL="4031772" algn="l" defTabSz="1007943" rtl="0" eaLnBrk="1" latinLnBrk="0" hangingPunct="1">
                        <a:defRPr kumimoji="1" sz="1984" kern="1200">
                          <a:solidFill>
                            <a:schemeClr val="tx1"/>
                          </a:solidFill>
                          <a:latin typeface="游ゴシック" panose="020F0502020204030204"/>
                        </a:defRPr>
                      </a:lvl9pPr>
                    </a:lstStyle>
                    <a:p>
                      <a:pPr algn="r" fontAlgn="ctr"/>
                      <a:r>
                        <a:rPr lang="en-US" altLang="ja-JP" sz="1600" u="none" strike="noStrike" dirty="0">
                          <a:effectLst/>
                          <a:latin typeface="Arial" panose="020B0604020202020204" pitchFamily="34" charset="0"/>
                          <a:cs typeface="Arial" panose="020B0604020202020204" pitchFamily="34" charset="0"/>
                        </a:rPr>
                        <a:t>50.0%</a:t>
                      </a:r>
                      <a:endParaRPr lang="en-US" altLang="ja-JP" sz="1600" b="0" i="0" u="none" strike="noStrike" dirty="0">
                        <a:solidFill>
                          <a:srgbClr val="000000"/>
                        </a:solidFill>
                        <a:effectLst/>
                        <a:latin typeface="Arial" panose="020B0604020202020204" pitchFamily="34" charset="0"/>
                        <a:ea typeface="Meiryo UI" panose="020B0604030504040204" pitchFamily="50" charset="-128"/>
                        <a:cs typeface="Arial" panose="020B0604020202020204" pitchFamily="34" charset="0"/>
                      </a:endParaRPr>
                    </a:p>
                  </a:txBody>
                  <a:tcPr marL="0" marR="0" marT="0" marB="0" anchor="ctr">
                    <a:lnL w="12700" cmpd="sng">
                      <a:solidFill>
                        <a:sysClr val="windowText" lastClr="000000"/>
                      </a:solidFill>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solidFill>
                      <a:srgbClr val="5B9BD5">
                        <a:lumMod val="20000"/>
                        <a:lumOff val="80000"/>
                      </a:srgbClr>
                    </a:solidFill>
                  </a:tcPr>
                </a:tc>
                <a:tc>
                  <a:txBody>
                    <a:bodyPr/>
                    <a:lstStyle>
                      <a:lvl1pPr marL="0" algn="l" defTabSz="1007943" rtl="0" eaLnBrk="1" latinLnBrk="0" hangingPunct="1">
                        <a:defRPr kumimoji="1" sz="1984" kern="1200">
                          <a:solidFill>
                            <a:schemeClr val="tx1"/>
                          </a:solidFill>
                          <a:latin typeface="游ゴシック" panose="020F0502020204030204"/>
                        </a:defRPr>
                      </a:lvl1pPr>
                      <a:lvl2pPr marL="503972" algn="l" defTabSz="1007943" rtl="0" eaLnBrk="1" latinLnBrk="0" hangingPunct="1">
                        <a:defRPr kumimoji="1" sz="1984" kern="1200">
                          <a:solidFill>
                            <a:schemeClr val="tx1"/>
                          </a:solidFill>
                          <a:latin typeface="游ゴシック" panose="020F0502020204030204"/>
                        </a:defRPr>
                      </a:lvl2pPr>
                      <a:lvl3pPr marL="1007943" algn="l" defTabSz="1007943" rtl="0" eaLnBrk="1" latinLnBrk="0" hangingPunct="1">
                        <a:defRPr kumimoji="1" sz="1984" kern="1200">
                          <a:solidFill>
                            <a:schemeClr val="tx1"/>
                          </a:solidFill>
                          <a:latin typeface="游ゴシック" panose="020F0502020204030204"/>
                        </a:defRPr>
                      </a:lvl3pPr>
                      <a:lvl4pPr marL="1511915" algn="l" defTabSz="1007943" rtl="0" eaLnBrk="1" latinLnBrk="0" hangingPunct="1">
                        <a:defRPr kumimoji="1" sz="1984" kern="1200">
                          <a:solidFill>
                            <a:schemeClr val="tx1"/>
                          </a:solidFill>
                          <a:latin typeface="游ゴシック" panose="020F0502020204030204"/>
                        </a:defRPr>
                      </a:lvl4pPr>
                      <a:lvl5pPr marL="2015886" algn="l" defTabSz="1007943" rtl="0" eaLnBrk="1" latinLnBrk="0" hangingPunct="1">
                        <a:defRPr kumimoji="1" sz="1984" kern="1200">
                          <a:solidFill>
                            <a:schemeClr val="tx1"/>
                          </a:solidFill>
                          <a:latin typeface="游ゴシック" panose="020F0502020204030204"/>
                        </a:defRPr>
                      </a:lvl5pPr>
                      <a:lvl6pPr marL="2519858" algn="l" defTabSz="1007943" rtl="0" eaLnBrk="1" latinLnBrk="0" hangingPunct="1">
                        <a:defRPr kumimoji="1" sz="1984" kern="1200">
                          <a:solidFill>
                            <a:schemeClr val="tx1"/>
                          </a:solidFill>
                          <a:latin typeface="游ゴシック" panose="020F0502020204030204"/>
                        </a:defRPr>
                      </a:lvl6pPr>
                      <a:lvl7pPr marL="3023829" algn="l" defTabSz="1007943" rtl="0" eaLnBrk="1" latinLnBrk="0" hangingPunct="1">
                        <a:defRPr kumimoji="1" sz="1984" kern="1200">
                          <a:solidFill>
                            <a:schemeClr val="tx1"/>
                          </a:solidFill>
                          <a:latin typeface="游ゴシック" panose="020F0502020204030204"/>
                        </a:defRPr>
                      </a:lvl7pPr>
                      <a:lvl8pPr marL="3527801" algn="l" defTabSz="1007943" rtl="0" eaLnBrk="1" latinLnBrk="0" hangingPunct="1">
                        <a:defRPr kumimoji="1" sz="1984" kern="1200">
                          <a:solidFill>
                            <a:schemeClr val="tx1"/>
                          </a:solidFill>
                          <a:latin typeface="游ゴシック" panose="020F0502020204030204"/>
                        </a:defRPr>
                      </a:lvl8pPr>
                      <a:lvl9pPr marL="4031772" algn="l" defTabSz="1007943" rtl="0" eaLnBrk="1" latinLnBrk="0" hangingPunct="1">
                        <a:defRPr kumimoji="1" sz="1984" kern="1200">
                          <a:solidFill>
                            <a:schemeClr val="tx1"/>
                          </a:solidFill>
                          <a:latin typeface="游ゴシック" panose="020F0502020204030204"/>
                        </a:defRPr>
                      </a:lvl9pPr>
                    </a:lstStyle>
                    <a:p>
                      <a:pPr algn="r" fontAlgn="ctr"/>
                      <a:r>
                        <a:rPr lang="en-US" altLang="ja-JP" sz="1600" u="none" strike="noStrike">
                          <a:effectLst/>
                          <a:latin typeface="Arial" panose="020B0604020202020204" pitchFamily="34" charset="0"/>
                          <a:cs typeface="Arial" panose="020B0604020202020204" pitchFamily="34" charset="0"/>
                        </a:rPr>
                        <a:t>83.3%</a:t>
                      </a:r>
                      <a:endParaRPr lang="en-US" altLang="ja-JP" sz="1600" b="0" i="0" u="none" strike="noStrike">
                        <a:solidFill>
                          <a:srgbClr val="000000"/>
                        </a:solidFill>
                        <a:effectLst/>
                        <a:latin typeface="Arial" panose="020B0604020202020204" pitchFamily="34" charset="0"/>
                        <a:ea typeface="Meiryo UI" panose="020B0604030504040204" pitchFamily="50" charset="-128"/>
                        <a:cs typeface="Arial" panose="020B0604020202020204" pitchFamily="34" charset="0"/>
                      </a:endParaRPr>
                    </a:p>
                  </a:txBody>
                  <a:tcPr marL="0" marR="0" marT="0" marB="0" anchor="ctr">
                    <a:lnL w="12700" cmpd="sng">
                      <a:solidFill>
                        <a:sysClr val="windowText" lastClr="000000"/>
                      </a:solidFill>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noFill/>
                  </a:tcPr>
                </a:tc>
                <a:extLst>
                  <a:ext uri="{0D108BD9-81ED-4DB2-BD59-A6C34878D82A}">
                    <a16:rowId xmlns:a16="http://schemas.microsoft.com/office/drawing/2014/main" val="2709127499"/>
                  </a:ext>
                </a:extLst>
              </a:tr>
              <a:tr h="679659">
                <a:tc>
                  <a:txBody>
                    <a:bodyPr/>
                    <a:lstStyle>
                      <a:lvl1pPr marL="0" algn="l" defTabSz="1007943" rtl="0" eaLnBrk="1" latinLnBrk="0" hangingPunct="1">
                        <a:defRPr kumimoji="1" sz="1984" kern="1200">
                          <a:solidFill>
                            <a:schemeClr val="tx1"/>
                          </a:solidFill>
                          <a:latin typeface="游ゴシック" panose="020F0502020204030204"/>
                        </a:defRPr>
                      </a:lvl1pPr>
                      <a:lvl2pPr marL="503972" algn="l" defTabSz="1007943" rtl="0" eaLnBrk="1" latinLnBrk="0" hangingPunct="1">
                        <a:defRPr kumimoji="1" sz="1984" kern="1200">
                          <a:solidFill>
                            <a:schemeClr val="tx1"/>
                          </a:solidFill>
                          <a:latin typeface="游ゴシック" panose="020F0502020204030204"/>
                        </a:defRPr>
                      </a:lvl2pPr>
                      <a:lvl3pPr marL="1007943" algn="l" defTabSz="1007943" rtl="0" eaLnBrk="1" latinLnBrk="0" hangingPunct="1">
                        <a:defRPr kumimoji="1" sz="1984" kern="1200">
                          <a:solidFill>
                            <a:schemeClr val="tx1"/>
                          </a:solidFill>
                          <a:latin typeface="游ゴシック" panose="020F0502020204030204"/>
                        </a:defRPr>
                      </a:lvl3pPr>
                      <a:lvl4pPr marL="1511915" algn="l" defTabSz="1007943" rtl="0" eaLnBrk="1" latinLnBrk="0" hangingPunct="1">
                        <a:defRPr kumimoji="1" sz="1984" kern="1200">
                          <a:solidFill>
                            <a:schemeClr val="tx1"/>
                          </a:solidFill>
                          <a:latin typeface="游ゴシック" panose="020F0502020204030204"/>
                        </a:defRPr>
                      </a:lvl4pPr>
                      <a:lvl5pPr marL="2015886" algn="l" defTabSz="1007943" rtl="0" eaLnBrk="1" latinLnBrk="0" hangingPunct="1">
                        <a:defRPr kumimoji="1" sz="1984" kern="1200">
                          <a:solidFill>
                            <a:schemeClr val="tx1"/>
                          </a:solidFill>
                          <a:latin typeface="游ゴシック" panose="020F0502020204030204"/>
                        </a:defRPr>
                      </a:lvl5pPr>
                      <a:lvl6pPr marL="2519858" algn="l" defTabSz="1007943" rtl="0" eaLnBrk="1" latinLnBrk="0" hangingPunct="1">
                        <a:defRPr kumimoji="1" sz="1984" kern="1200">
                          <a:solidFill>
                            <a:schemeClr val="tx1"/>
                          </a:solidFill>
                          <a:latin typeface="游ゴシック" panose="020F0502020204030204"/>
                        </a:defRPr>
                      </a:lvl6pPr>
                      <a:lvl7pPr marL="3023829" algn="l" defTabSz="1007943" rtl="0" eaLnBrk="1" latinLnBrk="0" hangingPunct="1">
                        <a:defRPr kumimoji="1" sz="1984" kern="1200">
                          <a:solidFill>
                            <a:schemeClr val="tx1"/>
                          </a:solidFill>
                          <a:latin typeface="游ゴシック" panose="020F0502020204030204"/>
                        </a:defRPr>
                      </a:lvl7pPr>
                      <a:lvl8pPr marL="3527801" algn="l" defTabSz="1007943" rtl="0" eaLnBrk="1" latinLnBrk="0" hangingPunct="1">
                        <a:defRPr kumimoji="1" sz="1984" kern="1200">
                          <a:solidFill>
                            <a:schemeClr val="tx1"/>
                          </a:solidFill>
                          <a:latin typeface="游ゴシック" panose="020F0502020204030204"/>
                        </a:defRPr>
                      </a:lvl8pPr>
                      <a:lvl9pPr marL="4031772" algn="l" defTabSz="1007943" rtl="0" eaLnBrk="1" latinLnBrk="0" hangingPunct="1">
                        <a:defRPr kumimoji="1" sz="1984" kern="1200">
                          <a:solidFill>
                            <a:schemeClr val="tx1"/>
                          </a:solidFill>
                          <a:latin typeface="游ゴシック" panose="020F0502020204030204"/>
                        </a:defRPr>
                      </a:lvl9pPr>
                    </a:lstStyle>
                    <a:p>
                      <a:pPr algn="l" fontAlgn="ctr"/>
                      <a:r>
                        <a:rPr lang="ja-JP" altLang="en-US" sz="1300" b="1" i="0" u="none" strike="noStrike" dirty="0">
                          <a:solidFill>
                            <a:srgbClr val="000000"/>
                          </a:solidFill>
                          <a:effectLst/>
                          <a:latin typeface="Meiryo UI" panose="020B0604030504040204" pitchFamily="50" charset="-128"/>
                          <a:ea typeface="Meiryo UI" panose="020B0604030504040204" pitchFamily="50" charset="-128"/>
                          <a:cs typeface="Arial" panose="020B0604020202020204" pitchFamily="34" charset="0"/>
                        </a:rPr>
                        <a:t>特別区</a:t>
                      </a:r>
                    </a:p>
                  </a:txBody>
                  <a:tcPr marL="0" marR="0" marT="0" marB="0" anchor="ctr">
                    <a:lnL w="12700" cmpd="sng">
                      <a:solidFill>
                        <a:sysClr val="windowText" lastClr="000000"/>
                      </a:solidFill>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solidFill>
                      <a:srgbClr val="70AD47">
                        <a:lumMod val="20000"/>
                        <a:lumOff val="80000"/>
                      </a:srgbClr>
                    </a:solidFill>
                  </a:tcPr>
                </a:tc>
                <a:tc>
                  <a:txBody>
                    <a:bodyPr/>
                    <a:lstStyle>
                      <a:lvl1pPr marL="0" algn="l" defTabSz="1007943" rtl="0" eaLnBrk="1" latinLnBrk="0" hangingPunct="1">
                        <a:defRPr kumimoji="1" sz="1984" kern="1200">
                          <a:solidFill>
                            <a:schemeClr val="tx1"/>
                          </a:solidFill>
                          <a:latin typeface="游ゴシック" panose="020F0502020204030204"/>
                        </a:defRPr>
                      </a:lvl1pPr>
                      <a:lvl2pPr marL="503972" algn="l" defTabSz="1007943" rtl="0" eaLnBrk="1" latinLnBrk="0" hangingPunct="1">
                        <a:defRPr kumimoji="1" sz="1984" kern="1200">
                          <a:solidFill>
                            <a:schemeClr val="tx1"/>
                          </a:solidFill>
                          <a:latin typeface="游ゴシック" panose="020F0502020204030204"/>
                        </a:defRPr>
                      </a:lvl2pPr>
                      <a:lvl3pPr marL="1007943" algn="l" defTabSz="1007943" rtl="0" eaLnBrk="1" latinLnBrk="0" hangingPunct="1">
                        <a:defRPr kumimoji="1" sz="1984" kern="1200">
                          <a:solidFill>
                            <a:schemeClr val="tx1"/>
                          </a:solidFill>
                          <a:latin typeface="游ゴシック" panose="020F0502020204030204"/>
                        </a:defRPr>
                      </a:lvl3pPr>
                      <a:lvl4pPr marL="1511915" algn="l" defTabSz="1007943" rtl="0" eaLnBrk="1" latinLnBrk="0" hangingPunct="1">
                        <a:defRPr kumimoji="1" sz="1984" kern="1200">
                          <a:solidFill>
                            <a:schemeClr val="tx1"/>
                          </a:solidFill>
                          <a:latin typeface="游ゴシック" panose="020F0502020204030204"/>
                        </a:defRPr>
                      </a:lvl4pPr>
                      <a:lvl5pPr marL="2015886" algn="l" defTabSz="1007943" rtl="0" eaLnBrk="1" latinLnBrk="0" hangingPunct="1">
                        <a:defRPr kumimoji="1" sz="1984" kern="1200">
                          <a:solidFill>
                            <a:schemeClr val="tx1"/>
                          </a:solidFill>
                          <a:latin typeface="游ゴシック" panose="020F0502020204030204"/>
                        </a:defRPr>
                      </a:lvl5pPr>
                      <a:lvl6pPr marL="2519858" algn="l" defTabSz="1007943" rtl="0" eaLnBrk="1" latinLnBrk="0" hangingPunct="1">
                        <a:defRPr kumimoji="1" sz="1984" kern="1200">
                          <a:solidFill>
                            <a:schemeClr val="tx1"/>
                          </a:solidFill>
                          <a:latin typeface="游ゴシック" panose="020F0502020204030204"/>
                        </a:defRPr>
                      </a:lvl6pPr>
                      <a:lvl7pPr marL="3023829" algn="l" defTabSz="1007943" rtl="0" eaLnBrk="1" latinLnBrk="0" hangingPunct="1">
                        <a:defRPr kumimoji="1" sz="1984" kern="1200">
                          <a:solidFill>
                            <a:schemeClr val="tx1"/>
                          </a:solidFill>
                          <a:latin typeface="游ゴシック" panose="020F0502020204030204"/>
                        </a:defRPr>
                      </a:lvl7pPr>
                      <a:lvl8pPr marL="3527801" algn="l" defTabSz="1007943" rtl="0" eaLnBrk="1" latinLnBrk="0" hangingPunct="1">
                        <a:defRPr kumimoji="1" sz="1984" kern="1200">
                          <a:solidFill>
                            <a:schemeClr val="tx1"/>
                          </a:solidFill>
                          <a:latin typeface="游ゴシック" panose="020F0502020204030204"/>
                        </a:defRPr>
                      </a:lvl8pPr>
                      <a:lvl9pPr marL="4031772" algn="l" defTabSz="1007943" rtl="0" eaLnBrk="1" latinLnBrk="0" hangingPunct="1">
                        <a:defRPr kumimoji="1" sz="1984" kern="1200">
                          <a:solidFill>
                            <a:schemeClr val="tx1"/>
                          </a:solidFill>
                          <a:latin typeface="游ゴシック" panose="020F0502020204030204"/>
                        </a:defRPr>
                      </a:lvl9pPr>
                    </a:lstStyle>
                    <a:p>
                      <a:pPr algn="r" fontAlgn="ctr"/>
                      <a:r>
                        <a:rPr lang="en-US" altLang="ja-JP" sz="1600" b="0" i="0" u="none" strike="noStrike" dirty="0">
                          <a:solidFill>
                            <a:srgbClr val="000000"/>
                          </a:solidFill>
                          <a:effectLst/>
                          <a:latin typeface="Arial" panose="020B0604020202020204" pitchFamily="34" charset="0"/>
                          <a:ea typeface="Meiryo UI" panose="020B0604030504040204" pitchFamily="50" charset="-128"/>
                          <a:cs typeface="Arial" panose="020B0604020202020204" pitchFamily="34" charset="0"/>
                        </a:rPr>
                        <a:t>8.3%</a:t>
                      </a:r>
                    </a:p>
                  </a:txBody>
                  <a:tcPr marL="0" marR="0" marT="0" marB="0" anchor="ctr">
                    <a:lnL w="12700" cmpd="sng">
                      <a:solidFill>
                        <a:sysClr val="windowText" lastClr="000000"/>
                      </a:solidFill>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solidFill>
                      <a:srgbClr val="5B9BD5">
                        <a:lumMod val="20000"/>
                        <a:lumOff val="80000"/>
                      </a:srgbClr>
                    </a:solidFill>
                  </a:tcPr>
                </a:tc>
                <a:tc>
                  <a:txBody>
                    <a:bodyPr/>
                    <a:lstStyle>
                      <a:lvl1pPr marL="0" algn="l" defTabSz="1007943" rtl="0" eaLnBrk="1" latinLnBrk="0" hangingPunct="1">
                        <a:defRPr kumimoji="1" sz="1984" kern="1200">
                          <a:solidFill>
                            <a:schemeClr val="tx1"/>
                          </a:solidFill>
                          <a:latin typeface="游ゴシック" panose="020F0502020204030204"/>
                        </a:defRPr>
                      </a:lvl1pPr>
                      <a:lvl2pPr marL="503972" algn="l" defTabSz="1007943" rtl="0" eaLnBrk="1" latinLnBrk="0" hangingPunct="1">
                        <a:defRPr kumimoji="1" sz="1984" kern="1200">
                          <a:solidFill>
                            <a:schemeClr val="tx1"/>
                          </a:solidFill>
                          <a:latin typeface="游ゴシック" panose="020F0502020204030204"/>
                        </a:defRPr>
                      </a:lvl2pPr>
                      <a:lvl3pPr marL="1007943" algn="l" defTabSz="1007943" rtl="0" eaLnBrk="1" latinLnBrk="0" hangingPunct="1">
                        <a:defRPr kumimoji="1" sz="1984" kern="1200">
                          <a:solidFill>
                            <a:schemeClr val="tx1"/>
                          </a:solidFill>
                          <a:latin typeface="游ゴシック" panose="020F0502020204030204"/>
                        </a:defRPr>
                      </a:lvl3pPr>
                      <a:lvl4pPr marL="1511915" algn="l" defTabSz="1007943" rtl="0" eaLnBrk="1" latinLnBrk="0" hangingPunct="1">
                        <a:defRPr kumimoji="1" sz="1984" kern="1200">
                          <a:solidFill>
                            <a:schemeClr val="tx1"/>
                          </a:solidFill>
                          <a:latin typeface="游ゴシック" panose="020F0502020204030204"/>
                        </a:defRPr>
                      </a:lvl4pPr>
                      <a:lvl5pPr marL="2015886" algn="l" defTabSz="1007943" rtl="0" eaLnBrk="1" latinLnBrk="0" hangingPunct="1">
                        <a:defRPr kumimoji="1" sz="1984" kern="1200">
                          <a:solidFill>
                            <a:schemeClr val="tx1"/>
                          </a:solidFill>
                          <a:latin typeface="游ゴシック" panose="020F0502020204030204"/>
                        </a:defRPr>
                      </a:lvl5pPr>
                      <a:lvl6pPr marL="2519858" algn="l" defTabSz="1007943" rtl="0" eaLnBrk="1" latinLnBrk="0" hangingPunct="1">
                        <a:defRPr kumimoji="1" sz="1984" kern="1200">
                          <a:solidFill>
                            <a:schemeClr val="tx1"/>
                          </a:solidFill>
                          <a:latin typeface="游ゴシック" panose="020F0502020204030204"/>
                        </a:defRPr>
                      </a:lvl6pPr>
                      <a:lvl7pPr marL="3023829" algn="l" defTabSz="1007943" rtl="0" eaLnBrk="1" latinLnBrk="0" hangingPunct="1">
                        <a:defRPr kumimoji="1" sz="1984" kern="1200">
                          <a:solidFill>
                            <a:schemeClr val="tx1"/>
                          </a:solidFill>
                          <a:latin typeface="游ゴシック" panose="020F0502020204030204"/>
                        </a:defRPr>
                      </a:lvl7pPr>
                      <a:lvl8pPr marL="3527801" algn="l" defTabSz="1007943" rtl="0" eaLnBrk="1" latinLnBrk="0" hangingPunct="1">
                        <a:defRPr kumimoji="1" sz="1984" kern="1200">
                          <a:solidFill>
                            <a:schemeClr val="tx1"/>
                          </a:solidFill>
                          <a:latin typeface="游ゴシック" panose="020F0502020204030204"/>
                        </a:defRPr>
                      </a:lvl8pPr>
                      <a:lvl9pPr marL="4031772" algn="l" defTabSz="1007943" rtl="0" eaLnBrk="1" latinLnBrk="0" hangingPunct="1">
                        <a:defRPr kumimoji="1" sz="1984" kern="1200">
                          <a:solidFill>
                            <a:schemeClr val="tx1"/>
                          </a:solidFill>
                          <a:latin typeface="游ゴシック" panose="020F0502020204030204"/>
                        </a:defRPr>
                      </a:lvl9pPr>
                    </a:lstStyle>
                    <a:p>
                      <a:pPr algn="r" fontAlgn="ctr"/>
                      <a:r>
                        <a:rPr lang="en-US" altLang="ja-JP" sz="1600" b="0" i="0" u="none" strike="noStrike" dirty="0">
                          <a:solidFill>
                            <a:srgbClr val="000000"/>
                          </a:solidFill>
                          <a:effectLst/>
                          <a:latin typeface="Arial" panose="020B0604020202020204" pitchFamily="34" charset="0"/>
                          <a:ea typeface="Meiryo UI" panose="020B0604030504040204" pitchFamily="50" charset="-128"/>
                          <a:cs typeface="Arial" panose="020B0604020202020204" pitchFamily="34" charset="0"/>
                        </a:rPr>
                        <a:t>41.7%</a:t>
                      </a:r>
                    </a:p>
                  </a:txBody>
                  <a:tcPr marL="0" marR="0" marT="0" marB="0" anchor="ctr">
                    <a:lnL w="12700" cmpd="sng">
                      <a:solidFill>
                        <a:sysClr val="windowText" lastClr="000000"/>
                      </a:solidFill>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noFill/>
                  </a:tcPr>
                </a:tc>
                <a:tc>
                  <a:txBody>
                    <a:bodyPr/>
                    <a:lstStyle>
                      <a:lvl1pPr marL="0" algn="l" defTabSz="1007943" rtl="0" eaLnBrk="1" latinLnBrk="0" hangingPunct="1">
                        <a:defRPr kumimoji="1" sz="1984" kern="1200">
                          <a:solidFill>
                            <a:schemeClr val="tx1"/>
                          </a:solidFill>
                          <a:latin typeface="游ゴシック" panose="020F0502020204030204"/>
                        </a:defRPr>
                      </a:lvl1pPr>
                      <a:lvl2pPr marL="503972" algn="l" defTabSz="1007943" rtl="0" eaLnBrk="1" latinLnBrk="0" hangingPunct="1">
                        <a:defRPr kumimoji="1" sz="1984" kern="1200">
                          <a:solidFill>
                            <a:schemeClr val="tx1"/>
                          </a:solidFill>
                          <a:latin typeface="游ゴシック" panose="020F0502020204030204"/>
                        </a:defRPr>
                      </a:lvl2pPr>
                      <a:lvl3pPr marL="1007943" algn="l" defTabSz="1007943" rtl="0" eaLnBrk="1" latinLnBrk="0" hangingPunct="1">
                        <a:defRPr kumimoji="1" sz="1984" kern="1200">
                          <a:solidFill>
                            <a:schemeClr val="tx1"/>
                          </a:solidFill>
                          <a:latin typeface="游ゴシック" panose="020F0502020204030204"/>
                        </a:defRPr>
                      </a:lvl3pPr>
                      <a:lvl4pPr marL="1511915" algn="l" defTabSz="1007943" rtl="0" eaLnBrk="1" latinLnBrk="0" hangingPunct="1">
                        <a:defRPr kumimoji="1" sz="1984" kern="1200">
                          <a:solidFill>
                            <a:schemeClr val="tx1"/>
                          </a:solidFill>
                          <a:latin typeface="游ゴシック" panose="020F0502020204030204"/>
                        </a:defRPr>
                      </a:lvl4pPr>
                      <a:lvl5pPr marL="2015886" algn="l" defTabSz="1007943" rtl="0" eaLnBrk="1" latinLnBrk="0" hangingPunct="1">
                        <a:defRPr kumimoji="1" sz="1984" kern="1200">
                          <a:solidFill>
                            <a:schemeClr val="tx1"/>
                          </a:solidFill>
                          <a:latin typeface="游ゴシック" panose="020F0502020204030204"/>
                        </a:defRPr>
                      </a:lvl5pPr>
                      <a:lvl6pPr marL="2519858" algn="l" defTabSz="1007943" rtl="0" eaLnBrk="1" latinLnBrk="0" hangingPunct="1">
                        <a:defRPr kumimoji="1" sz="1984" kern="1200">
                          <a:solidFill>
                            <a:schemeClr val="tx1"/>
                          </a:solidFill>
                          <a:latin typeface="游ゴシック" panose="020F0502020204030204"/>
                        </a:defRPr>
                      </a:lvl6pPr>
                      <a:lvl7pPr marL="3023829" algn="l" defTabSz="1007943" rtl="0" eaLnBrk="1" latinLnBrk="0" hangingPunct="1">
                        <a:defRPr kumimoji="1" sz="1984" kern="1200">
                          <a:solidFill>
                            <a:schemeClr val="tx1"/>
                          </a:solidFill>
                          <a:latin typeface="游ゴシック" panose="020F0502020204030204"/>
                        </a:defRPr>
                      </a:lvl7pPr>
                      <a:lvl8pPr marL="3527801" algn="l" defTabSz="1007943" rtl="0" eaLnBrk="1" latinLnBrk="0" hangingPunct="1">
                        <a:defRPr kumimoji="1" sz="1984" kern="1200">
                          <a:solidFill>
                            <a:schemeClr val="tx1"/>
                          </a:solidFill>
                          <a:latin typeface="游ゴシック" panose="020F0502020204030204"/>
                        </a:defRPr>
                      </a:lvl8pPr>
                      <a:lvl9pPr marL="4031772" algn="l" defTabSz="1007943" rtl="0" eaLnBrk="1" latinLnBrk="0" hangingPunct="1">
                        <a:defRPr kumimoji="1" sz="1984" kern="1200">
                          <a:solidFill>
                            <a:schemeClr val="tx1"/>
                          </a:solidFill>
                          <a:latin typeface="游ゴシック" panose="020F0502020204030204"/>
                        </a:defRPr>
                      </a:lvl9pPr>
                    </a:lstStyle>
                    <a:p>
                      <a:pPr algn="r" fontAlgn="ctr"/>
                      <a:r>
                        <a:rPr lang="en-US" altLang="ja-JP" sz="1600" b="0" i="0" u="none" strike="noStrike" dirty="0">
                          <a:solidFill>
                            <a:srgbClr val="000000"/>
                          </a:solidFill>
                          <a:effectLst/>
                          <a:latin typeface="Arial" panose="020B0604020202020204" pitchFamily="34" charset="0"/>
                          <a:ea typeface="Meiryo UI" panose="020B0604030504040204" pitchFamily="50" charset="-128"/>
                          <a:cs typeface="Arial" panose="020B0604020202020204" pitchFamily="34" charset="0"/>
                        </a:rPr>
                        <a:t>16.7%</a:t>
                      </a:r>
                    </a:p>
                  </a:txBody>
                  <a:tcPr marL="0" marR="0" marT="0" marB="0" anchor="ctr">
                    <a:lnL w="12700" cmpd="sng">
                      <a:solidFill>
                        <a:sysClr val="windowText" lastClr="000000"/>
                      </a:solidFill>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noFill/>
                  </a:tcPr>
                </a:tc>
                <a:tc>
                  <a:txBody>
                    <a:bodyPr/>
                    <a:lstStyle>
                      <a:lvl1pPr marL="0" algn="l" defTabSz="1007943" rtl="0" eaLnBrk="1" latinLnBrk="0" hangingPunct="1">
                        <a:defRPr kumimoji="1" sz="1984" kern="1200">
                          <a:solidFill>
                            <a:schemeClr val="tx1"/>
                          </a:solidFill>
                          <a:latin typeface="游ゴシック" panose="020F0502020204030204"/>
                        </a:defRPr>
                      </a:lvl1pPr>
                      <a:lvl2pPr marL="503972" algn="l" defTabSz="1007943" rtl="0" eaLnBrk="1" latinLnBrk="0" hangingPunct="1">
                        <a:defRPr kumimoji="1" sz="1984" kern="1200">
                          <a:solidFill>
                            <a:schemeClr val="tx1"/>
                          </a:solidFill>
                          <a:latin typeface="游ゴシック" panose="020F0502020204030204"/>
                        </a:defRPr>
                      </a:lvl2pPr>
                      <a:lvl3pPr marL="1007943" algn="l" defTabSz="1007943" rtl="0" eaLnBrk="1" latinLnBrk="0" hangingPunct="1">
                        <a:defRPr kumimoji="1" sz="1984" kern="1200">
                          <a:solidFill>
                            <a:schemeClr val="tx1"/>
                          </a:solidFill>
                          <a:latin typeface="游ゴシック" panose="020F0502020204030204"/>
                        </a:defRPr>
                      </a:lvl3pPr>
                      <a:lvl4pPr marL="1511915" algn="l" defTabSz="1007943" rtl="0" eaLnBrk="1" latinLnBrk="0" hangingPunct="1">
                        <a:defRPr kumimoji="1" sz="1984" kern="1200">
                          <a:solidFill>
                            <a:schemeClr val="tx1"/>
                          </a:solidFill>
                          <a:latin typeface="游ゴシック" panose="020F0502020204030204"/>
                        </a:defRPr>
                      </a:lvl4pPr>
                      <a:lvl5pPr marL="2015886" algn="l" defTabSz="1007943" rtl="0" eaLnBrk="1" latinLnBrk="0" hangingPunct="1">
                        <a:defRPr kumimoji="1" sz="1984" kern="1200">
                          <a:solidFill>
                            <a:schemeClr val="tx1"/>
                          </a:solidFill>
                          <a:latin typeface="游ゴシック" panose="020F0502020204030204"/>
                        </a:defRPr>
                      </a:lvl5pPr>
                      <a:lvl6pPr marL="2519858" algn="l" defTabSz="1007943" rtl="0" eaLnBrk="1" latinLnBrk="0" hangingPunct="1">
                        <a:defRPr kumimoji="1" sz="1984" kern="1200">
                          <a:solidFill>
                            <a:schemeClr val="tx1"/>
                          </a:solidFill>
                          <a:latin typeface="游ゴシック" panose="020F0502020204030204"/>
                        </a:defRPr>
                      </a:lvl6pPr>
                      <a:lvl7pPr marL="3023829" algn="l" defTabSz="1007943" rtl="0" eaLnBrk="1" latinLnBrk="0" hangingPunct="1">
                        <a:defRPr kumimoji="1" sz="1984" kern="1200">
                          <a:solidFill>
                            <a:schemeClr val="tx1"/>
                          </a:solidFill>
                          <a:latin typeface="游ゴシック" panose="020F0502020204030204"/>
                        </a:defRPr>
                      </a:lvl7pPr>
                      <a:lvl8pPr marL="3527801" algn="l" defTabSz="1007943" rtl="0" eaLnBrk="1" latinLnBrk="0" hangingPunct="1">
                        <a:defRPr kumimoji="1" sz="1984" kern="1200">
                          <a:solidFill>
                            <a:schemeClr val="tx1"/>
                          </a:solidFill>
                          <a:latin typeface="游ゴシック" panose="020F0502020204030204"/>
                        </a:defRPr>
                      </a:lvl8pPr>
                      <a:lvl9pPr marL="4031772" algn="l" defTabSz="1007943" rtl="0" eaLnBrk="1" latinLnBrk="0" hangingPunct="1">
                        <a:defRPr kumimoji="1" sz="1984" kern="1200">
                          <a:solidFill>
                            <a:schemeClr val="tx1"/>
                          </a:solidFill>
                          <a:latin typeface="游ゴシック" panose="020F0502020204030204"/>
                        </a:defRPr>
                      </a:lvl9pPr>
                    </a:lstStyle>
                    <a:p>
                      <a:pPr algn="r" fontAlgn="ctr"/>
                      <a:r>
                        <a:rPr lang="en-US" altLang="ja-JP" sz="1600" b="1" i="0" u="none" strike="noStrike" dirty="0">
                          <a:solidFill>
                            <a:srgbClr val="000000"/>
                          </a:solidFill>
                          <a:effectLst/>
                          <a:latin typeface="Arial" panose="020B0604020202020204" pitchFamily="34" charset="0"/>
                          <a:ea typeface="Meiryo UI" panose="020B0604030504040204" pitchFamily="50" charset="-128"/>
                          <a:cs typeface="Arial" panose="020B0604020202020204" pitchFamily="34" charset="0"/>
                        </a:rPr>
                        <a:t>75.0%</a:t>
                      </a:r>
                    </a:p>
                  </a:txBody>
                  <a:tcPr marL="0" marR="0" marT="0" marB="0" anchor="ctr">
                    <a:lnL w="12700" cmpd="sng">
                      <a:solidFill>
                        <a:sysClr val="windowText" lastClr="000000"/>
                      </a:solidFill>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solidFill>
                      <a:srgbClr val="ED7D31">
                        <a:lumMod val="20000"/>
                        <a:lumOff val="80000"/>
                      </a:srgbClr>
                    </a:solidFill>
                  </a:tcPr>
                </a:tc>
                <a:tc>
                  <a:txBody>
                    <a:bodyPr/>
                    <a:lstStyle>
                      <a:lvl1pPr marL="0" algn="l" defTabSz="1007943" rtl="0" eaLnBrk="1" latinLnBrk="0" hangingPunct="1">
                        <a:defRPr kumimoji="1" sz="1984" kern="1200">
                          <a:solidFill>
                            <a:schemeClr val="tx1"/>
                          </a:solidFill>
                          <a:latin typeface="游ゴシック" panose="020F0502020204030204"/>
                        </a:defRPr>
                      </a:lvl1pPr>
                      <a:lvl2pPr marL="503972" algn="l" defTabSz="1007943" rtl="0" eaLnBrk="1" latinLnBrk="0" hangingPunct="1">
                        <a:defRPr kumimoji="1" sz="1984" kern="1200">
                          <a:solidFill>
                            <a:schemeClr val="tx1"/>
                          </a:solidFill>
                          <a:latin typeface="游ゴシック" panose="020F0502020204030204"/>
                        </a:defRPr>
                      </a:lvl2pPr>
                      <a:lvl3pPr marL="1007943" algn="l" defTabSz="1007943" rtl="0" eaLnBrk="1" latinLnBrk="0" hangingPunct="1">
                        <a:defRPr kumimoji="1" sz="1984" kern="1200">
                          <a:solidFill>
                            <a:schemeClr val="tx1"/>
                          </a:solidFill>
                          <a:latin typeface="游ゴシック" panose="020F0502020204030204"/>
                        </a:defRPr>
                      </a:lvl3pPr>
                      <a:lvl4pPr marL="1511915" algn="l" defTabSz="1007943" rtl="0" eaLnBrk="1" latinLnBrk="0" hangingPunct="1">
                        <a:defRPr kumimoji="1" sz="1984" kern="1200">
                          <a:solidFill>
                            <a:schemeClr val="tx1"/>
                          </a:solidFill>
                          <a:latin typeface="游ゴシック" panose="020F0502020204030204"/>
                        </a:defRPr>
                      </a:lvl4pPr>
                      <a:lvl5pPr marL="2015886" algn="l" defTabSz="1007943" rtl="0" eaLnBrk="1" latinLnBrk="0" hangingPunct="1">
                        <a:defRPr kumimoji="1" sz="1984" kern="1200">
                          <a:solidFill>
                            <a:schemeClr val="tx1"/>
                          </a:solidFill>
                          <a:latin typeface="游ゴシック" panose="020F0502020204030204"/>
                        </a:defRPr>
                      </a:lvl5pPr>
                      <a:lvl6pPr marL="2519858" algn="l" defTabSz="1007943" rtl="0" eaLnBrk="1" latinLnBrk="0" hangingPunct="1">
                        <a:defRPr kumimoji="1" sz="1984" kern="1200">
                          <a:solidFill>
                            <a:schemeClr val="tx1"/>
                          </a:solidFill>
                          <a:latin typeface="游ゴシック" panose="020F0502020204030204"/>
                        </a:defRPr>
                      </a:lvl6pPr>
                      <a:lvl7pPr marL="3023829" algn="l" defTabSz="1007943" rtl="0" eaLnBrk="1" latinLnBrk="0" hangingPunct="1">
                        <a:defRPr kumimoji="1" sz="1984" kern="1200">
                          <a:solidFill>
                            <a:schemeClr val="tx1"/>
                          </a:solidFill>
                          <a:latin typeface="游ゴシック" panose="020F0502020204030204"/>
                        </a:defRPr>
                      </a:lvl7pPr>
                      <a:lvl8pPr marL="3527801" algn="l" defTabSz="1007943" rtl="0" eaLnBrk="1" latinLnBrk="0" hangingPunct="1">
                        <a:defRPr kumimoji="1" sz="1984" kern="1200">
                          <a:solidFill>
                            <a:schemeClr val="tx1"/>
                          </a:solidFill>
                          <a:latin typeface="游ゴシック" panose="020F0502020204030204"/>
                        </a:defRPr>
                      </a:lvl8pPr>
                      <a:lvl9pPr marL="4031772" algn="l" defTabSz="1007943" rtl="0" eaLnBrk="1" latinLnBrk="0" hangingPunct="1">
                        <a:defRPr kumimoji="1" sz="1984" kern="1200">
                          <a:solidFill>
                            <a:schemeClr val="tx1"/>
                          </a:solidFill>
                          <a:latin typeface="游ゴシック" panose="020F0502020204030204"/>
                        </a:defRPr>
                      </a:lvl9pPr>
                    </a:lstStyle>
                    <a:p>
                      <a:pPr algn="r" fontAlgn="ctr"/>
                      <a:r>
                        <a:rPr lang="en-US" altLang="ja-JP" sz="1600" b="1" i="0" u="none" strike="noStrike" dirty="0">
                          <a:solidFill>
                            <a:srgbClr val="000000"/>
                          </a:solidFill>
                          <a:effectLst/>
                          <a:latin typeface="Arial" panose="020B0604020202020204" pitchFamily="34" charset="0"/>
                          <a:ea typeface="Meiryo UI" panose="020B0604030504040204" pitchFamily="50" charset="-128"/>
                          <a:cs typeface="Arial" panose="020B0604020202020204" pitchFamily="34" charset="0"/>
                        </a:rPr>
                        <a:t>100%</a:t>
                      </a:r>
                    </a:p>
                  </a:txBody>
                  <a:tcPr marL="0" marR="0" marT="0" marB="0" anchor="ctr">
                    <a:lnL w="12700" cmpd="sng">
                      <a:solidFill>
                        <a:sysClr val="windowText" lastClr="000000"/>
                      </a:solidFill>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solidFill>
                      <a:srgbClr val="ED7D31">
                        <a:lumMod val="20000"/>
                        <a:lumOff val="80000"/>
                      </a:srgbClr>
                    </a:solidFill>
                  </a:tcPr>
                </a:tc>
                <a:tc>
                  <a:txBody>
                    <a:bodyPr/>
                    <a:lstStyle>
                      <a:lvl1pPr marL="0" algn="l" defTabSz="1007943" rtl="0" eaLnBrk="1" latinLnBrk="0" hangingPunct="1">
                        <a:defRPr kumimoji="1" sz="1984" kern="1200">
                          <a:solidFill>
                            <a:schemeClr val="tx1"/>
                          </a:solidFill>
                          <a:latin typeface="游ゴシック" panose="020F0502020204030204"/>
                        </a:defRPr>
                      </a:lvl1pPr>
                      <a:lvl2pPr marL="503972" algn="l" defTabSz="1007943" rtl="0" eaLnBrk="1" latinLnBrk="0" hangingPunct="1">
                        <a:defRPr kumimoji="1" sz="1984" kern="1200">
                          <a:solidFill>
                            <a:schemeClr val="tx1"/>
                          </a:solidFill>
                          <a:latin typeface="游ゴシック" panose="020F0502020204030204"/>
                        </a:defRPr>
                      </a:lvl2pPr>
                      <a:lvl3pPr marL="1007943" algn="l" defTabSz="1007943" rtl="0" eaLnBrk="1" latinLnBrk="0" hangingPunct="1">
                        <a:defRPr kumimoji="1" sz="1984" kern="1200">
                          <a:solidFill>
                            <a:schemeClr val="tx1"/>
                          </a:solidFill>
                          <a:latin typeface="游ゴシック" panose="020F0502020204030204"/>
                        </a:defRPr>
                      </a:lvl3pPr>
                      <a:lvl4pPr marL="1511915" algn="l" defTabSz="1007943" rtl="0" eaLnBrk="1" latinLnBrk="0" hangingPunct="1">
                        <a:defRPr kumimoji="1" sz="1984" kern="1200">
                          <a:solidFill>
                            <a:schemeClr val="tx1"/>
                          </a:solidFill>
                          <a:latin typeface="游ゴシック" panose="020F0502020204030204"/>
                        </a:defRPr>
                      </a:lvl4pPr>
                      <a:lvl5pPr marL="2015886" algn="l" defTabSz="1007943" rtl="0" eaLnBrk="1" latinLnBrk="0" hangingPunct="1">
                        <a:defRPr kumimoji="1" sz="1984" kern="1200">
                          <a:solidFill>
                            <a:schemeClr val="tx1"/>
                          </a:solidFill>
                          <a:latin typeface="游ゴシック" panose="020F0502020204030204"/>
                        </a:defRPr>
                      </a:lvl5pPr>
                      <a:lvl6pPr marL="2519858" algn="l" defTabSz="1007943" rtl="0" eaLnBrk="1" latinLnBrk="0" hangingPunct="1">
                        <a:defRPr kumimoji="1" sz="1984" kern="1200">
                          <a:solidFill>
                            <a:schemeClr val="tx1"/>
                          </a:solidFill>
                          <a:latin typeface="游ゴシック" panose="020F0502020204030204"/>
                        </a:defRPr>
                      </a:lvl6pPr>
                      <a:lvl7pPr marL="3023829" algn="l" defTabSz="1007943" rtl="0" eaLnBrk="1" latinLnBrk="0" hangingPunct="1">
                        <a:defRPr kumimoji="1" sz="1984" kern="1200">
                          <a:solidFill>
                            <a:schemeClr val="tx1"/>
                          </a:solidFill>
                          <a:latin typeface="游ゴシック" panose="020F0502020204030204"/>
                        </a:defRPr>
                      </a:lvl7pPr>
                      <a:lvl8pPr marL="3527801" algn="l" defTabSz="1007943" rtl="0" eaLnBrk="1" latinLnBrk="0" hangingPunct="1">
                        <a:defRPr kumimoji="1" sz="1984" kern="1200">
                          <a:solidFill>
                            <a:schemeClr val="tx1"/>
                          </a:solidFill>
                          <a:latin typeface="游ゴシック" panose="020F0502020204030204"/>
                        </a:defRPr>
                      </a:lvl8pPr>
                      <a:lvl9pPr marL="4031772" algn="l" defTabSz="1007943" rtl="0" eaLnBrk="1" latinLnBrk="0" hangingPunct="1">
                        <a:defRPr kumimoji="1" sz="1984" kern="1200">
                          <a:solidFill>
                            <a:schemeClr val="tx1"/>
                          </a:solidFill>
                          <a:latin typeface="游ゴシック" panose="020F0502020204030204"/>
                        </a:defRPr>
                      </a:lvl9pPr>
                    </a:lstStyle>
                    <a:p>
                      <a:pPr algn="r" fontAlgn="ctr"/>
                      <a:r>
                        <a:rPr lang="en-US" altLang="ja-JP" sz="1600" b="0" i="0" u="none" strike="noStrike" dirty="0">
                          <a:solidFill>
                            <a:srgbClr val="000000"/>
                          </a:solidFill>
                          <a:effectLst/>
                          <a:latin typeface="Arial" panose="020B0604020202020204" pitchFamily="34" charset="0"/>
                          <a:ea typeface="Meiryo UI" panose="020B0604030504040204" pitchFamily="50" charset="-128"/>
                          <a:cs typeface="Arial" panose="020B0604020202020204" pitchFamily="34" charset="0"/>
                        </a:rPr>
                        <a:t>33.3%</a:t>
                      </a:r>
                    </a:p>
                  </a:txBody>
                  <a:tcPr marL="0" marR="0" marT="0" marB="0" anchor="ctr">
                    <a:lnL w="12700" cmpd="sng">
                      <a:solidFill>
                        <a:sysClr val="windowText" lastClr="000000"/>
                      </a:solidFill>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solidFill>
                      <a:srgbClr val="5B9BD5">
                        <a:lumMod val="20000"/>
                        <a:lumOff val="80000"/>
                      </a:srgbClr>
                    </a:solidFill>
                  </a:tcPr>
                </a:tc>
                <a:tc>
                  <a:txBody>
                    <a:bodyPr/>
                    <a:lstStyle>
                      <a:lvl1pPr marL="0" algn="l" defTabSz="1007943" rtl="0" eaLnBrk="1" latinLnBrk="0" hangingPunct="1">
                        <a:defRPr kumimoji="1" sz="1984" kern="1200">
                          <a:solidFill>
                            <a:schemeClr val="tx1"/>
                          </a:solidFill>
                          <a:latin typeface="游ゴシック" panose="020F0502020204030204"/>
                        </a:defRPr>
                      </a:lvl1pPr>
                      <a:lvl2pPr marL="503972" algn="l" defTabSz="1007943" rtl="0" eaLnBrk="1" latinLnBrk="0" hangingPunct="1">
                        <a:defRPr kumimoji="1" sz="1984" kern="1200">
                          <a:solidFill>
                            <a:schemeClr val="tx1"/>
                          </a:solidFill>
                          <a:latin typeface="游ゴシック" panose="020F0502020204030204"/>
                        </a:defRPr>
                      </a:lvl2pPr>
                      <a:lvl3pPr marL="1007943" algn="l" defTabSz="1007943" rtl="0" eaLnBrk="1" latinLnBrk="0" hangingPunct="1">
                        <a:defRPr kumimoji="1" sz="1984" kern="1200">
                          <a:solidFill>
                            <a:schemeClr val="tx1"/>
                          </a:solidFill>
                          <a:latin typeface="游ゴシック" panose="020F0502020204030204"/>
                        </a:defRPr>
                      </a:lvl3pPr>
                      <a:lvl4pPr marL="1511915" algn="l" defTabSz="1007943" rtl="0" eaLnBrk="1" latinLnBrk="0" hangingPunct="1">
                        <a:defRPr kumimoji="1" sz="1984" kern="1200">
                          <a:solidFill>
                            <a:schemeClr val="tx1"/>
                          </a:solidFill>
                          <a:latin typeface="游ゴシック" panose="020F0502020204030204"/>
                        </a:defRPr>
                      </a:lvl4pPr>
                      <a:lvl5pPr marL="2015886" algn="l" defTabSz="1007943" rtl="0" eaLnBrk="1" latinLnBrk="0" hangingPunct="1">
                        <a:defRPr kumimoji="1" sz="1984" kern="1200">
                          <a:solidFill>
                            <a:schemeClr val="tx1"/>
                          </a:solidFill>
                          <a:latin typeface="游ゴシック" panose="020F0502020204030204"/>
                        </a:defRPr>
                      </a:lvl5pPr>
                      <a:lvl6pPr marL="2519858" algn="l" defTabSz="1007943" rtl="0" eaLnBrk="1" latinLnBrk="0" hangingPunct="1">
                        <a:defRPr kumimoji="1" sz="1984" kern="1200">
                          <a:solidFill>
                            <a:schemeClr val="tx1"/>
                          </a:solidFill>
                          <a:latin typeface="游ゴシック" panose="020F0502020204030204"/>
                        </a:defRPr>
                      </a:lvl6pPr>
                      <a:lvl7pPr marL="3023829" algn="l" defTabSz="1007943" rtl="0" eaLnBrk="1" latinLnBrk="0" hangingPunct="1">
                        <a:defRPr kumimoji="1" sz="1984" kern="1200">
                          <a:solidFill>
                            <a:schemeClr val="tx1"/>
                          </a:solidFill>
                          <a:latin typeface="游ゴシック" panose="020F0502020204030204"/>
                        </a:defRPr>
                      </a:lvl7pPr>
                      <a:lvl8pPr marL="3527801" algn="l" defTabSz="1007943" rtl="0" eaLnBrk="1" latinLnBrk="0" hangingPunct="1">
                        <a:defRPr kumimoji="1" sz="1984" kern="1200">
                          <a:solidFill>
                            <a:schemeClr val="tx1"/>
                          </a:solidFill>
                          <a:latin typeface="游ゴシック" panose="020F0502020204030204"/>
                        </a:defRPr>
                      </a:lvl8pPr>
                      <a:lvl9pPr marL="4031772" algn="l" defTabSz="1007943" rtl="0" eaLnBrk="1" latinLnBrk="0" hangingPunct="1">
                        <a:defRPr kumimoji="1" sz="1984" kern="1200">
                          <a:solidFill>
                            <a:schemeClr val="tx1"/>
                          </a:solidFill>
                          <a:latin typeface="游ゴシック" panose="020F0502020204030204"/>
                        </a:defRPr>
                      </a:lvl9pPr>
                    </a:lstStyle>
                    <a:p>
                      <a:pPr algn="r" fontAlgn="ctr"/>
                      <a:r>
                        <a:rPr lang="en-US" altLang="ja-JP" sz="1600" b="0" i="0" u="none" strike="noStrike" dirty="0">
                          <a:solidFill>
                            <a:srgbClr val="000000"/>
                          </a:solidFill>
                          <a:effectLst/>
                          <a:latin typeface="Arial" panose="020B0604020202020204" pitchFamily="34" charset="0"/>
                          <a:ea typeface="Meiryo UI" panose="020B0604030504040204" pitchFamily="50" charset="-128"/>
                          <a:cs typeface="Arial" panose="020B0604020202020204" pitchFamily="34" charset="0"/>
                        </a:rPr>
                        <a:t>66.7%</a:t>
                      </a:r>
                    </a:p>
                  </a:txBody>
                  <a:tcPr marL="0" marR="0" marT="0" marB="0" anchor="ctr">
                    <a:lnL w="12700" cmpd="sng">
                      <a:solidFill>
                        <a:sysClr val="windowText" lastClr="000000"/>
                      </a:solidFill>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noFill/>
                  </a:tcPr>
                </a:tc>
                <a:extLst>
                  <a:ext uri="{0D108BD9-81ED-4DB2-BD59-A6C34878D82A}">
                    <a16:rowId xmlns:a16="http://schemas.microsoft.com/office/drawing/2014/main" val="814292967"/>
                  </a:ext>
                </a:extLst>
              </a:tr>
              <a:tr h="679659">
                <a:tc>
                  <a:txBody>
                    <a:bodyPr/>
                    <a:lstStyle>
                      <a:lvl1pPr marL="0" algn="l" defTabSz="1007943" rtl="0" eaLnBrk="1" latinLnBrk="0" hangingPunct="1">
                        <a:defRPr kumimoji="1" sz="1984" kern="1200">
                          <a:solidFill>
                            <a:schemeClr val="tx1"/>
                          </a:solidFill>
                          <a:latin typeface="游ゴシック" panose="020F0502020204030204"/>
                        </a:defRPr>
                      </a:lvl1pPr>
                      <a:lvl2pPr marL="503972" algn="l" defTabSz="1007943" rtl="0" eaLnBrk="1" latinLnBrk="0" hangingPunct="1">
                        <a:defRPr kumimoji="1" sz="1984" kern="1200">
                          <a:solidFill>
                            <a:schemeClr val="tx1"/>
                          </a:solidFill>
                          <a:latin typeface="游ゴシック" panose="020F0502020204030204"/>
                        </a:defRPr>
                      </a:lvl2pPr>
                      <a:lvl3pPr marL="1007943" algn="l" defTabSz="1007943" rtl="0" eaLnBrk="1" latinLnBrk="0" hangingPunct="1">
                        <a:defRPr kumimoji="1" sz="1984" kern="1200">
                          <a:solidFill>
                            <a:schemeClr val="tx1"/>
                          </a:solidFill>
                          <a:latin typeface="游ゴシック" panose="020F0502020204030204"/>
                        </a:defRPr>
                      </a:lvl3pPr>
                      <a:lvl4pPr marL="1511915" algn="l" defTabSz="1007943" rtl="0" eaLnBrk="1" latinLnBrk="0" hangingPunct="1">
                        <a:defRPr kumimoji="1" sz="1984" kern="1200">
                          <a:solidFill>
                            <a:schemeClr val="tx1"/>
                          </a:solidFill>
                          <a:latin typeface="游ゴシック" panose="020F0502020204030204"/>
                        </a:defRPr>
                      </a:lvl4pPr>
                      <a:lvl5pPr marL="2015886" algn="l" defTabSz="1007943" rtl="0" eaLnBrk="1" latinLnBrk="0" hangingPunct="1">
                        <a:defRPr kumimoji="1" sz="1984" kern="1200">
                          <a:solidFill>
                            <a:schemeClr val="tx1"/>
                          </a:solidFill>
                          <a:latin typeface="游ゴシック" panose="020F0502020204030204"/>
                        </a:defRPr>
                      </a:lvl5pPr>
                      <a:lvl6pPr marL="2519858" algn="l" defTabSz="1007943" rtl="0" eaLnBrk="1" latinLnBrk="0" hangingPunct="1">
                        <a:defRPr kumimoji="1" sz="1984" kern="1200">
                          <a:solidFill>
                            <a:schemeClr val="tx1"/>
                          </a:solidFill>
                          <a:latin typeface="游ゴシック" panose="020F0502020204030204"/>
                        </a:defRPr>
                      </a:lvl6pPr>
                      <a:lvl7pPr marL="3023829" algn="l" defTabSz="1007943" rtl="0" eaLnBrk="1" latinLnBrk="0" hangingPunct="1">
                        <a:defRPr kumimoji="1" sz="1984" kern="1200">
                          <a:solidFill>
                            <a:schemeClr val="tx1"/>
                          </a:solidFill>
                          <a:latin typeface="游ゴシック" panose="020F0502020204030204"/>
                        </a:defRPr>
                      </a:lvl7pPr>
                      <a:lvl8pPr marL="3527801" algn="l" defTabSz="1007943" rtl="0" eaLnBrk="1" latinLnBrk="0" hangingPunct="1">
                        <a:defRPr kumimoji="1" sz="1984" kern="1200">
                          <a:solidFill>
                            <a:schemeClr val="tx1"/>
                          </a:solidFill>
                          <a:latin typeface="游ゴシック" panose="020F0502020204030204"/>
                        </a:defRPr>
                      </a:lvl8pPr>
                      <a:lvl9pPr marL="4031772" algn="l" defTabSz="1007943" rtl="0" eaLnBrk="1" latinLnBrk="0" hangingPunct="1">
                        <a:defRPr kumimoji="1" sz="1984" kern="1200">
                          <a:solidFill>
                            <a:schemeClr val="tx1"/>
                          </a:solidFill>
                          <a:latin typeface="游ゴシック" panose="020F0502020204030204"/>
                        </a:defRPr>
                      </a:lvl9pPr>
                    </a:lstStyle>
                    <a:p>
                      <a:pPr algn="l" fontAlgn="ctr"/>
                      <a:r>
                        <a:rPr lang="ja-JP" altLang="en-US" sz="1300" b="1" u="none" strike="noStrike" dirty="0">
                          <a:effectLst/>
                          <a:latin typeface="Meiryo UI" panose="020B0604030504040204" pitchFamily="50" charset="-128"/>
                          <a:ea typeface="Meiryo UI" panose="020B0604030504040204" pitchFamily="50" charset="-128"/>
                        </a:rPr>
                        <a:t>中核市</a:t>
                      </a:r>
                      <a:endParaRPr lang="ja-JP" altLang="en-US" sz="1300" b="1" i="0" u="none" strike="noStrike" dirty="0">
                        <a:solidFill>
                          <a:srgbClr val="000000"/>
                        </a:solidFill>
                        <a:effectLst/>
                        <a:latin typeface="Meiryo UI" panose="020B0604030504040204" pitchFamily="50" charset="-128"/>
                        <a:ea typeface="Meiryo UI" panose="020B0604030504040204" pitchFamily="50" charset="-128"/>
                        <a:cs typeface="Arial" panose="020B0604020202020204" pitchFamily="34" charset="0"/>
                      </a:endParaRPr>
                    </a:p>
                  </a:txBody>
                  <a:tcPr marL="0" marR="0" marT="0" marB="0" anchor="ctr">
                    <a:lnL w="12700" cmpd="sng">
                      <a:solidFill>
                        <a:sysClr val="windowText" lastClr="000000"/>
                      </a:solidFill>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solidFill>
                      <a:srgbClr val="70AD47">
                        <a:lumMod val="20000"/>
                        <a:lumOff val="80000"/>
                      </a:srgbClr>
                    </a:solidFill>
                  </a:tcPr>
                </a:tc>
                <a:tc>
                  <a:txBody>
                    <a:bodyPr/>
                    <a:lstStyle>
                      <a:lvl1pPr marL="0" algn="l" defTabSz="1007943" rtl="0" eaLnBrk="1" latinLnBrk="0" hangingPunct="1">
                        <a:defRPr kumimoji="1" sz="1984" kern="1200">
                          <a:solidFill>
                            <a:schemeClr val="tx1"/>
                          </a:solidFill>
                          <a:latin typeface="游ゴシック" panose="020F0502020204030204"/>
                        </a:defRPr>
                      </a:lvl1pPr>
                      <a:lvl2pPr marL="503972" algn="l" defTabSz="1007943" rtl="0" eaLnBrk="1" latinLnBrk="0" hangingPunct="1">
                        <a:defRPr kumimoji="1" sz="1984" kern="1200">
                          <a:solidFill>
                            <a:schemeClr val="tx1"/>
                          </a:solidFill>
                          <a:latin typeface="游ゴシック" panose="020F0502020204030204"/>
                        </a:defRPr>
                      </a:lvl2pPr>
                      <a:lvl3pPr marL="1007943" algn="l" defTabSz="1007943" rtl="0" eaLnBrk="1" latinLnBrk="0" hangingPunct="1">
                        <a:defRPr kumimoji="1" sz="1984" kern="1200">
                          <a:solidFill>
                            <a:schemeClr val="tx1"/>
                          </a:solidFill>
                          <a:latin typeface="游ゴシック" panose="020F0502020204030204"/>
                        </a:defRPr>
                      </a:lvl3pPr>
                      <a:lvl4pPr marL="1511915" algn="l" defTabSz="1007943" rtl="0" eaLnBrk="1" latinLnBrk="0" hangingPunct="1">
                        <a:defRPr kumimoji="1" sz="1984" kern="1200">
                          <a:solidFill>
                            <a:schemeClr val="tx1"/>
                          </a:solidFill>
                          <a:latin typeface="游ゴシック" panose="020F0502020204030204"/>
                        </a:defRPr>
                      </a:lvl4pPr>
                      <a:lvl5pPr marL="2015886" algn="l" defTabSz="1007943" rtl="0" eaLnBrk="1" latinLnBrk="0" hangingPunct="1">
                        <a:defRPr kumimoji="1" sz="1984" kern="1200">
                          <a:solidFill>
                            <a:schemeClr val="tx1"/>
                          </a:solidFill>
                          <a:latin typeface="游ゴシック" panose="020F0502020204030204"/>
                        </a:defRPr>
                      </a:lvl5pPr>
                      <a:lvl6pPr marL="2519858" algn="l" defTabSz="1007943" rtl="0" eaLnBrk="1" latinLnBrk="0" hangingPunct="1">
                        <a:defRPr kumimoji="1" sz="1984" kern="1200">
                          <a:solidFill>
                            <a:schemeClr val="tx1"/>
                          </a:solidFill>
                          <a:latin typeface="游ゴシック" panose="020F0502020204030204"/>
                        </a:defRPr>
                      </a:lvl6pPr>
                      <a:lvl7pPr marL="3023829" algn="l" defTabSz="1007943" rtl="0" eaLnBrk="1" latinLnBrk="0" hangingPunct="1">
                        <a:defRPr kumimoji="1" sz="1984" kern="1200">
                          <a:solidFill>
                            <a:schemeClr val="tx1"/>
                          </a:solidFill>
                          <a:latin typeface="游ゴシック" panose="020F0502020204030204"/>
                        </a:defRPr>
                      </a:lvl7pPr>
                      <a:lvl8pPr marL="3527801" algn="l" defTabSz="1007943" rtl="0" eaLnBrk="1" latinLnBrk="0" hangingPunct="1">
                        <a:defRPr kumimoji="1" sz="1984" kern="1200">
                          <a:solidFill>
                            <a:schemeClr val="tx1"/>
                          </a:solidFill>
                          <a:latin typeface="游ゴシック" panose="020F0502020204030204"/>
                        </a:defRPr>
                      </a:lvl8pPr>
                      <a:lvl9pPr marL="4031772" algn="l" defTabSz="1007943" rtl="0" eaLnBrk="1" latinLnBrk="0" hangingPunct="1">
                        <a:defRPr kumimoji="1" sz="1984" kern="1200">
                          <a:solidFill>
                            <a:schemeClr val="tx1"/>
                          </a:solidFill>
                          <a:latin typeface="游ゴシック" panose="020F0502020204030204"/>
                        </a:defRPr>
                      </a:lvl9pPr>
                    </a:lstStyle>
                    <a:p>
                      <a:pPr algn="r" fontAlgn="ctr"/>
                      <a:r>
                        <a:rPr lang="en-US" altLang="ja-JP" sz="1600" u="none" strike="noStrike">
                          <a:effectLst/>
                          <a:latin typeface="Arial" panose="020B0604020202020204" pitchFamily="34" charset="0"/>
                          <a:cs typeface="Arial" panose="020B0604020202020204" pitchFamily="34" charset="0"/>
                        </a:rPr>
                        <a:t>74.2%</a:t>
                      </a:r>
                      <a:endParaRPr lang="en-US" altLang="ja-JP" sz="1600" b="0" i="0" u="none" strike="noStrike">
                        <a:solidFill>
                          <a:srgbClr val="000000"/>
                        </a:solidFill>
                        <a:effectLst/>
                        <a:latin typeface="Arial" panose="020B0604020202020204" pitchFamily="34" charset="0"/>
                        <a:ea typeface="Meiryo UI" panose="020B0604030504040204" pitchFamily="50" charset="-128"/>
                        <a:cs typeface="Arial" panose="020B0604020202020204" pitchFamily="34" charset="0"/>
                      </a:endParaRPr>
                    </a:p>
                  </a:txBody>
                  <a:tcPr marL="0" marR="0" marT="0" marB="0" anchor="ctr">
                    <a:lnL w="12700" cmpd="sng">
                      <a:solidFill>
                        <a:sysClr val="windowText" lastClr="000000"/>
                      </a:solidFill>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noFill/>
                  </a:tcPr>
                </a:tc>
                <a:tc>
                  <a:txBody>
                    <a:bodyPr/>
                    <a:lstStyle>
                      <a:lvl1pPr marL="0" algn="l" defTabSz="1007943" rtl="0" eaLnBrk="1" latinLnBrk="0" hangingPunct="1">
                        <a:defRPr kumimoji="1" sz="1984" kern="1200">
                          <a:solidFill>
                            <a:schemeClr val="tx1"/>
                          </a:solidFill>
                          <a:latin typeface="游ゴシック" panose="020F0502020204030204"/>
                        </a:defRPr>
                      </a:lvl1pPr>
                      <a:lvl2pPr marL="503972" algn="l" defTabSz="1007943" rtl="0" eaLnBrk="1" latinLnBrk="0" hangingPunct="1">
                        <a:defRPr kumimoji="1" sz="1984" kern="1200">
                          <a:solidFill>
                            <a:schemeClr val="tx1"/>
                          </a:solidFill>
                          <a:latin typeface="游ゴシック" panose="020F0502020204030204"/>
                        </a:defRPr>
                      </a:lvl2pPr>
                      <a:lvl3pPr marL="1007943" algn="l" defTabSz="1007943" rtl="0" eaLnBrk="1" latinLnBrk="0" hangingPunct="1">
                        <a:defRPr kumimoji="1" sz="1984" kern="1200">
                          <a:solidFill>
                            <a:schemeClr val="tx1"/>
                          </a:solidFill>
                          <a:latin typeface="游ゴシック" panose="020F0502020204030204"/>
                        </a:defRPr>
                      </a:lvl3pPr>
                      <a:lvl4pPr marL="1511915" algn="l" defTabSz="1007943" rtl="0" eaLnBrk="1" latinLnBrk="0" hangingPunct="1">
                        <a:defRPr kumimoji="1" sz="1984" kern="1200">
                          <a:solidFill>
                            <a:schemeClr val="tx1"/>
                          </a:solidFill>
                          <a:latin typeface="游ゴシック" panose="020F0502020204030204"/>
                        </a:defRPr>
                      </a:lvl4pPr>
                      <a:lvl5pPr marL="2015886" algn="l" defTabSz="1007943" rtl="0" eaLnBrk="1" latinLnBrk="0" hangingPunct="1">
                        <a:defRPr kumimoji="1" sz="1984" kern="1200">
                          <a:solidFill>
                            <a:schemeClr val="tx1"/>
                          </a:solidFill>
                          <a:latin typeface="游ゴシック" panose="020F0502020204030204"/>
                        </a:defRPr>
                      </a:lvl5pPr>
                      <a:lvl6pPr marL="2519858" algn="l" defTabSz="1007943" rtl="0" eaLnBrk="1" latinLnBrk="0" hangingPunct="1">
                        <a:defRPr kumimoji="1" sz="1984" kern="1200">
                          <a:solidFill>
                            <a:schemeClr val="tx1"/>
                          </a:solidFill>
                          <a:latin typeface="游ゴシック" panose="020F0502020204030204"/>
                        </a:defRPr>
                      </a:lvl6pPr>
                      <a:lvl7pPr marL="3023829" algn="l" defTabSz="1007943" rtl="0" eaLnBrk="1" latinLnBrk="0" hangingPunct="1">
                        <a:defRPr kumimoji="1" sz="1984" kern="1200">
                          <a:solidFill>
                            <a:schemeClr val="tx1"/>
                          </a:solidFill>
                          <a:latin typeface="游ゴシック" panose="020F0502020204030204"/>
                        </a:defRPr>
                      </a:lvl7pPr>
                      <a:lvl8pPr marL="3527801" algn="l" defTabSz="1007943" rtl="0" eaLnBrk="1" latinLnBrk="0" hangingPunct="1">
                        <a:defRPr kumimoji="1" sz="1984" kern="1200">
                          <a:solidFill>
                            <a:schemeClr val="tx1"/>
                          </a:solidFill>
                          <a:latin typeface="游ゴシック" panose="020F0502020204030204"/>
                        </a:defRPr>
                      </a:lvl8pPr>
                      <a:lvl9pPr marL="4031772" algn="l" defTabSz="1007943" rtl="0" eaLnBrk="1" latinLnBrk="0" hangingPunct="1">
                        <a:defRPr kumimoji="1" sz="1984" kern="1200">
                          <a:solidFill>
                            <a:schemeClr val="tx1"/>
                          </a:solidFill>
                          <a:latin typeface="游ゴシック" panose="020F0502020204030204"/>
                        </a:defRPr>
                      </a:lvl9pPr>
                    </a:lstStyle>
                    <a:p>
                      <a:pPr algn="r" fontAlgn="ctr"/>
                      <a:r>
                        <a:rPr lang="en-US" altLang="ja-JP" sz="1600" u="none" strike="noStrike" dirty="0">
                          <a:effectLst/>
                          <a:latin typeface="Arial" panose="020B0604020202020204" pitchFamily="34" charset="0"/>
                          <a:cs typeface="Arial" panose="020B0604020202020204" pitchFamily="34" charset="0"/>
                        </a:rPr>
                        <a:t>58.1%</a:t>
                      </a:r>
                      <a:endParaRPr lang="en-US" altLang="ja-JP" sz="1600" b="0" i="0" u="none" strike="noStrike" dirty="0">
                        <a:solidFill>
                          <a:srgbClr val="000000"/>
                        </a:solidFill>
                        <a:effectLst/>
                        <a:latin typeface="Arial" panose="020B0604020202020204" pitchFamily="34" charset="0"/>
                        <a:ea typeface="Meiryo UI" panose="020B0604030504040204" pitchFamily="50" charset="-128"/>
                        <a:cs typeface="Arial" panose="020B0604020202020204" pitchFamily="34" charset="0"/>
                      </a:endParaRPr>
                    </a:p>
                  </a:txBody>
                  <a:tcPr marL="0" marR="0" marT="0" marB="0" anchor="ctr">
                    <a:lnL w="12700" cmpd="sng">
                      <a:solidFill>
                        <a:sysClr val="windowText" lastClr="000000"/>
                      </a:solidFill>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solidFill>
                      <a:srgbClr val="5B9BD5">
                        <a:lumMod val="20000"/>
                        <a:lumOff val="80000"/>
                      </a:srgbClr>
                    </a:solidFill>
                  </a:tcPr>
                </a:tc>
                <a:tc>
                  <a:txBody>
                    <a:bodyPr/>
                    <a:lstStyle>
                      <a:lvl1pPr marL="0" algn="l" defTabSz="1007943" rtl="0" eaLnBrk="1" latinLnBrk="0" hangingPunct="1">
                        <a:defRPr kumimoji="1" sz="1984" kern="1200">
                          <a:solidFill>
                            <a:schemeClr val="tx1"/>
                          </a:solidFill>
                          <a:latin typeface="游ゴシック" panose="020F0502020204030204"/>
                        </a:defRPr>
                      </a:lvl1pPr>
                      <a:lvl2pPr marL="503972" algn="l" defTabSz="1007943" rtl="0" eaLnBrk="1" latinLnBrk="0" hangingPunct="1">
                        <a:defRPr kumimoji="1" sz="1984" kern="1200">
                          <a:solidFill>
                            <a:schemeClr val="tx1"/>
                          </a:solidFill>
                          <a:latin typeface="游ゴシック" panose="020F0502020204030204"/>
                        </a:defRPr>
                      </a:lvl2pPr>
                      <a:lvl3pPr marL="1007943" algn="l" defTabSz="1007943" rtl="0" eaLnBrk="1" latinLnBrk="0" hangingPunct="1">
                        <a:defRPr kumimoji="1" sz="1984" kern="1200">
                          <a:solidFill>
                            <a:schemeClr val="tx1"/>
                          </a:solidFill>
                          <a:latin typeface="游ゴシック" panose="020F0502020204030204"/>
                        </a:defRPr>
                      </a:lvl3pPr>
                      <a:lvl4pPr marL="1511915" algn="l" defTabSz="1007943" rtl="0" eaLnBrk="1" latinLnBrk="0" hangingPunct="1">
                        <a:defRPr kumimoji="1" sz="1984" kern="1200">
                          <a:solidFill>
                            <a:schemeClr val="tx1"/>
                          </a:solidFill>
                          <a:latin typeface="游ゴシック" panose="020F0502020204030204"/>
                        </a:defRPr>
                      </a:lvl4pPr>
                      <a:lvl5pPr marL="2015886" algn="l" defTabSz="1007943" rtl="0" eaLnBrk="1" latinLnBrk="0" hangingPunct="1">
                        <a:defRPr kumimoji="1" sz="1984" kern="1200">
                          <a:solidFill>
                            <a:schemeClr val="tx1"/>
                          </a:solidFill>
                          <a:latin typeface="游ゴシック" panose="020F0502020204030204"/>
                        </a:defRPr>
                      </a:lvl5pPr>
                      <a:lvl6pPr marL="2519858" algn="l" defTabSz="1007943" rtl="0" eaLnBrk="1" latinLnBrk="0" hangingPunct="1">
                        <a:defRPr kumimoji="1" sz="1984" kern="1200">
                          <a:solidFill>
                            <a:schemeClr val="tx1"/>
                          </a:solidFill>
                          <a:latin typeface="游ゴシック" panose="020F0502020204030204"/>
                        </a:defRPr>
                      </a:lvl6pPr>
                      <a:lvl7pPr marL="3023829" algn="l" defTabSz="1007943" rtl="0" eaLnBrk="1" latinLnBrk="0" hangingPunct="1">
                        <a:defRPr kumimoji="1" sz="1984" kern="1200">
                          <a:solidFill>
                            <a:schemeClr val="tx1"/>
                          </a:solidFill>
                          <a:latin typeface="游ゴシック" panose="020F0502020204030204"/>
                        </a:defRPr>
                      </a:lvl7pPr>
                      <a:lvl8pPr marL="3527801" algn="l" defTabSz="1007943" rtl="0" eaLnBrk="1" latinLnBrk="0" hangingPunct="1">
                        <a:defRPr kumimoji="1" sz="1984" kern="1200">
                          <a:solidFill>
                            <a:schemeClr val="tx1"/>
                          </a:solidFill>
                          <a:latin typeface="游ゴシック" panose="020F0502020204030204"/>
                        </a:defRPr>
                      </a:lvl8pPr>
                      <a:lvl9pPr marL="4031772" algn="l" defTabSz="1007943" rtl="0" eaLnBrk="1" latinLnBrk="0" hangingPunct="1">
                        <a:defRPr kumimoji="1" sz="1984" kern="1200">
                          <a:solidFill>
                            <a:schemeClr val="tx1"/>
                          </a:solidFill>
                          <a:latin typeface="游ゴシック" panose="020F0502020204030204"/>
                        </a:defRPr>
                      </a:lvl9pPr>
                    </a:lstStyle>
                    <a:p>
                      <a:pPr algn="r" fontAlgn="ctr"/>
                      <a:r>
                        <a:rPr lang="en-US" altLang="ja-JP" sz="1600" u="none" strike="noStrike">
                          <a:effectLst/>
                          <a:latin typeface="Arial" panose="020B0604020202020204" pitchFamily="34" charset="0"/>
                          <a:cs typeface="Arial" panose="020B0604020202020204" pitchFamily="34" charset="0"/>
                        </a:rPr>
                        <a:t>67.7%</a:t>
                      </a:r>
                      <a:endParaRPr lang="en-US" altLang="ja-JP" sz="1600" b="0" i="0" u="none" strike="noStrike">
                        <a:solidFill>
                          <a:srgbClr val="000000"/>
                        </a:solidFill>
                        <a:effectLst/>
                        <a:latin typeface="Arial" panose="020B0604020202020204" pitchFamily="34" charset="0"/>
                        <a:ea typeface="Meiryo UI" panose="020B0604030504040204" pitchFamily="50" charset="-128"/>
                        <a:cs typeface="Arial" panose="020B0604020202020204" pitchFamily="34" charset="0"/>
                      </a:endParaRPr>
                    </a:p>
                  </a:txBody>
                  <a:tcPr marL="0" marR="0" marT="0" marB="0" anchor="ctr">
                    <a:lnL w="12700" cmpd="sng">
                      <a:solidFill>
                        <a:sysClr val="windowText" lastClr="000000"/>
                      </a:solidFill>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noFill/>
                  </a:tcPr>
                </a:tc>
                <a:tc>
                  <a:txBody>
                    <a:bodyPr/>
                    <a:lstStyle>
                      <a:lvl1pPr marL="0" algn="l" defTabSz="1007943" rtl="0" eaLnBrk="1" latinLnBrk="0" hangingPunct="1">
                        <a:defRPr kumimoji="1" sz="1984" kern="1200">
                          <a:solidFill>
                            <a:schemeClr val="tx1"/>
                          </a:solidFill>
                          <a:latin typeface="游ゴシック" panose="020F0502020204030204"/>
                        </a:defRPr>
                      </a:lvl1pPr>
                      <a:lvl2pPr marL="503972" algn="l" defTabSz="1007943" rtl="0" eaLnBrk="1" latinLnBrk="0" hangingPunct="1">
                        <a:defRPr kumimoji="1" sz="1984" kern="1200">
                          <a:solidFill>
                            <a:schemeClr val="tx1"/>
                          </a:solidFill>
                          <a:latin typeface="游ゴシック" panose="020F0502020204030204"/>
                        </a:defRPr>
                      </a:lvl2pPr>
                      <a:lvl3pPr marL="1007943" algn="l" defTabSz="1007943" rtl="0" eaLnBrk="1" latinLnBrk="0" hangingPunct="1">
                        <a:defRPr kumimoji="1" sz="1984" kern="1200">
                          <a:solidFill>
                            <a:schemeClr val="tx1"/>
                          </a:solidFill>
                          <a:latin typeface="游ゴシック" panose="020F0502020204030204"/>
                        </a:defRPr>
                      </a:lvl3pPr>
                      <a:lvl4pPr marL="1511915" algn="l" defTabSz="1007943" rtl="0" eaLnBrk="1" latinLnBrk="0" hangingPunct="1">
                        <a:defRPr kumimoji="1" sz="1984" kern="1200">
                          <a:solidFill>
                            <a:schemeClr val="tx1"/>
                          </a:solidFill>
                          <a:latin typeface="游ゴシック" panose="020F0502020204030204"/>
                        </a:defRPr>
                      </a:lvl4pPr>
                      <a:lvl5pPr marL="2015886" algn="l" defTabSz="1007943" rtl="0" eaLnBrk="1" latinLnBrk="0" hangingPunct="1">
                        <a:defRPr kumimoji="1" sz="1984" kern="1200">
                          <a:solidFill>
                            <a:schemeClr val="tx1"/>
                          </a:solidFill>
                          <a:latin typeface="游ゴシック" panose="020F0502020204030204"/>
                        </a:defRPr>
                      </a:lvl5pPr>
                      <a:lvl6pPr marL="2519858" algn="l" defTabSz="1007943" rtl="0" eaLnBrk="1" latinLnBrk="0" hangingPunct="1">
                        <a:defRPr kumimoji="1" sz="1984" kern="1200">
                          <a:solidFill>
                            <a:schemeClr val="tx1"/>
                          </a:solidFill>
                          <a:latin typeface="游ゴシック" panose="020F0502020204030204"/>
                        </a:defRPr>
                      </a:lvl6pPr>
                      <a:lvl7pPr marL="3023829" algn="l" defTabSz="1007943" rtl="0" eaLnBrk="1" latinLnBrk="0" hangingPunct="1">
                        <a:defRPr kumimoji="1" sz="1984" kern="1200">
                          <a:solidFill>
                            <a:schemeClr val="tx1"/>
                          </a:solidFill>
                          <a:latin typeface="游ゴシック" panose="020F0502020204030204"/>
                        </a:defRPr>
                      </a:lvl7pPr>
                      <a:lvl8pPr marL="3527801" algn="l" defTabSz="1007943" rtl="0" eaLnBrk="1" latinLnBrk="0" hangingPunct="1">
                        <a:defRPr kumimoji="1" sz="1984" kern="1200">
                          <a:solidFill>
                            <a:schemeClr val="tx1"/>
                          </a:solidFill>
                          <a:latin typeface="游ゴシック" panose="020F0502020204030204"/>
                        </a:defRPr>
                      </a:lvl8pPr>
                      <a:lvl9pPr marL="4031772" algn="l" defTabSz="1007943" rtl="0" eaLnBrk="1" latinLnBrk="0" hangingPunct="1">
                        <a:defRPr kumimoji="1" sz="1984" kern="1200">
                          <a:solidFill>
                            <a:schemeClr val="tx1"/>
                          </a:solidFill>
                          <a:latin typeface="游ゴシック" panose="020F0502020204030204"/>
                        </a:defRPr>
                      </a:lvl9pPr>
                    </a:lstStyle>
                    <a:p>
                      <a:pPr algn="r" fontAlgn="ctr"/>
                      <a:r>
                        <a:rPr lang="en-US" altLang="ja-JP" sz="1600" b="1" u="none" strike="noStrike" dirty="0">
                          <a:effectLst/>
                          <a:latin typeface="Arial" panose="020B0604020202020204" pitchFamily="34" charset="0"/>
                          <a:cs typeface="Arial" panose="020B0604020202020204" pitchFamily="34" charset="0"/>
                        </a:rPr>
                        <a:t>90.3%</a:t>
                      </a:r>
                      <a:endParaRPr lang="en-US" altLang="ja-JP" sz="1600" b="1" i="0" u="none" strike="noStrike" dirty="0">
                        <a:solidFill>
                          <a:srgbClr val="000000"/>
                        </a:solidFill>
                        <a:effectLst/>
                        <a:latin typeface="Arial" panose="020B0604020202020204" pitchFamily="34" charset="0"/>
                        <a:ea typeface="Meiryo UI" panose="020B0604030504040204" pitchFamily="50" charset="-128"/>
                        <a:cs typeface="Arial" panose="020B0604020202020204" pitchFamily="34" charset="0"/>
                      </a:endParaRPr>
                    </a:p>
                  </a:txBody>
                  <a:tcPr marL="0" marR="0" marT="0" marB="0" anchor="ctr">
                    <a:lnL w="12700" cmpd="sng">
                      <a:solidFill>
                        <a:sysClr val="windowText" lastClr="000000"/>
                      </a:solidFill>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solidFill>
                      <a:srgbClr val="ED7D31">
                        <a:lumMod val="20000"/>
                        <a:lumOff val="80000"/>
                      </a:srgbClr>
                    </a:solidFill>
                  </a:tcPr>
                </a:tc>
                <a:tc>
                  <a:txBody>
                    <a:bodyPr/>
                    <a:lstStyle>
                      <a:lvl1pPr marL="0" algn="l" defTabSz="1007943" rtl="0" eaLnBrk="1" latinLnBrk="0" hangingPunct="1">
                        <a:defRPr kumimoji="1" sz="1984" kern="1200">
                          <a:solidFill>
                            <a:schemeClr val="tx1"/>
                          </a:solidFill>
                          <a:latin typeface="游ゴシック" panose="020F0502020204030204"/>
                        </a:defRPr>
                      </a:lvl1pPr>
                      <a:lvl2pPr marL="503972" algn="l" defTabSz="1007943" rtl="0" eaLnBrk="1" latinLnBrk="0" hangingPunct="1">
                        <a:defRPr kumimoji="1" sz="1984" kern="1200">
                          <a:solidFill>
                            <a:schemeClr val="tx1"/>
                          </a:solidFill>
                          <a:latin typeface="游ゴシック" panose="020F0502020204030204"/>
                        </a:defRPr>
                      </a:lvl2pPr>
                      <a:lvl3pPr marL="1007943" algn="l" defTabSz="1007943" rtl="0" eaLnBrk="1" latinLnBrk="0" hangingPunct="1">
                        <a:defRPr kumimoji="1" sz="1984" kern="1200">
                          <a:solidFill>
                            <a:schemeClr val="tx1"/>
                          </a:solidFill>
                          <a:latin typeface="游ゴシック" panose="020F0502020204030204"/>
                        </a:defRPr>
                      </a:lvl3pPr>
                      <a:lvl4pPr marL="1511915" algn="l" defTabSz="1007943" rtl="0" eaLnBrk="1" latinLnBrk="0" hangingPunct="1">
                        <a:defRPr kumimoji="1" sz="1984" kern="1200">
                          <a:solidFill>
                            <a:schemeClr val="tx1"/>
                          </a:solidFill>
                          <a:latin typeface="游ゴシック" panose="020F0502020204030204"/>
                        </a:defRPr>
                      </a:lvl4pPr>
                      <a:lvl5pPr marL="2015886" algn="l" defTabSz="1007943" rtl="0" eaLnBrk="1" latinLnBrk="0" hangingPunct="1">
                        <a:defRPr kumimoji="1" sz="1984" kern="1200">
                          <a:solidFill>
                            <a:schemeClr val="tx1"/>
                          </a:solidFill>
                          <a:latin typeface="游ゴシック" panose="020F0502020204030204"/>
                        </a:defRPr>
                      </a:lvl5pPr>
                      <a:lvl6pPr marL="2519858" algn="l" defTabSz="1007943" rtl="0" eaLnBrk="1" latinLnBrk="0" hangingPunct="1">
                        <a:defRPr kumimoji="1" sz="1984" kern="1200">
                          <a:solidFill>
                            <a:schemeClr val="tx1"/>
                          </a:solidFill>
                          <a:latin typeface="游ゴシック" panose="020F0502020204030204"/>
                        </a:defRPr>
                      </a:lvl6pPr>
                      <a:lvl7pPr marL="3023829" algn="l" defTabSz="1007943" rtl="0" eaLnBrk="1" latinLnBrk="0" hangingPunct="1">
                        <a:defRPr kumimoji="1" sz="1984" kern="1200">
                          <a:solidFill>
                            <a:schemeClr val="tx1"/>
                          </a:solidFill>
                          <a:latin typeface="游ゴシック" panose="020F0502020204030204"/>
                        </a:defRPr>
                      </a:lvl7pPr>
                      <a:lvl8pPr marL="3527801" algn="l" defTabSz="1007943" rtl="0" eaLnBrk="1" latinLnBrk="0" hangingPunct="1">
                        <a:defRPr kumimoji="1" sz="1984" kern="1200">
                          <a:solidFill>
                            <a:schemeClr val="tx1"/>
                          </a:solidFill>
                          <a:latin typeface="游ゴシック" panose="020F0502020204030204"/>
                        </a:defRPr>
                      </a:lvl8pPr>
                      <a:lvl9pPr marL="4031772" algn="l" defTabSz="1007943" rtl="0" eaLnBrk="1" latinLnBrk="0" hangingPunct="1">
                        <a:defRPr kumimoji="1" sz="1984" kern="1200">
                          <a:solidFill>
                            <a:schemeClr val="tx1"/>
                          </a:solidFill>
                          <a:latin typeface="游ゴシック" panose="020F0502020204030204"/>
                        </a:defRPr>
                      </a:lvl9pPr>
                    </a:lstStyle>
                    <a:p>
                      <a:pPr algn="r" fontAlgn="ctr"/>
                      <a:r>
                        <a:rPr lang="en-US" altLang="ja-JP" sz="1600" b="1" u="none" strike="noStrike" dirty="0">
                          <a:effectLst/>
                          <a:latin typeface="Arial" panose="020B0604020202020204" pitchFamily="34" charset="0"/>
                          <a:cs typeface="Arial" panose="020B0604020202020204" pitchFamily="34" charset="0"/>
                        </a:rPr>
                        <a:t>96.8%</a:t>
                      </a:r>
                      <a:endParaRPr lang="en-US" altLang="ja-JP" sz="1600" b="1" i="0" u="none" strike="noStrike" dirty="0">
                        <a:solidFill>
                          <a:srgbClr val="000000"/>
                        </a:solidFill>
                        <a:effectLst/>
                        <a:latin typeface="Arial" panose="020B0604020202020204" pitchFamily="34" charset="0"/>
                        <a:ea typeface="Meiryo UI" panose="020B0604030504040204" pitchFamily="50" charset="-128"/>
                        <a:cs typeface="Arial" panose="020B0604020202020204" pitchFamily="34" charset="0"/>
                      </a:endParaRPr>
                    </a:p>
                  </a:txBody>
                  <a:tcPr marL="0" marR="0" marT="0" marB="0" anchor="ctr">
                    <a:lnL w="12700" cmpd="sng">
                      <a:solidFill>
                        <a:sysClr val="windowText" lastClr="000000"/>
                      </a:solidFill>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solidFill>
                      <a:srgbClr val="ED7D31">
                        <a:lumMod val="20000"/>
                        <a:lumOff val="80000"/>
                      </a:srgbClr>
                    </a:solidFill>
                  </a:tcPr>
                </a:tc>
                <a:tc>
                  <a:txBody>
                    <a:bodyPr/>
                    <a:lstStyle>
                      <a:lvl1pPr marL="0" algn="l" defTabSz="1007943" rtl="0" eaLnBrk="1" latinLnBrk="0" hangingPunct="1">
                        <a:defRPr kumimoji="1" sz="1984" kern="1200">
                          <a:solidFill>
                            <a:schemeClr val="tx1"/>
                          </a:solidFill>
                          <a:latin typeface="游ゴシック" panose="020F0502020204030204"/>
                        </a:defRPr>
                      </a:lvl1pPr>
                      <a:lvl2pPr marL="503972" algn="l" defTabSz="1007943" rtl="0" eaLnBrk="1" latinLnBrk="0" hangingPunct="1">
                        <a:defRPr kumimoji="1" sz="1984" kern="1200">
                          <a:solidFill>
                            <a:schemeClr val="tx1"/>
                          </a:solidFill>
                          <a:latin typeface="游ゴシック" panose="020F0502020204030204"/>
                        </a:defRPr>
                      </a:lvl2pPr>
                      <a:lvl3pPr marL="1007943" algn="l" defTabSz="1007943" rtl="0" eaLnBrk="1" latinLnBrk="0" hangingPunct="1">
                        <a:defRPr kumimoji="1" sz="1984" kern="1200">
                          <a:solidFill>
                            <a:schemeClr val="tx1"/>
                          </a:solidFill>
                          <a:latin typeface="游ゴシック" panose="020F0502020204030204"/>
                        </a:defRPr>
                      </a:lvl3pPr>
                      <a:lvl4pPr marL="1511915" algn="l" defTabSz="1007943" rtl="0" eaLnBrk="1" latinLnBrk="0" hangingPunct="1">
                        <a:defRPr kumimoji="1" sz="1984" kern="1200">
                          <a:solidFill>
                            <a:schemeClr val="tx1"/>
                          </a:solidFill>
                          <a:latin typeface="游ゴシック" panose="020F0502020204030204"/>
                        </a:defRPr>
                      </a:lvl4pPr>
                      <a:lvl5pPr marL="2015886" algn="l" defTabSz="1007943" rtl="0" eaLnBrk="1" latinLnBrk="0" hangingPunct="1">
                        <a:defRPr kumimoji="1" sz="1984" kern="1200">
                          <a:solidFill>
                            <a:schemeClr val="tx1"/>
                          </a:solidFill>
                          <a:latin typeface="游ゴシック" panose="020F0502020204030204"/>
                        </a:defRPr>
                      </a:lvl5pPr>
                      <a:lvl6pPr marL="2519858" algn="l" defTabSz="1007943" rtl="0" eaLnBrk="1" latinLnBrk="0" hangingPunct="1">
                        <a:defRPr kumimoji="1" sz="1984" kern="1200">
                          <a:solidFill>
                            <a:schemeClr val="tx1"/>
                          </a:solidFill>
                          <a:latin typeface="游ゴシック" panose="020F0502020204030204"/>
                        </a:defRPr>
                      </a:lvl6pPr>
                      <a:lvl7pPr marL="3023829" algn="l" defTabSz="1007943" rtl="0" eaLnBrk="1" latinLnBrk="0" hangingPunct="1">
                        <a:defRPr kumimoji="1" sz="1984" kern="1200">
                          <a:solidFill>
                            <a:schemeClr val="tx1"/>
                          </a:solidFill>
                          <a:latin typeface="游ゴシック" panose="020F0502020204030204"/>
                        </a:defRPr>
                      </a:lvl7pPr>
                      <a:lvl8pPr marL="3527801" algn="l" defTabSz="1007943" rtl="0" eaLnBrk="1" latinLnBrk="0" hangingPunct="1">
                        <a:defRPr kumimoji="1" sz="1984" kern="1200">
                          <a:solidFill>
                            <a:schemeClr val="tx1"/>
                          </a:solidFill>
                          <a:latin typeface="游ゴシック" panose="020F0502020204030204"/>
                        </a:defRPr>
                      </a:lvl8pPr>
                      <a:lvl9pPr marL="4031772" algn="l" defTabSz="1007943" rtl="0" eaLnBrk="1" latinLnBrk="0" hangingPunct="1">
                        <a:defRPr kumimoji="1" sz="1984" kern="1200">
                          <a:solidFill>
                            <a:schemeClr val="tx1"/>
                          </a:solidFill>
                          <a:latin typeface="游ゴシック" panose="020F0502020204030204"/>
                        </a:defRPr>
                      </a:lvl9pPr>
                    </a:lstStyle>
                    <a:p>
                      <a:pPr algn="r" fontAlgn="ctr"/>
                      <a:r>
                        <a:rPr lang="en-US" altLang="ja-JP" sz="1600" u="none" strike="noStrike" dirty="0">
                          <a:effectLst/>
                          <a:latin typeface="Arial" panose="020B0604020202020204" pitchFamily="34" charset="0"/>
                          <a:cs typeface="Arial" panose="020B0604020202020204" pitchFamily="34" charset="0"/>
                        </a:rPr>
                        <a:t>41.9%</a:t>
                      </a:r>
                      <a:endParaRPr lang="en-US" altLang="ja-JP" sz="1600" b="0" i="0" u="none" strike="noStrike" dirty="0">
                        <a:solidFill>
                          <a:srgbClr val="000000"/>
                        </a:solidFill>
                        <a:effectLst/>
                        <a:latin typeface="Arial" panose="020B0604020202020204" pitchFamily="34" charset="0"/>
                        <a:ea typeface="Meiryo UI" panose="020B0604030504040204" pitchFamily="50" charset="-128"/>
                        <a:cs typeface="Arial" panose="020B0604020202020204" pitchFamily="34" charset="0"/>
                      </a:endParaRPr>
                    </a:p>
                  </a:txBody>
                  <a:tcPr marL="0" marR="0" marT="0" marB="0" anchor="ctr">
                    <a:lnL w="12700" cmpd="sng">
                      <a:solidFill>
                        <a:sysClr val="windowText" lastClr="000000"/>
                      </a:solidFill>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solidFill>
                      <a:srgbClr val="5B9BD5">
                        <a:lumMod val="20000"/>
                        <a:lumOff val="80000"/>
                      </a:srgbClr>
                    </a:solidFill>
                  </a:tcPr>
                </a:tc>
                <a:tc>
                  <a:txBody>
                    <a:bodyPr/>
                    <a:lstStyle>
                      <a:lvl1pPr marL="0" algn="l" defTabSz="1007943" rtl="0" eaLnBrk="1" latinLnBrk="0" hangingPunct="1">
                        <a:defRPr kumimoji="1" sz="1984" kern="1200">
                          <a:solidFill>
                            <a:schemeClr val="tx1"/>
                          </a:solidFill>
                          <a:latin typeface="游ゴシック" panose="020F0502020204030204"/>
                        </a:defRPr>
                      </a:lvl1pPr>
                      <a:lvl2pPr marL="503972" algn="l" defTabSz="1007943" rtl="0" eaLnBrk="1" latinLnBrk="0" hangingPunct="1">
                        <a:defRPr kumimoji="1" sz="1984" kern="1200">
                          <a:solidFill>
                            <a:schemeClr val="tx1"/>
                          </a:solidFill>
                          <a:latin typeface="游ゴシック" panose="020F0502020204030204"/>
                        </a:defRPr>
                      </a:lvl2pPr>
                      <a:lvl3pPr marL="1007943" algn="l" defTabSz="1007943" rtl="0" eaLnBrk="1" latinLnBrk="0" hangingPunct="1">
                        <a:defRPr kumimoji="1" sz="1984" kern="1200">
                          <a:solidFill>
                            <a:schemeClr val="tx1"/>
                          </a:solidFill>
                          <a:latin typeface="游ゴシック" panose="020F0502020204030204"/>
                        </a:defRPr>
                      </a:lvl3pPr>
                      <a:lvl4pPr marL="1511915" algn="l" defTabSz="1007943" rtl="0" eaLnBrk="1" latinLnBrk="0" hangingPunct="1">
                        <a:defRPr kumimoji="1" sz="1984" kern="1200">
                          <a:solidFill>
                            <a:schemeClr val="tx1"/>
                          </a:solidFill>
                          <a:latin typeface="游ゴシック" panose="020F0502020204030204"/>
                        </a:defRPr>
                      </a:lvl4pPr>
                      <a:lvl5pPr marL="2015886" algn="l" defTabSz="1007943" rtl="0" eaLnBrk="1" latinLnBrk="0" hangingPunct="1">
                        <a:defRPr kumimoji="1" sz="1984" kern="1200">
                          <a:solidFill>
                            <a:schemeClr val="tx1"/>
                          </a:solidFill>
                          <a:latin typeface="游ゴシック" panose="020F0502020204030204"/>
                        </a:defRPr>
                      </a:lvl5pPr>
                      <a:lvl6pPr marL="2519858" algn="l" defTabSz="1007943" rtl="0" eaLnBrk="1" latinLnBrk="0" hangingPunct="1">
                        <a:defRPr kumimoji="1" sz="1984" kern="1200">
                          <a:solidFill>
                            <a:schemeClr val="tx1"/>
                          </a:solidFill>
                          <a:latin typeface="游ゴシック" panose="020F0502020204030204"/>
                        </a:defRPr>
                      </a:lvl6pPr>
                      <a:lvl7pPr marL="3023829" algn="l" defTabSz="1007943" rtl="0" eaLnBrk="1" latinLnBrk="0" hangingPunct="1">
                        <a:defRPr kumimoji="1" sz="1984" kern="1200">
                          <a:solidFill>
                            <a:schemeClr val="tx1"/>
                          </a:solidFill>
                          <a:latin typeface="游ゴシック" panose="020F0502020204030204"/>
                        </a:defRPr>
                      </a:lvl7pPr>
                      <a:lvl8pPr marL="3527801" algn="l" defTabSz="1007943" rtl="0" eaLnBrk="1" latinLnBrk="0" hangingPunct="1">
                        <a:defRPr kumimoji="1" sz="1984" kern="1200">
                          <a:solidFill>
                            <a:schemeClr val="tx1"/>
                          </a:solidFill>
                          <a:latin typeface="游ゴシック" panose="020F0502020204030204"/>
                        </a:defRPr>
                      </a:lvl8pPr>
                      <a:lvl9pPr marL="4031772" algn="l" defTabSz="1007943" rtl="0" eaLnBrk="1" latinLnBrk="0" hangingPunct="1">
                        <a:defRPr kumimoji="1" sz="1984" kern="1200">
                          <a:solidFill>
                            <a:schemeClr val="tx1"/>
                          </a:solidFill>
                          <a:latin typeface="游ゴシック" panose="020F0502020204030204"/>
                        </a:defRPr>
                      </a:lvl9pPr>
                    </a:lstStyle>
                    <a:p>
                      <a:pPr algn="r" fontAlgn="ctr"/>
                      <a:r>
                        <a:rPr lang="en-US" altLang="ja-JP" sz="1600" u="none" strike="noStrike" dirty="0">
                          <a:effectLst/>
                          <a:latin typeface="Arial" panose="020B0604020202020204" pitchFamily="34" charset="0"/>
                          <a:cs typeface="Arial" panose="020B0604020202020204" pitchFamily="34" charset="0"/>
                        </a:rPr>
                        <a:t>64.5%</a:t>
                      </a:r>
                      <a:endParaRPr lang="en-US" altLang="ja-JP" sz="1600" b="0" i="0" u="none" strike="noStrike" dirty="0">
                        <a:solidFill>
                          <a:srgbClr val="000000"/>
                        </a:solidFill>
                        <a:effectLst/>
                        <a:latin typeface="Arial" panose="020B0604020202020204" pitchFamily="34" charset="0"/>
                        <a:ea typeface="Meiryo UI" panose="020B0604030504040204" pitchFamily="50" charset="-128"/>
                        <a:cs typeface="Arial" panose="020B0604020202020204" pitchFamily="34" charset="0"/>
                      </a:endParaRPr>
                    </a:p>
                  </a:txBody>
                  <a:tcPr marL="0" marR="0" marT="0" marB="0" anchor="ctr">
                    <a:lnL w="12700" cmpd="sng">
                      <a:solidFill>
                        <a:sysClr val="windowText" lastClr="000000"/>
                      </a:solidFill>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noFill/>
                  </a:tcPr>
                </a:tc>
                <a:extLst>
                  <a:ext uri="{0D108BD9-81ED-4DB2-BD59-A6C34878D82A}">
                    <a16:rowId xmlns:a16="http://schemas.microsoft.com/office/drawing/2014/main" val="2807009581"/>
                  </a:ext>
                </a:extLst>
              </a:tr>
              <a:tr h="679659">
                <a:tc>
                  <a:txBody>
                    <a:bodyPr/>
                    <a:lstStyle>
                      <a:lvl1pPr marL="0" algn="l" defTabSz="1007943" rtl="0" eaLnBrk="1" latinLnBrk="0" hangingPunct="1">
                        <a:defRPr kumimoji="1" sz="1984" kern="1200">
                          <a:solidFill>
                            <a:schemeClr val="tx1"/>
                          </a:solidFill>
                          <a:latin typeface="游ゴシック" panose="020F0502020204030204"/>
                        </a:defRPr>
                      </a:lvl1pPr>
                      <a:lvl2pPr marL="503972" algn="l" defTabSz="1007943" rtl="0" eaLnBrk="1" latinLnBrk="0" hangingPunct="1">
                        <a:defRPr kumimoji="1" sz="1984" kern="1200">
                          <a:solidFill>
                            <a:schemeClr val="tx1"/>
                          </a:solidFill>
                          <a:latin typeface="游ゴシック" panose="020F0502020204030204"/>
                        </a:defRPr>
                      </a:lvl2pPr>
                      <a:lvl3pPr marL="1007943" algn="l" defTabSz="1007943" rtl="0" eaLnBrk="1" latinLnBrk="0" hangingPunct="1">
                        <a:defRPr kumimoji="1" sz="1984" kern="1200">
                          <a:solidFill>
                            <a:schemeClr val="tx1"/>
                          </a:solidFill>
                          <a:latin typeface="游ゴシック" panose="020F0502020204030204"/>
                        </a:defRPr>
                      </a:lvl3pPr>
                      <a:lvl4pPr marL="1511915" algn="l" defTabSz="1007943" rtl="0" eaLnBrk="1" latinLnBrk="0" hangingPunct="1">
                        <a:defRPr kumimoji="1" sz="1984" kern="1200">
                          <a:solidFill>
                            <a:schemeClr val="tx1"/>
                          </a:solidFill>
                          <a:latin typeface="游ゴシック" panose="020F0502020204030204"/>
                        </a:defRPr>
                      </a:lvl4pPr>
                      <a:lvl5pPr marL="2015886" algn="l" defTabSz="1007943" rtl="0" eaLnBrk="1" latinLnBrk="0" hangingPunct="1">
                        <a:defRPr kumimoji="1" sz="1984" kern="1200">
                          <a:solidFill>
                            <a:schemeClr val="tx1"/>
                          </a:solidFill>
                          <a:latin typeface="游ゴシック" panose="020F0502020204030204"/>
                        </a:defRPr>
                      </a:lvl5pPr>
                      <a:lvl6pPr marL="2519858" algn="l" defTabSz="1007943" rtl="0" eaLnBrk="1" latinLnBrk="0" hangingPunct="1">
                        <a:defRPr kumimoji="1" sz="1984" kern="1200">
                          <a:solidFill>
                            <a:schemeClr val="tx1"/>
                          </a:solidFill>
                          <a:latin typeface="游ゴシック" panose="020F0502020204030204"/>
                        </a:defRPr>
                      </a:lvl6pPr>
                      <a:lvl7pPr marL="3023829" algn="l" defTabSz="1007943" rtl="0" eaLnBrk="1" latinLnBrk="0" hangingPunct="1">
                        <a:defRPr kumimoji="1" sz="1984" kern="1200">
                          <a:solidFill>
                            <a:schemeClr val="tx1"/>
                          </a:solidFill>
                          <a:latin typeface="游ゴシック" panose="020F0502020204030204"/>
                        </a:defRPr>
                      </a:lvl7pPr>
                      <a:lvl8pPr marL="3527801" algn="l" defTabSz="1007943" rtl="0" eaLnBrk="1" latinLnBrk="0" hangingPunct="1">
                        <a:defRPr kumimoji="1" sz="1984" kern="1200">
                          <a:solidFill>
                            <a:schemeClr val="tx1"/>
                          </a:solidFill>
                          <a:latin typeface="游ゴシック" panose="020F0502020204030204"/>
                        </a:defRPr>
                      </a:lvl8pPr>
                      <a:lvl9pPr marL="4031772" algn="l" defTabSz="1007943" rtl="0" eaLnBrk="1" latinLnBrk="0" hangingPunct="1">
                        <a:defRPr kumimoji="1" sz="1984" kern="1200">
                          <a:solidFill>
                            <a:schemeClr val="tx1"/>
                          </a:solidFill>
                          <a:latin typeface="游ゴシック" panose="020F0502020204030204"/>
                        </a:defRPr>
                      </a:lvl9pPr>
                    </a:lstStyle>
                    <a:p>
                      <a:pPr algn="l" fontAlgn="ctr"/>
                      <a:r>
                        <a:rPr lang="ja-JP" altLang="en-US" sz="1300" b="1" i="0" u="none" strike="noStrike" dirty="0">
                          <a:solidFill>
                            <a:srgbClr val="000000"/>
                          </a:solidFill>
                          <a:effectLst/>
                          <a:latin typeface="Meiryo UI" panose="020B0604030504040204" pitchFamily="50" charset="-128"/>
                          <a:ea typeface="Meiryo UI" panose="020B0604030504040204" pitchFamily="50" charset="-128"/>
                          <a:cs typeface="Arial" panose="020B0604020202020204" pitchFamily="34" charset="0"/>
                        </a:rPr>
                        <a:t>その他</a:t>
                      </a:r>
                      <a:endParaRPr lang="zh-TW" altLang="en-US" sz="1300" b="1" i="0" u="none" strike="noStrike" dirty="0">
                        <a:solidFill>
                          <a:srgbClr val="000000"/>
                        </a:solidFill>
                        <a:effectLst/>
                        <a:latin typeface="Meiryo UI" panose="020B0604030504040204" pitchFamily="50" charset="-128"/>
                        <a:ea typeface="Meiryo UI" panose="020B0604030504040204" pitchFamily="50" charset="-128"/>
                        <a:cs typeface="Arial" panose="020B0604020202020204" pitchFamily="34" charset="0"/>
                      </a:endParaRPr>
                    </a:p>
                  </a:txBody>
                  <a:tcPr marL="0" marR="0" marT="0" marB="0" anchor="ctr">
                    <a:lnL w="12700" cmpd="sng">
                      <a:solidFill>
                        <a:sysClr val="windowText" lastClr="000000"/>
                      </a:solidFill>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solidFill>
                      <a:srgbClr val="70AD47">
                        <a:lumMod val="20000"/>
                        <a:lumOff val="80000"/>
                      </a:srgbClr>
                    </a:solidFill>
                  </a:tcPr>
                </a:tc>
                <a:tc>
                  <a:txBody>
                    <a:bodyPr/>
                    <a:lstStyle>
                      <a:lvl1pPr marL="0" algn="l" defTabSz="1007943" rtl="0" eaLnBrk="1" latinLnBrk="0" hangingPunct="1">
                        <a:defRPr kumimoji="1" sz="1984" kern="1200">
                          <a:solidFill>
                            <a:schemeClr val="tx1"/>
                          </a:solidFill>
                          <a:latin typeface="游ゴシック" panose="020F0502020204030204"/>
                        </a:defRPr>
                      </a:lvl1pPr>
                      <a:lvl2pPr marL="503972" algn="l" defTabSz="1007943" rtl="0" eaLnBrk="1" latinLnBrk="0" hangingPunct="1">
                        <a:defRPr kumimoji="1" sz="1984" kern="1200">
                          <a:solidFill>
                            <a:schemeClr val="tx1"/>
                          </a:solidFill>
                          <a:latin typeface="游ゴシック" panose="020F0502020204030204"/>
                        </a:defRPr>
                      </a:lvl2pPr>
                      <a:lvl3pPr marL="1007943" algn="l" defTabSz="1007943" rtl="0" eaLnBrk="1" latinLnBrk="0" hangingPunct="1">
                        <a:defRPr kumimoji="1" sz="1984" kern="1200">
                          <a:solidFill>
                            <a:schemeClr val="tx1"/>
                          </a:solidFill>
                          <a:latin typeface="游ゴシック" panose="020F0502020204030204"/>
                        </a:defRPr>
                      </a:lvl3pPr>
                      <a:lvl4pPr marL="1511915" algn="l" defTabSz="1007943" rtl="0" eaLnBrk="1" latinLnBrk="0" hangingPunct="1">
                        <a:defRPr kumimoji="1" sz="1984" kern="1200">
                          <a:solidFill>
                            <a:schemeClr val="tx1"/>
                          </a:solidFill>
                          <a:latin typeface="游ゴシック" panose="020F0502020204030204"/>
                        </a:defRPr>
                      </a:lvl4pPr>
                      <a:lvl5pPr marL="2015886" algn="l" defTabSz="1007943" rtl="0" eaLnBrk="1" latinLnBrk="0" hangingPunct="1">
                        <a:defRPr kumimoji="1" sz="1984" kern="1200">
                          <a:solidFill>
                            <a:schemeClr val="tx1"/>
                          </a:solidFill>
                          <a:latin typeface="游ゴシック" panose="020F0502020204030204"/>
                        </a:defRPr>
                      </a:lvl5pPr>
                      <a:lvl6pPr marL="2519858" algn="l" defTabSz="1007943" rtl="0" eaLnBrk="1" latinLnBrk="0" hangingPunct="1">
                        <a:defRPr kumimoji="1" sz="1984" kern="1200">
                          <a:solidFill>
                            <a:schemeClr val="tx1"/>
                          </a:solidFill>
                          <a:latin typeface="游ゴシック" panose="020F0502020204030204"/>
                        </a:defRPr>
                      </a:lvl6pPr>
                      <a:lvl7pPr marL="3023829" algn="l" defTabSz="1007943" rtl="0" eaLnBrk="1" latinLnBrk="0" hangingPunct="1">
                        <a:defRPr kumimoji="1" sz="1984" kern="1200">
                          <a:solidFill>
                            <a:schemeClr val="tx1"/>
                          </a:solidFill>
                          <a:latin typeface="游ゴシック" panose="020F0502020204030204"/>
                        </a:defRPr>
                      </a:lvl7pPr>
                      <a:lvl8pPr marL="3527801" algn="l" defTabSz="1007943" rtl="0" eaLnBrk="1" latinLnBrk="0" hangingPunct="1">
                        <a:defRPr kumimoji="1" sz="1984" kern="1200">
                          <a:solidFill>
                            <a:schemeClr val="tx1"/>
                          </a:solidFill>
                          <a:latin typeface="游ゴシック" panose="020F0502020204030204"/>
                        </a:defRPr>
                      </a:lvl8pPr>
                      <a:lvl9pPr marL="4031772" algn="l" defTabSz="1007943" rtl="0" eaLnBrk="1" latinLnBrk="0" hangingPunct="1">
                        <a:defRPr kumimoji="1" sz="1984" kern="1200">
                          <a:solidFill>
                            <a:schemeClr val="tx1"/>
                          </a:solidFill>
                          <a:latin typeface="游ゴシック" panose="020F0502020204030204"/>
                        </a:defRPr>
                      </a:lvl9pPr>
                    </a:lstStyle>
                    <a:p>
                      <a:pPr algn="r" fontAlgn="ctr"/>
                      <a:r>
                        <a:rPr lang="en-US" altLang="ja-JP" sz="1600" u="none" strike="noStrike">
                          <a:effectLst/>
                          <a:latin typeface="Arial" panose="020B0604020202020204" pitchFamily="34" charset="0"/>
                          <a:cs typeface="Arial" panose="020B0604020202020204" pitchFamily="34" charset="0"/>
                        </a:rPr>
                        <a:t>72.9%</a:t>
                      </a:r>
                      <a:endParaRPr lang="en-US" altLang="ja-JP" sz="1600" b="0" i="0" u="none" strike="noStrike">
                        <a:solidFill>
                          <a:srgbClr val="000000"/>
                        </a:solidFill>
                        <a:effectLst/>
                        <a:latin typeface="Arial" panose="020B0604020202020204" pitchFamily="34" charset="0"/>
                        <a:ea typeface="Meiryo UI" panose="020B0604030504040204" pitchFamily="50" charset="-128"/>
                        <a:cs typeface="Arial" panose="020B0604020202020204" pitchFamily="34" charset="0"/>
                      </a:endParaRPr>
                    </a:p>
                  </a:txBody>
                  <a:tcPr marL="0" marR="0" marT="0" marB="0" anchor="ctr">
                    <a:lnL w="12700" cmpd="sng">
                      <a:solidFill>
                        <a:sysClr val="windowText" lastClr="000000"/>
                      </a:solidFill>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noFill/>
                  </a:tcPr>
                </a:tc>
                <a:tc>
                  <a:txBody>
                    <a:bodyPr/>
                    <a:lstStyle>
                      <a:lvl1pPr marL="0" algn="l" defTabSz="1007943" rtl="0" eaLnBrk="1" latinLnBrk="0" hangingPunct="1">
                        <a:defRPr kumimoji="1" sz="1984" kern="1200">
                          <a:solidFill>
                            <a:schemeClr val="tx1"/>
                          </a:solidFill>
                          <a:latin typeface="游ゴシック" panose="020F0502020204030204"/>
                        </a:defRPr>
                      </a:lvl1pPr>
                      <a:lvl2pPr marL="503972" algn="l" defTabSz="1007943" rtl="0" eaLnBrk="1" latinLnBrk="0" hangingPunct="1">
                        <a:defRPr kumimoji="1" sz="1984" kern="1200">
                          <a:solidFill>
                            <a:schemeClr val="tx1"/>
                          </a:solidFill>
                          <a:latin typeface="游ゴシック" panose="020F0502020204030204"/>
                        </a:defRPr>
                      </a:lvl2pPr>
                      <a:lvl3pPr marL="1007943" algn="l" defTabSz="1007943" rtl="0" eaLnBrk="1" latinLnBrk="0" hangingPunct="1">
                        <a:defRPr kumimoji="1" sz="1984" kern="1200">
                          <a:solidFill>
                            <a:schemeClr val="tx1"/>
                          </a:solidFill>
                          <a:latin typeface="游ゴシック" panose="020F0502020204030204"/>
                        </a:defRPr>
                      </a:lvl3pPr>
                      <a:lvl4pPr marL="1511915" algn="l" defTabSz="1007943" rtl="0" eaLnBrk="1" latinLnBrk="0" hangingPunct="1">
                        <a:defRPr kumimoji="1" sz="1984" kern="1200">
                          <a:solidFill>
                            <a:schemeClr val="tx1"/>
                          </a:solidFill>
                          <a:latin typeface="游ゴシック" panose="020F0502020204030204"/>
                        </a:defRPr>
                      </a:lvl4pPr>
                      <a:lvl5pPr marL="2015886" algn="l" defTabSz="1007943" rtl="0" eaLnBrk="1" latinLnBrk="0" hangingPunct="1">
                        <a:defRPr kumimoji="1" sz="1984" kern="1200">
                          <a:solidFill>
                            <a:schemeClr val="tx1"/>
                          </a:solidFill>
                          <a:latin typeface="游ゴシック" panose="020F0502020204030204"/>
                        </a:defRPr>
                      </a:lvl5pPr>
                      <a:lvl6pPr marL="2519858" algn="l" defTabSz="1007943" rtl="0" eaLnBrk="1" latinLnBrk="0" hangingPunct="1">
                        <a:defRPr kumimoji="1" sz="1984" kern="1200">
                          <a:solidFill>
                            <a:schemeClr val="tx1"/>
                          </a:solidFill>
                          <a:latin typeface="游ゴシック" panose="020F0502020204030204"/>
                        </a:defRPr>
                      </a:lvl6pPr>
                      <a:lvl7pPr marL="3023829" algn="l" defTabSz="1007943" rtl="0" eaLnBrk="1" latinLnBrk="0" hangingPunct="1">
                        <a:defRPr kumimoji="1" sz="1984" kern="1200">
                          <a:solidFill>
                            <a:schemeClr val="tx1"/>
                          </a:solidFill>
                          <a:latin typeface="游ゴシック" panose="020F0502020204030204"/>
                        </a:defRPr>
                      </a:lvl7pPr>
                      <a:lvl8pPr marL="3527801" algn="l" defTabSz="1007943" rtl="0" eaLnBrk="1" latinLnBrk="0" hangingPunct="1">
                        <a:defRPr kumimoji="1" sz="1984" kern="1200">
                          <a:solidFill>
                            <a:schemeClr val="tx1"/>
                          </a:solidFill>
                          <a:latin typeface="游ゴシック" panose="020F0502020204030204"/>
                        </a:defRPr>
                      </a:lvl8pPr>
                      <a:lvl9pPr marL="4031772" algn="l" defTabSz="1007943" rtl="0" eaLnBrk="1" latinLnBrk="0" hangingPunct="1">
                        <a:defRPr kumimoji="1" sz="1984" kern="1200">
                          <a:solidFill>
                            <a:schemeClr val="tx1"/>
                          </a:solidFill>
                          <a:latin typeface="游ゴシック" panose="020F0502020204030204"/>
                        </a:defRPr>
                      </a:lvl9pPr>
                    </a:lstStyle>
                    <a:p>
                      <a:pPr algn="r" fontAlgn="ctr"/>
                      <a:r>
                        <a:rPr lang="en-US" altLang="ja-JP" sz="1600" u="none" strike="noStrike">
                          <a:effectLst/>
                          <a:latin typeface="Arial" panose="020B0604020202020204" pitchFamily="34" charset="0"/>
                          <a:cs typeface="Arial" panose="020B0604020202020204" pitchFamily="34" charset="0"/>
                        </a:rPr>
                        <a:t>52.9%</a:t>
                      </a:r>
                      <a:endParaRPr lang="en-US" altLang="ja-JP" sz="1600" b="0" i="0" u="none" strike="noStrike">
                        <a:solidFill>
                          <a:srgbClr val="000000"/>
                        </a:solidFill>
                        <a:effectLst/>
                        <a:latin typeface="Arial" panose="020B0604020202020204" pitchFamily="34" charset="0"/>
                        <a:ea typeface="Meiryo UI" panose="020B0604030504040204" pitchFamily="50" charset="-128"/>
                        <a:cs typeface="Arial" panose="020B0604020202020204" pitchFamily="34" charset="0"/>
                      </a:endParaRPr>
                    </a:p>
                  </a:txBody>
                  <a:tcPr marL="0" marR="0" marT="0" marB="0" anchor="ctr">
                    <a:lnL w="12700" cmpd="sng">
                      <a:solidFill>
                        <a:sysClr val="windowText" lastClr="000000"/>
                      </a:solidFill>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noFill/>
                  </a:tcPr>
                </a:tc>
                <a:tc>
                  <a:txBody>
                    <a:bodyPr/>
                    <a:lstStyle>
                      <a:lvl1pPr marL="0" algn="l" defTabSz="1007943" rtl="0" eaLnBrk="1" latinLnBrk="0" hangingPunct="1">
                        <a:defRPr kumimoji="1" sz="1984" kern="1200">
                          <a:solidFill>
                            <a:schemeClr val="tx1"/>
                          </a:solidFill>
                          <a:latin typeface="游ゴシック" panose="020F0502020204030204"/>
                        </a:defRPr>
                      </a:lvl1pPr>
                      <a:lvl2pPr marL="503972" algn="l" defTabSz="1007943" rtl="0" eaLnBrk="1" latinLnBrk="0" hangingPunct="1">
                        <a:defRPr kumimoji="1" sz="1984" kern="1200">
                          <a:solidFill>
                            <a:schemeClr val="tx1"/>
                          </a:solidFill>
                          <a:latin typeface="游ゴシック" panose="020F0502020204030204"/>
                        </a:defRPr>
                      </a:lvl2pPr>
                      <a:lvl3pPr marL="1007943" algn="l" defTabSz="1007943" rtl="0" eaLnBrk="1" latinLnBrk="0" hangingPunct="1">
                        <a:defRPr kumimoji="1" sz="1984" kern="1200">
                          <a:solidFill>
                            <a:schemeClr val="tx1"/>
                          </a:solidFill>
                          <a:latin typeface="游ゴシック" panose="020F0502020204030204"/>
                        </a:defRPr>
                      </a:lvl3pPr>
                      <a:lvl4pPr marL="1511915" algn="l" defTabSz="1007943" rtl="0" eaLnBrk="1" latinLnBrk="0" hangingPunct="1">
                        <a:defRPr kumimoji="1" sz="1984" kern="1200">
                          <a:solidFill>
                            <a:schemeClr val="tx1"/>
                          </a:solidFill>
                          <a:latin typeface="游ゴシック" panose="020F0502020204030204"/>
                        </a:defRPr>
                      </a:lvl4pPr>
                      <a:lvl5pPr marL="2015886" algn="l" defTabSz="1007943" rtl="0" eaLnBrk="1" latinLnBrk="0" hangingPunct="1">
                        <a:defRPr kumimoji="1" sz="1984" kern="1200">
                          <a:solidFill>
                            <a:schemeClr val="tx1"/>
                          </a:solidFill>
                          <a:latin typeface="游ゴシック" panose="020F0502020204030204"/>
                        </a:defRPr>
                      </a:lvl5pPr>
                      <a:lvl6pPr marL="2519858" algn="l" defTabSz="1007943" rtl="0" eaLnBrk="1" latinLnBrk="0" hangingPunct="1">
                        <a:defRPr kumimoji="1" sz="1984" kern="1200">
                          <a:solidFill>
                            <a:schemeClr val="tx1"/>
                          </a:solidFill>
                          <a:latin typeface="游ゴシック" panose="020F0502020204030204"/>
                        </a:defRPr>
                      </a:lvl6pPr>
                      <a:lvl7pPr marL="3023829" algn="l" defTabSz="1007943" rtl="0" eaLnBrk="1" latinLnBrk="0" hangingPunct="1">
                        <a:defRPr kumimoji="1" sz="1984" kern="1200">
                          <a:solidFill>
                            <a:schemeClr val="tx1"/>
                          </a:solidFill>
                          <a:latin typeface="游ゴシック" panose="020F0502020204030204"/>
                        </a:defRPr>
                      </a:lvl7pPr>
                      <a:lvl8pPr marL="3527801" algn="l" defTabSz="1007943" rtl="0" eaLnBrk="1" latinLnBrk="0" hangingPunct="1">
                        <a:defRPr kumimoji="1" sz="1984" kern="1200">
                          <a:solidFill>
                            <a:schemeClr val="tx1"/>
                          </a:solidFill>
                          <a:latin typeface="游ゴシック" panose="020F0502020204030204"/>
                        </a:defRPr>
                      </a:lvl8pPr>
                      <a:lvl9pPr marL="4031772" algn="l" defTabSz="1007943" rtl="0" eaLnBrk="1" latinLnBrk="0" hangingPunct="1">
                        <a:defRPr kumimoji="1" sz="1984" kern="1200">
                          <a:solidFill>
                            <a:schemeClr val="tx1"/>
                          </a:solidFill>
                          <a:latin typeface="游ゴシック" panose="020F0502020204030204"/>
                        </a:defRPr>
                      </a:lvl9pPr>
                    </a:lstStyle>
                    <a:p>
                      <a:pPr algn="r" fontAlgn="ctr"/>
                      <a:r>
                        <a:rPr lang="en-US" altLang="ja-JP" sz="1600" u="none" strike="noStrike">
                          <a:effectLst/>
                          <a:latin typeface="Arial" panose="020B0604020202020204" pitchFamily="34" charset="0"/>
                          <a:cs typeface="Arial" panose="020B0604020202020204" pitchFamily="34" charset="0"/>
                        </a:rPr>
                        <a:t>57.6%</a:t>
                      </a:r>
                      <a:endParaRPr lang="en-US" altLang="ja-JP" sz="1600" b="0" i="0" u="none" strike="noStrike">
                        <a:solidFill>
                          <a:srgbClr val="000000"/>
                        </a:solidFill>
                        <a:effectLst/>
                        <a:latin typeface="Arial" panose="020B0604020202020204" pitchFamily="34" charset="0"/>
                        <a:ea typeface="Meiryo UI" panose="020B0604030504040204" pitchFamily="50" charset="-128"/>
                        <a:cs typeface="Arial" panose="020B0604020202020204" pitchFamily="34" charset="0"/>
                      </a:endParaRPr>
                    </a:p>
                  </a:txBody>
                  <a:tcPr marL="0" marR="0" marT="0" marB="0" anchor="ctr">
                    <a:lnL w="12700" cmpd="sng">
                      <a:solidFill>
                        <a:sysClr val="windowText" lastClr="000000"/>
                      </a:solidFill>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noFill/>
                  </a:tcPr>
                </a:tc>
                <a:tc>
                  <a:txBody>
                    <a:bodyPr/>
                    <a:lstStyle>
                      <a:lvl1pPr marL="0" algn="l" defTabSz="1007943" rtl="0" eaLnBrk="1" latinLnBrk="0" hangingPunct="1">
                        <a:defRPr kumimoji="1" sz="1984" kern="1200">
                          <a:solidFill>
                            <a:schemeClr val="tx1"/>
                          </a:solidFill>
                          <a:latin typeface="游ゴシック" panose="020F0502020204030204"/>
                        </a:defRPr>
                      </a:lvl1pPr>
                      <a:lvl2pPr marL="503972" algn="l" defTabSz="1007943" rtl="0" eaLnBrk="1" latinLnBrk="0" hangingPunct="1">
                        <a:defRPr kumimoji="1" sz="1984" kern="1200">
                          <a:solidFill>
                            <a:schemeClr val="tx1"/>
                          </a:solidFill>
                          <a:latin typeface="游ゴシック" panose="020F0502020204030204"/>
                        </a:defRPr>
                      </a:lvl2pPr>
                      <a:lvl3pPr marL="1007943" algn="l" defTabSz="1007943" rtl="0" eaLnBrk="1" latinLnBrk="0" hangingPunct="1">
                        <a:defRPr kumimoji="1" sz="1984" kern="1200">
                          <a:solidFill>
                            <a:schemeClr val="tx1"/>
                          </a:solidFill>
                          <a:latin typeface="游ゴシック" panose="020F0502020204030204"/>
                        </a:defRPr>
                      </a:lvl3pPr>
                      <a:lvl4pPr marL="1511915" algn="l" defTabSz="1007943" rtl="0" eaLnBrk="1" latinLnBrk="0" hangingPunct="1">
                        <a:defRPr kumimoji="1" sz="1984" kern="1200">
                          <a:solidFill>
                            <a:schemeClr val="tx1"/>
                          </a:solidFill>
                          <a:latin typeface="游ゴシック" panose="020F0502020204030204"/>
                        </a:defRPr>
                      </a:lvl4pPr>
                      <a:lvl5pPr marL="2015886" algn="l" defTabSz="1007943" rtl="0" eaLnBrk="1" latinLnBrk="0" hangingPunct="1">
                        <a:defRPr kumimoji="1" sz="1984" kern="1200">
                          <a:solidFill>
                            <a:schemeClr val="tx1"/>
                          </a:solidFill>
                          <a:latin typeface="游ゴシック" panose="020F0502020204030204"/>
                        </a:defRPr>
                      </a:lvl5pPr>
                      <a:lvl6pPr marL="2519858" algn="l" defTabSz="1007943" rtl="0" eaLnBrk="1" latinLnBrk="0" hangingPunct="1">
                        <a:defRPr kumimoji="1" sz="1984" kern="1200">
                          <a:solidFill>
                            <a:schemeClr val="tx1"/>
                          </a:solidFill>
                          <a:latin typeface="游ゴシック" panose="020F0502020204030204"/>
                        </a:defRPr>
                      </a:lvl6pPr>
                      <a:lvl7pPr marL="3023829" algn="l" defTabSz="1007943" rtl="0" eaLnBrk="1" latinLnBrk="0" hangingPunct="1">
                        <a:defRPr kumimoji="1" sz="1984" kern="1200">
                          <a:solidFill>
                            <a:schemeClr val="tx1"/>
                          </a:solidFill>
                          <a:latin typeface="游ゴシック" panose="020F0502020204030204"/>
                        </a:defRPr>
                      </a:lvl7pPr>
                      <a:lvl8pPr marL="3527801" algn="l" defTabSz="1007943" rtl="0" eaLnBrk="1" latinLnBrk="0" hangingPunct="1">
                        <a:defRPr kumimoji="1" sz="1984" kern="1200">
                          <a:solidFill>
                            <a:schemeClr val="tx1"/>
                          </a:solidFill>
                          <a:latin typeface="游ゴシック" panose="020F0502020204030204"/>
                        </a:defRPr>
                      </a:lvl8pPr>
                      <a:lvl9pPr marL="4031772" algn="l" defTabSz="1007943" rtl="0" eaLnBrk="1" latinLnBrk="0" hangingPunct="1">
                        <a:defRPr kumimoji="1" sz="1984" kern="1200">
                          <a:solidFill>
                            <a:schemeClr val="tx1"/>
                          </a:solidFill>
                          <a:latin typeface="游ゴシック" panose="020F0502020204030204"/>
                        </a:defRPr>
                      </a:lvl9pPr>
                    </a:lstStyle>
                    <a:p>
                      <a:pPr algn="r" fontAlgn="ctr"/>
                      <a:r>
                        <a:rPr lang="en-US" altLang="ja-JP" sz="1600" b="1" u="none" strike="noStrike" dirty="0">
                          <a:effectLst/>
                          <a:latin typeface="Arial" panose="020B0604020202020204" pitchFamily="34" charset="0"/>
                          <a:cs typeface="Arial" panose="020B0604020202020204" pitchFamily="34" charset="0"/>
                        </a:rPr>
                        <a:t>94.1%</a:t>
                      </a:r>
                      <a:endParaRPr lang="en-US" altLang="ja-JP" sz="1600" b="1" i="0" u="none" strike="noStrike" dirty="0">
                        <a:solidFill>
                          <a:srgbClr val="000000"/>
                        </a:solidFill>
                        <a:effectLst/>
                        <a:latin typeface="Arial" panose="020B0604020202020204" pitchFamily="34" charset="0"/>
                        <a:ea typeface="Meiryo UI" panose="020B0604030504040204" pitchFamily="50" charset="-128"/>
                        <a:cs typeface="Arial" panose="020B0604020202020204" pitchFamily="34" charset="0"/>
                      </a:endParaRPr>
                    </a:p>
                  </a:txBody>
                  <a:tcPr marL="0" marR="0" marT="0" marB="0" anchor="ctr">
                    <a:lnL w="12700" cmpd="sng">
                      <a:solidFill>
                        <a:sysClr val="windowText" lastClr="000000"/>
                      </a:solidFill>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solidFill>
                      <a:srgbClr val="ED7D31">
                        <a:lumMod val="20000"/>
                        <a:lumOff val="80000"/>
                      </a:srgbClr>
                    </a:solidFill>
                  </a:tcPr>
                </a:tc>
                <a:tc>
                  <a:txBody>
                    <a:bodyPr/>
                    <a:lstStyle>
                      <a:lvl1pPr marL="0" algn="l" defTabSz="1007943" rtl="0" eaLnBrk="1" latinLnBrk="0" hangingPunct="1">
                        <a:defRPr kumimoji="1" sz="1984" kern="1200">
                          <a:solidFill>
                            <a:schemeClr val="tx1"/>
                          </a:solidFill>
                          <a:latin typeface="游ゴシック" panose="020F0502020204030204"/>
                        </a:defRPr>
                      </a:lvl1pPr>
                      <a:lvl2pPr marL="503972" algn="l" defTabSz="1007943" rtl="0" eaLnBrk="1" latinLnBrk="0" hangingPunct="1">
                        <a:defRPr kumimoji="1" sz="1984" kern="1200">
                          <a:solidFill>
                            <a:schemeClr val="tx1"/>
                          </a:solidFill>
                          <a:latin typeface="游ゴシック" panose="020F0502020204030204"/>
                        </a:defRPr>
                      </a:lvl2pPr>
                      <a:lvl3pPr marL="1007943" algn="l" defTabSz="1007943" rtl="0" eaLnBrk="1" latinLnBrk="0" hangingPunct="1">
                        <a:defRPr kumimoji="1" sz="1984" kern="1200">
                          <a:solidFill>
                            <a:schemeClr val="tx1"/>
                          </a:solidFill>
                          <a:latin typeface="游ゴシック" panose="020F0502020204030204"/>
                        </a:defRPr>
                      </a:lvl3pPr>
                      <a:lvl4pPr marL="1511915" algn="l" defTabSz="1007943" rtl="0" eaLnBrk="1" latinLnBrk="0" hangingPunct="1">
                        <a:defRPr kumimoji="1" sz="1984" kern="1200">
                          <a:solidFill>
                            <a:schemeClr val="tx1"/>
                          </a:solidFill>
                          <a:latin typeface="游ゴシック" panose="020F0502020204030204"/>
                        </a:defRPr>
                      </a:lvl4pPr>
                      <a:lvl5pPr marL="2015886" algn="l" defTabSz="1007943" rtl="0" eaLnBrk="1" latinLnBrk="0" hangingPunct="1">
                        <a:defRPr kumimoji="1" sz="1984" kern="1200">
                          <a:solidFill>
                            <a:schemeClr val="tx1"/>
                          </a:solidFill>
                          <a:latin typeface="游ゴシック" panose="020F0502020204030204"/>
                        </a:defRPr>
                      </a:lvl5pPr>
                      <a:lvl6pPr marL="2519858" algn="l" defTabSz="1007943" rtl="0" eaLnBrk="1" latinLnBrk="0" hangingPunct="1">
                        <a:defRPr kumimoji="1" sz="1984" kern="1200">
                          <a:solidFill>
                            <a:schemeClr val="tx1"/>
                          </a:solidFill>
                          <a:latin typeface="游ゴシック" panose="020F0502020204030204"/>
                        </a:defRPr>
                      </a:lvl6pPr>
                      <a:lvl7pPr marL="3023829" algn="l" defTabSz="1007943" rtl="0" eaLnBrk="1" latinLnBrk="0" hangingPunct="1">
                        <a:defRPr kumimoji="1" sz="1984" kern="1200">
                          <a:solidFill>
                            <a:schemeClr val="tx1"/>
                          </a:solidFill>
                          <a:latin typeface="游ゴシック" panose="020F0502020204030204"/>
                        </a:defRPr>
                      </a:lvl7pPr>
                      <a:lvl8pPr marL="3527801" algn="l" defTabSz="1007943" rtl="0" eaLnBrk="1" latinLnBrk="0" hangingPunct="1">
                        <a:defRPr kumimoji="1" sz="1984" kern="1200">
                          <a:solidFill>
                            <a:schemeClr val="tx1"/>
                          </a:solidFill>
                          <a:latin typeface="游ゴシック" panose="020F0502020204030204"/>
                        </a:defRPr>
                      </a:lvl8pPr>
                      <a:lvl9pPr marL="4031772" algn="l" defTabSz="1007943" rtl="0" eaLnBrk="1" latinLnBrk="0" hangingPunct="1">
                        <a:defRPr kumimoji="1" sz="1984" kern="1200">
                          <a:solidFill>
                            <a:schemeClr val="tx1"/>
                          </a:solidFill>
                          <a:latin typeface="游ゴシック" panose="020F0502020204030204"/>
                        </a:defRPr>
                      </a:lvl9pPr>
                    </a:lstStyle>
                    <a:p>
                      <a:pPr algn="r" fontAlgn="ctr"/>
                      <a:r>
                        <a:rPr lang="en-US" altLang="ja-JP" sz="1600" b="1" u="none" strike="noStrike" dirty="0">
                          <a:effectLst/>
                          <a:latin typeface="Arial" panose="020B0604020202020204" pitchFamily="34" charset="0"/>
                          <a:cs typeface="Arial" panose="020B0604020202020204" pitchFamily="34" charset="0"/>
                        </a:rPr>
                        <a:t>94.1%</a:t>
                      </a:r>
                      <a:endParaRPr lang="en-US" altLang="ja-JP" sz="1600" b="1" i="0" u="none" strike="noStrike" dirty="0">
                        <a:solidFill>
                          <a:srgbClr val="000000"/>
                        </a:solidFill>
                        <a:effectLst/>
                        <a:latin typeface="Arial" panose="020B0604020202020204" pitchFamily="34" charset="0"/>
                        <a:ea typeface="Meiryo UI" panose="020B0604030504040204" pitchFamily="50" charset="-128"/>
                        <a:cs typeface="Arial" panose="020B0604020202020204" pitchFamily="34" charset="0"/>
                      </a:endParaRPr>
                    </a:p>
                  </a:txBody>
                  <a:tcPr marL="0" marR="0" marT="0" marB="0" anchor="ctr">
                    <a:lnL w="12700" cmpd="sng">
                      <a:solidFill>
                        <a:sysClr val="windowText" lastClr="000000"/>
                      </a:solidFill>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solidFill>
                      <a:srgbClr val="ED7D31">
                        <a:lumMod val="20000"/>
                        <a:lumOff val="80000"/>
                      </a:srgbClr>
                    </a:solidFill>
                  </a:tcPr>
                </a:tc>
                <a:tc>
                  <a:txBody>
                    <a:bodyPr/>
                    <a:lstStyle>
                      <a:lvl1pPr marL="0" algn="l" defTabSz="1007943" rtl="0" eaLnBrk="1" latinLnBrk="0" hangingPunct="1">
                        <a:defRPr kumimoji="1" sz="1984" kern="1200">
                          <a:solidFill>
                            <a:schemeClr val="tx1"/>
                          </a:solidFill>
                          <a:latin typeface="游ゴシック" panose="020F0502020204030204"/>
                        </a:defRPr>
                      </a:lvl1pPr>
                      <a:lvl2pPr marL="503972" algn="l" defTabSz="1007943" rtl="0" eaLnBrk="1" latinLnBrk="0" hangingPunct="1">
                        <a:defRPr kumimoji="1" sz="1984" kern="1200">
                          <a:solidFill>
                            <a:schemeClr val="tx1"/>
                          </a:solidFill>
                          <a:latin typeface="游ゴシック" panose="020F0502020204030204"/>
                        </a:defRPr>
                      </a:lvl2pPr>
                      <a:lvl3pPr marL="1007943" algn="l" defTabSz="1007943" rtl="0" eaLnBrk="1" latinLnBrk="0" hangingPunct="1">
                        <a:defRPr kumimoji="1" sz="1984" kern="1200">
                          <a:solidFill>
                            <a:schemeClr val="tx1"/>
                          </a:solidFill>
                          <a:latin typeface="游ゴシック" panose="020F0502020204030204"/>
                        </a:defRPr>
                      </a:lvl3pPr>
                      <a:lvl4pPr marL="1511915" algn="l" defTabSz="1007943" rtl="0" eaLnBrk="1" latinLnBrk="0" hangingPunct="1">
                        <a:defRPr kumimoji="1" sz="1984" kern="1200">
                          <a:solidFill>
                            <a:schemeClr val="tx1"/>
                          </a:solidFill>
                          <a:latin typeface="游ゴシック" panose="020F0502020204030204"/>
                        </a:defRPr>
                      </a:lvl4pPr>
                      <a:lvl5pPr marL="2015886" algn="l" defTabSz="1007943" rtl="0" eaLnBrk="1" latinLnBrk="0" hangingPunct="1">
                        <a:defRPr kumimoji="1" sz="1984" kern="1200">
                          <a:solidFill>
                            <a:schemeClr val="tx1"/>
                          </a:solidFill>
                          <a:latin typeface="游ゴシック" panose="020F0502020204030204"/>
                        </a:defRPr>
                      </a:lvl5pPr>
                      <a:lvl6pPr marL="2519858" algn="l" defTabSz="1007943" rtl="0" eaLnBrk="1" latinLnBrk="0" hangingPunct="1">
                        <a:defRPr kumimoji="1" sz="1984" kern="1200">
                          <a:solidFill>
                            <a:schemeClr val="tx1"/>
                          </a:solidFill>
                          <a:latin typeface="游ゴシック" panose="020F0502020204030204"/>
                        </a:defRPr>
                      </a:lvl6pPr>
                      <a:lvl7pPr marL="3023829" algn="l" defTabSz="1007943" rtl="0" eaLnBrk="1" latinLnBrk="0" hangingPunct="1">
                        <a:defRPr kumimoji="1" sz="1984" kern="1200">
                          <a:solidFill>
                            <a:schemeClr val="tx1"/>
                          </a:solidFill>
                          <a:latin typeface="游ゴシック" panose="020F0502020204030204"/>
                        </a:defRPr>
                      </a:lvl7pPr>
                      <a:lvl8pPr marL="3527801" algn="l" defTabSz="1007943" rtl="0" eaLnBrk="1" latinLnBrk="0" hangingPunct="1">
                        <a:defRPr kumimoji="1" sz="1984" kern="1200">
                          <a:solidFill>
                            <a:schemeClr val="tx1"/>
                          </a:solidFill>
                          <a:latin typeface="游ゴシック" panose="020F0502020204030204"/>
                        </a:defRPr>
                      </a:lvl8pPr>
                      <a:lvl9pPr marL="4031772" algn="l" defTabSz="1007943" rtl="0" eaLnBrk="1" latinLnBrk="0" hangingPunct="1">
                        <a:defRPr kumimoji="1" sz="1984" kern="1200">
                          <a:solidFill>
                            <a:schemeClr val="tx1"/>
                          </a:solidFill>
                          <a:latin typeface="游ゴシック" panose="020F0502020204030204"/>
                        </a:defRPr>
                      </a:lvl9pPr>
                    </a:lstStyle>
                    <a:p>
                      <a:pPr algn="r" fontAlgn="ctr"/>
                      <a:r>
                        <a:rPr lang="en-US" altLang="ja-JP" sz="1600" u="none" strike="noStrike" dirty="0">
                          <a:effectLst/>
                          <a:latin typeface="Arial" panose="020B0604020202020204" pitchFamily="34" charset="0"/>
                          <a:cs typeface="Arial" panose="020B0604020202020204" pitchFamily="34" charset="0"/>
                        </a:rPr>
                        <a:t>31.8%</a:t>
                      </a:r>
                      <a:endParaRPr lang="en-US" altLang="ja-JP" sz="1600" b="0" i="0" u="none" strike="noStrike" dirty="0">
                        <a:solidFill>
                          <a:srgbClr val="000000"/>
                        </a:solidFill>
                        <a:effectLst/>
                        <a:latin typeface="Arial" panose="020B0604020202020204" pitchFamily="34" charset="0"/>
                        <a:ea typeface="Meiryo UI" panose="020B0604030504040204" pitchFamily="50" charset="-128"/>
                        <a:cs typeface="Arial" panose="020B0604020202020204" pitchFamily="34" charset="0"/>
                      </a:endParaRPr>
                    </a:p>
                  </a:txBody>
                  <a:tcPr marL="0" marR="0" marT="0" marB="0" anchor="ctr">
                    <a:lnL w="12700" cmpd="sng">
                      <a:solidFill>
                        <a:sysClr val="windowText" lastClr="000000"/>
                      </a:solidFill>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solidFill>
                      <a:srgbClr val="5B9BD5">
                        <a:lumMod val="20000"/>
                        <a:lumOff val="80000"/>
                      </a:srgbClr>
                    </a:solidFill>
                  </a:tcPr>
                </a:tc>
                <a:tc>
                  <a:txBody>
                    <a:bodyPr/>
                    <a:lstStyle>
                      <a:lvl1pPr marL="0" algn="l" defTabSz="1007943" rtl="0" eaLnBrk="1" latinLnBrk="0" hangingPunct="1">
                        <a:defRPr kumimoji="1" sz="1984" kern="1200">
                          <a:solidFill>
                            <a:schemeClr val="tx1"/>
                          </a:solidFill>
                          <a:latin typeface="游ゴシック" panose="020F0502020204030204"/>
                        </a:defRPr>
                      </a:lvl1pPr>
                      <a:lvl2pPr marL="503972" algn="l" defTabSz="1007943" rtl="0" eaLnBrk="1" latinLnBrk="0" hangingPunct="1">
                        <a:defRPr kumimoji="1" sz="1984" kern="1200">
                          <a:solidFill>
                            <a:schemeClr val="tx1"/>
                          </a:solidFill>
                          <a:latin typeface="游ゴシック" panose="020F0502020204030204"/>
                        </a:defRPr>
                      </a:lvl2pPr>
                      <a:lvl3pPr marL="1007943" algn="l" defTabSz="1007943" rtl="0" eaLnBrk="1" latinLnBrk="0" hangingPunct="1">
                        <a:defRPr kumimoji="1" sz="1984" kern="1200">
                          <a:solidFill>
                            <a:schemeClr val="tx1"/>
                          </a:solidFill>
                          <a:latin typeface="游ゴシック" panose="020F0502020204030204"/>
                        </a:defRPr>
                      </a:lvl3pPr>
                      <a:lvl4pPr marL="1511915" algn="l" defTabSz="1007943" rtl="0" eaLnBrk="1" latinLnBrk="0" hangingPunct="1">
                        <a:defRPr kumimoji="1" sz="1984" kern="1200">
                          <a:solidFill>
                            <a:schemeClr val="tx1"/>
                          </a:solidFill>
                          <a:latin typeface="游ゴシック" panose="020F0502020204030204"/>
                        </a:defRPr>
                      </a:lvl4pPr>
                      <a:lvl5pPr marL="2015886" algn="l" defTabSz="1007943" rtl="0" eaLnBrk="1" latinLnBrk="0" hangingPunct="1">
                        <a:defRPr kumimoji="1" sz="1984" kern="1200">
                          <a:solidFill>
                            <a:schemeClr val="tx1"/>
                          </a:solidFill>
                          <a:latin typeface="游ゴシック" panose="020F0502020204030204"/>
                        </a:defRPr>
                      </a:lvl5pPr>
                      <a:lvl6pPr marL="2519858" algn="l" defTabSz="1007943" rtl="0" eaLnBrk="1" latinLnBrk="0" hangingPunct="1">
                        <a:defRPr kumimoji="1" sz="1984" kern="1200">
                          <a:solidFill>
                            <a:schemeClr val="tx1"/>
                          </a:solidFill>
                          <a:latin typeface="游ゴシック" panose="020F0502020204030204"/>
                        </a:defRPr>
                      </a:lvl6pPr>
                      <a:lvl7pPr marL="3023829" algn="l" defTabSz="1007943" rtl="0" eaLnBrk="1" latinLnBrk="0" hangingPunct="1">
                        <a:defRPr kumimoji="1" sz="1984" kern="1200">
                          <a:solidFill>
                            <a:schemeClr val="tx1"/>
                          </a:solidFill>
                          <a:latin typeface="游ゴシック" panose="020F0502020204030204"/>
                        </a:defRPr>
                      </a:lvl7pPr>
                      <a:lvl8pPr marL="3527801" algn="l" defTabSz="1007943" rtl="0" eaLnBrk="1" latinLnBrk="0" hangingPunct="1">
                        <a:defRPr kumimoji="1" sz="1984" kern="1200">
                          <a:solidFill>
                            <a:schemeClr val="tx1"/>
                          </a:solidFill>
                          <a:latin typeface="游ゴシック" panose="020F0502020204030204"/>
                        </a:defRPr>
                      </a:lvl8pPr>
                      <a:lvl9pPr marL="4031772" algn="l" defTabSz="1007943" rtl="0" eaLnBrk="1" latinLnBrk="0" hangingPunct="1">
                        <a:defRPr kumimoji="1" sz="1984" kern="1200">
                          <a:solidFill>
                            <a:schemeClr val="tx1"/>
                          </a:solidFill>
                          <a:latin typeface="游ゴシック" panose="020F0502020204030204"/>
                        </a:defRPr>
                      </a:lvl9pPr>
                    </a:lstStyle>
                    <a:p>
                      <a:pPr algn="r" fontAlgn="ctr"/>
                      <a:r>
                        <a:rPr lang="en-US" altLang="ja-JP" sz="1600" u="none" strike="noStrike" dirty="0">
                          <a:effectLst/>
                          <a:latin typeface="Arial" panose="020B0604020202020204" pitchFamily="34" charset="0"/>
                          <a:cs typeface="Arial" panose="020B0604020202020204" pitchFamily="34" charset="0"/>
                        </a:rPr>
                        <a:t>44.7%</a:t>
                      </a:r>
                      <a:endParaRPr lang="en-US" altLang="ja-JP" sz="1600" b="0" i="0" u="none" strike="noStrike" dirty="0">
                        <a:solidFill>
                          <a:srgbClr val="000000"/>
                        </a:solidFill>
                        <a:effectLst/>
                        <a:latin typeface="Arial" panose="020B0604020202020204" pitchFamily="34" charset="0"/>
                        <a:ea typeface="Meiryo UI" panose="020B0604030504040204" pitchFamily="50" charset="-128"/>
                        <a:cs typeface="Arial" panose="020B0604020202020204" pitchFamily="34" charset="0"/>
                      </a:endParaRPr>
                    </a:p>
                  </a:txBody>
                  <a:tcPr marL="0" marR="0" marT="0" marB="0" anchor="ctr">
                    <a:lnL w="12700" cmpd="sng">
                      <a:solidFill>
                        <a:sysClr val="windowText" lastClr="000000"/>
                      </a:solidFill>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solidFill>
                      <a:srgbClr val="5B9BD5">
                        <a:lumMod val="20000"/>
                        <a:lumOff val="80000"/>
                      </a:srgbClr>
                    </a:solidFill>
                  </a:tcPr>
                </a:tc>
                <a:extLst>
                  <a:ext uri="{0D108BD9-81ED-4DB2-BD59-A6C34878D82A}">
                    <a16:rowId xmlns:a16="http://schemas.microsoft.com/office/drawing/2014/main" val="2922879952"/>
                  </a:ext>
                </a:extLst>
              </a:tr>
              <a:tr h="679659">
                <a:tc>
                  <a:txBody>
                    <a:bodyPr/>
                    <a:lstStyle>
                      <a:lvl1pPr marL="0" algn="l" defTabSz="1007943" rtl="0" eaLnBrk="1" latinLnBrk="0" hangingPunct="1">
                        <a:defRPr kumimoji="1" sz="1984" kern="1200">
                          <a:solidFill>
                            <a:schemeClr val="tx1"/>
                          </a:solidFill>
                          <a:latin typeface="游ゴシック" panose="020F0502020204030204"/>
                        </a:defRPr>
                      </a:lvl1pPr>
                      <a:lvl2pPr marL="503972" algn="l" defTabSz="1007943" rtl="0" eaLnBrk="1" latinLnBrk="0" hangingPunct="1">
                        <a:defRPr kumimoji="1" sz="1984" kern="1200">
                          <a:solidFill>
                            <a:schemeClr val="tx1"/>
                          </a:solidFill>
                          <a:latin typeface="游ゴシック" panose="020F0502020204030204"/>
                        </a:defRPr>
                      </a:lvl2pPr>
                      <a:lvl3pPr marL="1007943" algn="l" defTabSz="1007943" rtl="0" eaLnBrk="1" latinLnBrk="0" hangingPunct="1">
                        <a:defRPr kumimoji="1" sz="1984" kern="1200">
                          <a:solidFill>
                            <a:schemeClr val="tx1"/>
                          </a:solidFill>
                          <a:latin typeface="游ゴシック" panose="020F0502020204030204"/>
                        </a:defRPr>
                      </a:lvl3pPr>
                      <a:lvl4pPr marL="1511915" algn="l" defTabSz="1007943" rtl="0" eaLnBrk="1" latinLnBrk="0" hangingPunct="1">
                        <a:defRPr kumimoji="1" sz="1984" kern="1200">
                          <a:solidFill>
                            <a:schemeClr val="tx1"/>
                          </a:solidFill>
                          <a:latin typeface="游ゴシック" panose="020F0502020204030204"/>
                        </a:defRPr>
                      </a:lvl4pPr>
                      <a:lvl5pPr marL="2015886" algn="l" defTabSz="1007943" rtl="0" eaLnBrk="1" latinLnBrk="0" hangingPunct="1">
                        <a:defRPr kumimoji="1" sz="1984" kern="1200">
                          <a:solidFill>
                            <a:schemeClr val="tx1"/>
                          </a:solidFill>
                          <a:latin typeface="游ゴシック" panose="020F0502020204030204"/>
                        </a:defRPr>
                      </a:lvl5pPr>
                      <a:lvl6pPr marL="2519858" algn="l" defTabSz="1007943" rtl="0" eaLnBrk="1" latinLnBrk="0" hangingPunct="1">
                        <a:defRPr kumimoji="1" sz="1984" kern="1200">
                          <a:solidFill>
                            <a:schemeClr val="tx1"/>
                          </a:solidFill>
                          <a:latin typeface="游ゴシック" panose="020F0502020204030204"/>
                        </a:defRPr>
                      </a:lvl6pPr>
                      <a:lvl7pPr marL="3023829" algn="l" defTabSz="1007943" rtl="0" eaLnBrk="1" latinLnBrk="0" hangingPunct="1">
                        <a:defRPr kumimoji="1" sz="1984" kern="1200">
                          <a:solidFill>
                            <a:schemeClr val="tx1"/>
                          </a:solidFill>
                          <a:latin typeface="游ゴシック" panose="020F0502020204030204"/>
                        </a:defRPr>
                      </a:lvl7pPr>
                      <a:lvl8pPr marL="3527801" algn="l" defTabSz="1007943" rtl="0" eaLnBrk="1" latinLnBrk="0" hangingPunct="1">
                        <a:defRPr kumimoji="1" sz="1984" kern="1200">
                          <a:solidFill>
                            <a:schemeClr val="tx1"/>
                          </a:solidFill>
                          <a:latin typeface="游ゴシック" panose="020F0502020204030204"/>
                        </a:defRPr>
                      </a:lvl8pPr>
                      <a:lvl9pPr marL="4031772" algn="l" defTabSz="1007943" rtl="0" eaLnBrk="1" latinLnBrk="0" hangingPunct="1">
                        <a:defRPr kumimoji="1" sz="1984" kern="1200">
                          <a:solidFill>
                            <a:schemeClr val="tx1"/>
                          </a:solidFill>
                          <a:latin typeface="游ゴシック" panose="020F0502020204030204"/>
                        </a:defRPr>
                      </a:lvl9pPr>
                    </a:lstStyle>
                    <a:p>
                      <a:pPr algn="l" fontAlgn="ctr"/>
                      <a:r>
                        <a:rPr lang="zh-CN" altLang="en-US" sz="1300" b="1" u="none" strike="noStrike" dirty="0">
                          <a:effectLst/>
                          <a:latin typeface="Meiryo UI" panose="020B0604030504040204" pitchFamily="50" charset="-128"/>
                          <a:ea typeface="Meiryo UI" panose="020B0604030504040204" pitchFamily="50" charset="-128"/>
                        </a:rPr>
                        <a:t>（参考）都道府県</a:t>
                      </a:r>
                      <a:endParaRPr lang="zh-CN" altLang="en-US" sz="1300" b="1" i="0" u="none" strike="noStrike" dirty="0">
                        <a:solidFill>
                          <a:srgbClr val="000000"/>
                        </a:solidFill>
                        <a:effectLst/>
                        <a:latin typeface="Meiryo UI" panose="020B0604030504040204" pitchFamily="50" charset="-128"/>
                        <a:ea typeface="Meiryo UI" panose="020B0604030504040204" pitchFamily="50" charset="-128"/>
                        <a:cs typeface="Arial" panose="020B0604020202020204" pitchFamily="34" charset="0"/>
                      </a:endParaRPr>
                    </a:p>
                  </a:txBody>
                  <a:tcPr marL="0" marR="0" marT="0" marB="0" anchor="ctr">
                    <a:lnL w="12700" cmpd="sng">
                      <a:solidFill>
                        <a:sysClr val="windowText" lastClr="000000"/>
                      </a:solidFill>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solidFill>
                      <a:sysClr val="window" lastClr="FFFFFF">
                        <a:lumMod val="95000"/>
                      </a:sysClr>
                    </a:solidFill>
                  </a:tcPr>
                </a:tc>
                <a:tc>
                  <a:txBody>
                    <a:bodyPr/>
                    <a:lstStyle>
                      <a:lvl1pPr marL="0" algn="l" defTabSz="1007943" rtl="0" eaLnBrk="1" latinLnBrk="0" hangingPunct="1">
                        <a:defRPr kumimoji="1" sz="1984" kern="1200">
                          <a:solidFill>
                            <a:schemeClr val="tx1"/>
                          </a:solidFill>
                          <a:latin typeface="游ゴシック" panose="020F0502020204030204"/>
                        </a:defRPr>
                      </a:lvl1pPr>
                      <a:lvl2pPr marL="503972" algn="l" defTabSz="1007943" rtl="0" eaLnBrk="1" latinLnBrk="0" hangingPunct="1">
                        <a:defRPr kumimoji="1" sz="1984" kern="1200">
                          <a:solidFill>
                            <a:schemeClr val="tx1"/>
                          </a:solidFill>
                          <a:latin typeface="游ゴシック" panose="020F0502020204030204"/>
                        </a:defRPr>
                      </a:lvl2pPr>
                      <a:lvl3pPr marL="1007943" algn="l" defTabSz="1007943" rtl="0" eaLnBrk="1" latinLnBrk="0" hangingPunct="1">
                        <a:defRPr kumimoji="1" sz="1984" kern="1200">
                          <a:solidFill>
                            <a:schemeClr val="tx1"/>
                          </a:solidFill>
                          <a:latin typeface="游ゴシック" panose="020F0502020204030204"/>
                        </a:defRPr>
                      </a:lvl3pPr>
                      <a:lvl4pPr marL="1511915" algn="l" defTabSz="1007943" rtl="0" eaLnBrk="1" latinLnBrk="0" hangingPunct="1">
                        <a:defRPr kumimoji="1" sz="1984" kern="1200">
                          <a:solidFill>
                            <a:schemeClr val="tx1"/>
                          </a:solidFill>
                          <a:latin typeface="游ゴシック" panose="020F0502020204030204"/>
                        </a:defRPr>
                      </a:lvl4pPr>
                      <a:lvl5pPr marL="2015886" algn="l" defTabSz="1007943" rtl="0" eaLnBrk="1" latinLnBrk="0" hangingPunct="1">
                        <a:defRPr kumimoji="1" sz="1984" kern="1200">
                          <a:solidFill>
                            <a:schemeClr val="tx1"/>
                          </a:solidFill>
                          <a:latin typeface="游ゴシック" panose="020F0502020204030204"/>
                        </a:defRPr>
                      </a:lvl5pPr>
                      <a:lvl6pPr marL="2519858" algn="l" defTabSz="1007943" rtl="0" eaLnBrk="1" latinLnBrk="0" hangingPunct="1">
                        <a:defRPr kumimoji="1" sz="1984" kern="1200">
                          <a:solidFill>
                            <a:schemeClr val="tx1"/>
                          </a:solidFill>
                          <a:latin typeface="游ゴシック" panose="020F0502020204030204"/>
                        </a:defRPr>
                      </a:lvl6pPr>
                      <a:lvl7pPr marL="3023829" algn="l" defTabSz="1007943" rtl="0" eaLnBrk="1" latinLnBrk="0" hangingPunct="1">
                        <a:defRPr kumimoji="1" sz="1984" kern="1200">
                          <a:solidFill>
                            <a:schemeClr val="tx1"/>
                          </a:solidFill>
                          <a:latin typeface="游ゴシック" panose="020F0502020204030204"/>
                        </a:defRPr>
                      </a:lvl7pPr>
                      <a:lvl8pPr marL="3527801" algn="l" defTabSz="1007943" rtl="0" eaLnBrk="1" latinLnBrk="0" hangingPunct="1">
                        <a:defRPr kumimoji="1" sz="1984" kern="1200">
                          <a:solidFill>
                            <a:schemeClr val="tx1"/>
                          </a:solidFill>
                          <a:latin typeface="游ゴシック" panose="020F0502020204030204"/>
                        </a:defRPr>
                      </a:lvl8pPr>
                      <a:lvl9pPr marL="4031772" algn="l" defTabSz="1007943" rtl="0" eaLnBrk="1" latinLnBrk="0" hangingPunct="1">
                        <a:defRPr kumimoji="1" sz="1984" kern="1200">
                          <a:solidFill>
                            <a:schemeClr val="tx1"/>
                          </a:solidFill>
                          <a:latin typeface="游ゴシック" panose="020F0502020204030204"/>
                        </a:defRPr>
                      </a:lvl9pPr>
                    </a:lstStyle>
                    <a:p>
                      <a:pPr algn="r" fontAlgn="ctr"/>
                      <a:r>
                        <a:rPr lang="en-US" altLang="ja-JP" sz="1600" b="1" u="none" strike="noStrike" dirty="0">
                          <a:effectLst/>
                          <a:latin typeface="Arial" panose="020B0604020202020204" pitchFamily="34" charset="0"/>
                          <a:cs typeface="Arial" panose="020B0604020202020204" pitchFamily="34" charset="0"/>
                        </a:rPr>
                        <a:t>97.8%</a:t>
                      </a:r>
                      <a:endParaRPr lang="en-US" altLang="ja-JP" sz="1600" b="1" i="0" u="none" strike="noStrike" dirty="0">
                        <a:solidFill>
                          <a:srgbClr val="000000"/>
                        </a:solidFill>
                        <a:effectLst/>
                        <a:latin typeface="Arial" panose="020B0604020202020204" pitchFamily="34" charset="0"/>
                        <a:ea typeface="Meiryo UI" panose="020B0604030504040204" pitchFamily="50" charset="-128"/>
                        <a:cs typeface="Arial" panose="020B0604020202020204" pitchFamily="34" charset="0"/>
                      </a:endParaRPr>
                    </a:p>
                  </a:txBody>
                  <a:tcPr marL="0" marR="0" marT="0" marB="0" anchor="ctr">
                    <a:lnL w="12700" cmpd="sng">
                      <a:solidFill>
                        <a:sysClr val="windowText" lastClr="000000"/>
                      </a:solidFill>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solidFill>
                      <a:srgbClr val="ED7D31">
                        <a:lumMod val="20000"/>
                        <a:lumOff val="80000"/>
                      </a:srgbClr>
                    </a:solidFill>
                  </a:tcPr>
                </a:tc>
                <a:tc>
                  <a:txBody>
                    <a:bodyPr/>
                    <a:lstStyle>
                      <a:lvl1pPr marL="0" algn="l" defTabSz="1007943" rtl="0" eaLnBrk="1" latinLnBrk="0" hangingPunct="1">
                        <a:defRPr kumimoji="1" sz="1984" kern="1200">
                          <a:solidFill>
                            <a:schemeClr val="tx1"/>
                          </a:solidFill>
                          <a:latin typeface="游ゴシック" panose="020F0502020204030204"/>
                        </a:defRPr>
                      </a:lvl1pPr>
                      <a:lvl2pPr marL="503972" algn="l" defTabSz="1007943" rtl="0" eaLnBrk="1" latinLnBrk="0" hangingPunct="1">
                        <a:defRPr kumimoji="1" sz="1984" kern="1200">
                          <a:solidFill>
                            <a:schemeClr val="tx1"/>
                          </a:solidFill>
                          <a:latin typeface="游ゴシック" panose="020F0502020204030204"/>
                        </a:defRPr>
                      </a:lvl2pPr>
                      <a:lvl3pPr marL="1007943" algn="l" defTabSz="1007943" rtl="0" eaLnBrk="1" latinLnBrk="0" hangingPunct="1">
                        <a:defRPr kumimoji="1" sz="1984" kern="1200">
                          <a:solidFill>
                            <a:schemeClr val="tx1"/>
                          </a:solidFill>
                          <a:latin typeface="游ゴシック" panose="020F0502020204030204"/>
                        </a:defRPr>
                      </a:lvl3pPr>
                      <a:lvl4pPr marL="1511915" algn="l" defTabSz="1007943" rtl="0" eaLnBrk="1" latinLnBrk="0" hangingPunct="1">
                        <a:defRPr kumimoji="1" sz="1984" kern="1200">
                          <a:solidFill>
                            <a:schemeClr val="tx1"/>
                          </a:solidFill>
                          <a:latin typeface="游ゴシック" panose="020F0502020204030204"/>
                        </a:defRPr>
                      </a:lvl4pPr>
                      <a:lvl5pPr marL="2015886" algn="l" defTabSz="1007943" rtl="0" eaLnBrk="1" latinLnBrk="0" hangingPunct="1">
                        <a:defRPr kumimoji="1" sz="1984" kern="1200">
                          <a:solidFill>
                            <a:schemeClr val="tx1"/>
                          </a:solidFill>
                          <a:latin typeface="游ゴシック" panose="020F0502020204030204"/>
                        </a:defRPr>
                      </a:lvl5pPr>
                      <a:lvl6pPr marL="2519858" algn="l" defTabSz="1007943" rtl="0" eaLnBrk="1" latinLnBrk="0" hangingPunct="1">
                        <a:defRPr kumimoji="1" sz="1984" kern="1200">
                          <a:solidFill>
                            <a:schemeClr val="tx1"/>
                          </a:solidFill>
                          <a:latin typeface="游ゴシック" panose="020F0502020204030204"/>
                        </a:defRPr>
                      </a:lvl6pPr>
                      <a:lvl7pPr marL="3023829" algn="l" defTabSz="1007943" rtl="0" eaLnBrk="1" latinLnBrk="0" hangingPunct="1">
                        <a:defRPr kumimoji="1" sz="1984" kern="1200">
                          <a:solidFill>
                            <a:schemeClr val="tx1"/>
                          </a:solidFill>
                          <a:latin typeface="游ゴシック" panose="020F0502020204030204"/>
                        </a:defRPr>
                      </a:lvl7pPr>
                      <a:lvl8pPr marL="3527801" algn="l" defTabSz="1007943" rtl="0" eaLnBrk="1" latinLnBrk="0" hangingPunct="1">
                        <a:defRPr kumimoji="1" sz="1984" kern="1200">
                          <a:solidFill>
                            <a:schemeClr val="tx1"/>
                          </a:solidFill>
                          <a:latin typeface="游ゴシック" panose="020F0502020204030204"/>
                        </a:defRPr>
                      </a:lvl8pPr>
                      <a:lvl9pPr marL="4031772" algn="l" defTabSz="1007943" rtl="0" eaLnBrk="1" latinLnBrk="0" hangingPunct="1">
                        <a:defRPr kumimoji="1" sz="1984" kern="1200">
                          <a:solidFill>
                            <a:schemeClr val="tx1"/>
                          </a:solidFill>
                          <a:latin typeface="游ゴシック" panose="020F0502020204030204"/>
                        </a:defRPr>
                      </a:lvl9pPr>
                    </a:lstStyle>
                    <a:p>
                      <a:pPr algn="r" fontAlgn="ctr"/>
                      <a:r>
                        <a:rPr lang="en-US" altLang="ja-JP" sz="1600" u="none" strike="noStrike" dirty="0">
                          <a:effectLst/>
                          <a:latin typeface="Arial" panose="020B0604020202020204" pitchFamily="34" charset="0"/>
                          <a:cs typeface="Arial" panose="020B0604020202020204" pitchFamily="34" charset="0"/>
                        </a:rPr>
                        <a:t>91.3%</a:t>
                      </a:r>
                      <a:endParaRPr lang="en-US" altLang="ja-JP" sz="1600" b="0" i="0" u="none" strike="noStrike" dirty="0">
                        <a:solidFill>
                          <a:srgbClr val="000000"/>
                        </a:solidFill>
                        <a:effectLst/>
                        <a:latin typeface="Arial" panose="020B0604020202020204" pitchFamily="34" charset="0"/>
                        <a:ea typeface="Meiryo UI" panose="020B0604030504040204" pitchFamily="50" charset="-128"/>
                        <a:cs typeface="Arial" panose="020B0604020202020204" pitchFamily="34" charset="0"/>
                      </a:endParaRPr>
                    </a:p>
                  </a:txBody>
                  <a:tcPr marL="0" marR="0" marT="0" marB="0" anchor="ctr">
                    <a:lnL w="12700" cmpd="sng">
                      <a:solidFill>
                        <a:sysClr val="windowText" lastClr="000000"/>
                      </a:solidFill>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noFill/>
                  </a:tcPr>
                </a:tc>
                <a:tc>
                  <a:txBody>
                    <a:bodyPr/>
                    <a:lstStyle>
                      <a:lvl1pPr marL="0" algn="l" defTabSz="1007943" rtl="0" eaLnBrk="1" latinLnBrk="0" hangingPunct="1">
                        <a:defRPr kumimoji="1" sz="1984" kern="1200">
                          <a:solidFill>
                            <a:schemeClr val="tx1"/>
                          </a:solidFill>
                          <a:latin typeface="游ゴシック" panose="020F0502020204030204"/>
                        </a:defRPr>
                      </a:lvl1pPr>
                      <a:lvl2pPr marL="503972" algn="l" defTabSz="1007943" rtl="0" eaLnBrk="1" latinLnBrk="0" hangingPunct="1">
                        <a:defRPr kumimoji="1" sz="1984" kern="1200">
                          <a:solidFill>
                            <a:schemeClr val="tx1"/>
                          </a:solidFill>
                          <a:latin typeface="游ゴシック" panose="020F0502020204030204"/>
                        </a:defRPr>
                      </a:lvl2pPr>
                      <a:lvl3pPr marL="1007943" algn="l" defTabSz="1007943" rtl="0" eaLnBrk="1" latinLnBrk="0" hangingPunct="1">
                        <a:defRPr kumimoji="1" sz="1984" kern="1200">
                          <a:solidFill>
                            <a:schemeClr val="tx1"/>
                          </a:solidFill>
                          <a:latin typeface="游ゴシック" panose="020F0502020204030204"/>
                        </a:defRPr>
                      </a:lvl3pPr>
                      <a:lvl4pPr marL="1511915" algn="l" defTabSz="1007943" rtl="0" eaLnBrk="1" latinLnBrk="0" hangingPunct="1">
                        <a:defRPr kumimoji="1" sz="1984" kern="1200">
                          <a:solidFill>
                            <a:schemeClr val="tx1"/>
                          </a:solidFill>
                          <a:latin typeface="游ゴシック" panose="020F0502020204030204"/>
                        </a:defRPr>
                      </a:lvl4pPr>
                      <a:lvl5pPr marL="2015886" algn="l" defTabSz="1007943" rtl="0" eaLnBrk="1" latinLnBrk="0" hangingPunct="1">
                        <a:defRPr kumimoji="1" sz="1984" kern="1200">
                          <a:solidFill>
                            <a:schemeClr val="tx1"/>
                          </a:solidFill>
                          <a:latin typeface="游ゴシック" panose="020F0502020204030204"/>
                        </a:defRPr>
                      </a:lvl5pPr>
                      <a:lvl6pPr marL="2519858" algn="l" defTabSz="1007943" rtl="0" eaLnBrk="1" latinLnBrk="0" hangingPunct="1">
                        <a:defRPr kumimoji="1" sz="1984" kern="1200">
                          <a:solidFill>
                            <a:schemeClr val="tx1"/>
                          </a:solidFill>
                          <a:latin typeface="游ゴシック" panose="020F0502020204030204"/>
                        </a:defRPr>
                      </a:lvl6pPr>
                      <a:lvl7pPr marL="3023829" algn="l" defTabSz="1007943" rtl="0" eaLnBrk="1" latinLnBrk="0" hangingPunct="1">
                        <a:defRPr kumimoji="1" sz="1984" kern="1200">
                          <a:solidFill>
                            <a:schemeClr val="tx1"/>
                          </a:solidFill>
                          <a:latin typeface="游ゴシック" panose="020F0502020204030204"/>
                        </a:defRPr>
                      </a:lvl7pPr>
                      <a:lvl8pPr marL="3527801" algn="l" defTabSz="1007943" rtl="0" eaLnBrk="1" latinLnBrk="0" hangingPunct="1">
                        <a:defRPr kumimoji="1" sz="1984" kern="1200">
                          <a:solidFill>
                            <a:schemeClr val="tx1"/>
                          </a:solidFill>
                          <a:latin typeface="游ゴシック" panose="020F0502020204030204"/>
                        </a:defRPr>
                      </a:lvl8pPr>
                      <a:lvl9pPr marL="4031772" algn="l" defTabSz="1007943" rtl="0" eaLnBrk="1" latinLnBrk="0" hangingPunct="1">
                        <a:defRPr kumimoji="1" sz="1984" kern="1200">
                          <a:solidFill>
                            <a:schemeClr val="tx1"/>
                          </a:solidFill>
                          <a:latin typeface="游ゴシック" panose="020F0502020204030204"/>
                        </a:defRPr>
                      </a:lvl9pPr>
                    </a:lstStyle>
                    <a:p>
                      <a:pPr algn="r" fontAlgn="ctr"/>
                      <a:r>
                        <a:rPr lang="en-US" altLang="ja-JP" sz="1600" b="1" u="none" strike="noStrike" dirty="0">
                          <a:effectLst/>
                          <a:latin typeface="Arial" panose="020B0604020202020204" pitchFamily="34" charset="0"/>
                          <a:cs typeface="Arial" panose="020B0604020202020204" pitchFamily="34" charset="0"/>
                        </a:rPr>
                        <a:t>95.7%</a:t>
                      </a:r>
                      <a:endParaRPr lang="en-US" altLang="ja-JP" sz="1600" b="1" i="0" u="none" strike="noStrike" dirty="0">
                        <a:solidFill>
                          <a:srgbClr val="000000"/>
                        </a:solidFill>
                        <a:effectLst/>
                        <a:latin typeface="Arial" panose="020B0604020202020204" pitchFamily="34" charset="0"/>
                        <a:ea typeface="Meiryo UI" panose="020B0604030504040204" pitchFamily="50" charset="-128"/>
                        <a:cs typeface="Arial" panose="020B0604020202020204" pitchFamily="34" charset="0"/>
                      </a:endParaRPr>
                    </a:p>
                  </a:txBody>
                  <a:tcPr marL="0" marR="0" marT="0" marB="0" anchor="ctr">
                    <a:lnL w="12700" cmpd="sng">
                      <a:solidFill>
                        <a:sysClr val="windowText" lastClr="000000"/>
                      </a:solidFill>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solidFill>
                      <a:srgbClr val="ED7D31">
                        <a:lumMod val="20000"/>
                        <a:lumOff val="80000"/>
                      </a:srgbClr>
                    </a:solidFill>
                  </a:tcPr>
                </a:tc>
                <a:tc>
                  <a:txBody>
                    <a:bodyPr/>
                    <a:lstStyle>
                      <a:lvl1pPr marL="0" algn="l" defTabSz="1007943" rtl="0" eaLnBrk="1" latinLnBrk="0" hangingPunct="1">
                        <a:defRPr kumimoji="1" sz="1984" kern="1200">
                          <a:solidFill>
                            <a:schemeClr val="tx1"/>
                          </a:solidFill>
                          <a:latin typeface="游ゴシック" panose="020F0502020204030204"/>
                        </a:defRPr>
                      </a:lvl1pPr>
                      <a:lvl2pPr marL="503972" algn="l" defTabSz="1007943" rtl="0" eaLnBrk="1" latinLnBrk="0" hangingPunct="1">
                        <a:defRPr kumimoji="1" sz="1984" kern="1200">
                          <a:solidFill>
                            <a:schemeClr val="tx1"/>
                          </a:solidFill>
                          <a:latin typeface="游ゴシック" panose="020F0502020204030204"/>
                        </a:defRPr>
                      </a:lvl2pPr>
                      <a:lvl3pPr marL="1007943" algn="l" defTabSz="1007943" rtl="0" eaLnBrk="1" latinLnBrk="0" hangingPunct="1">
                        <a:defRPr kumimoji="1" sz="1984" kern="1200">
                          <a:solidFill>
                            <a:schemeClr val="tx1"/>
                          </a:solidFill>
                          <a:latin typeface="游ゴシック" panose="020F0502020204030204"/>
                        </a:defRPr>
                      </a:lvl3pPr>
                      <a:lvl4pPr marL="1511915" algn="l" defTabSz="1007943" rtl="0" eaLnBrk="1" latinLnBrk="0" hangingPunct="1">
                        <a:defRPr kumimoji="1" sz="1984" kern="1200">
                          <a:solidFill>
                            <a:schemeClr val="tx1"/>
                          </a:solidFill>
                          <a:latin typeface="游ゴシック" panose="020F0502020204030204"/>
                        </a:defRPr>
                      </a:lvl4pPr>
                      <a:lvl5pPr marL="2015886" algn="l" defTabSz="1007943" rtl="0" eaLnBrk="1" latinLnBrk="0" hangingPunct="1">
                        <a:defRPr kumimoji="1" sz="1984" kern="1200">
                          <a:solidFill>
                            <a:schemeClr val="tx1"/>
                          </a:solidFill>
                          <a:latin typeface="游ゴシック" panose="020F0502020204030204"/>
                        </a:defRPr>
                      </a:lvl5pPr>
                      <a:lvl6pPr marL="2519858" algn="l" defTabSz="1007943" rtl="0" eaLnBrk="1" latinLnBrk="0" hangingPunct="1">
                        <a:defRPr kumimoji="1" sz="1984" kern="1200">
                          <a:solidFill>
                            <a:schemeClr val="tx1"/>
                          </a:solidFill>
                          <a:latin typeface="游ゴシック" panose="020F0502020204030204"/>
                        </a:defRPr>
                      </a:lvl6pPr>
                      <a:lvl7pPr marL="3023829" algn="l" defTabSz="1007943" rtl="0" eaLnBrk="1" latinLnBrk="0" hangingPunct="1">
                        <a:defRPr kumimoji="1" sz="1984" kern="1200">
                          <a:solidFill>
                            <a:schemeClr val="tx1"/>
                          </a:solidFill>
                          <a:latin typeface="游ゴシック" panose="020F0502020204030204"/>
                        </a:defRPr>
                      </a:lvl7pPr>
                      <a:lvl8pPr marL="3527801" algn="l" defTabSz="1007943" rtl="0" eaLnBrk="1" latinLnBrk="0" hangingPunct="1">
                        <a:defRPr kumimoji="1" sz="1984" kern="1200">
                          <a:solidFill>
                            <a:schemeClr val="tx1"/>
                          </a:solidFill>
                          <a:latin typeface="游ゴシック" panose="020F0502020204030204"/>
                        </a:defRPr>
                      </a:lvl8pPr>
                      <a:lvl9pPr marL="4031772" algn="l" defTabSz="1007943" rtl="0" eaLnBrk="1" latinLnBrk="0" hangingPunct="1">
                        <a:defRPr kumimoji="1" sz="1984" kern="1200">
                          <a:solidFill>
                            <a:schemeClr val="tx1"/>
                          </a:solidFill>
                          <a:latin typeface="游ゴシック" panose="020F0502020204030204"/>
                        </a:defRPr>
                      </a:lvl9pPr>
                    </a:lstStyle>
                    <a:p>
                      <a:pPr algn="r" fontAlgn="ctr"/>
                      <a:r>
                        <a:rPr lang="en-US" altLang="ja-JP" sz="1600" b="1" u="none" strike="noStrike" dirty="0">
                          <a:effectLst/>
                          <a:latin typeface="Arial" panose="020B0604020202020204" pitchFamily="34" charset="0"/>
                          <a:cs typeface="Arial" panose="020B0604020202020204" pitchFamily="34" charset="0"/>
                        </a:rPr>
                        <a:t>95.7%</a:t>
                      </a:r>
                      <a:endParaRPr lang="en-US" altLang="ja-JP" sz="1600" b="1" i="0" u="none" strike="noStrike" dirty="0">
                        <a:solidFill>
                          <a:srgbClr val="000000"/>
                        </a:solidFill>
                        <a:effectLst/>
                        <a:latin typeface="Arial" panose="020B0604020202020204" pitchFamily="34" charset="0"/>
                        <a:ea typeface="Meiryo UI" panose="020B0604030504040204" pitchFamily="50" charset="-128"/>
                        <a:cs typeface="Arial" panose="020B0604020202020204" pitchFamily="34" charset="0"/>
                      </a:endParaRPr>
                    </a:p>
                  </a:txBody>
                  <a:tcPr marL="0" marR="0" marT="0" marB="0" anchor="ctr">
                    <a:lnL w="12700" cmpd="sng">
                      <a:solidFill>
                        <a:sysClr val="windowText" lastClr="000000"/>
                      </a:solidFill>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solidFill>
                      <a:srgbClr val="ED7D31">
                        <a:lumMod val="20000"/>
                        <a:lumOff val="80000"/>
                      </a:srgbClr>
                    </a:solidFill>
                  </a:tcPr>
                </a:tc>
                <a:tc>
                  <a:txBody>
                    <a:bodyPr/>
                    <a:lstStyle>
                      <a:lvl1pPr marL="0" algn="l" defTabSz="1007943" rtl="0" eaLnBrk="1" latinLnBrk="0" hangingPunct="1">
                        <a:defRPr kumimoji="1" sz="1984" kern="1200">
                          <a:solidFill>
                            <a:schemeClr val="tx1"/>
                          </a:solidFill>
                          <a:latin typeface="游ゴシック" panose="020F0502020204030204"/>
                        </a:defRPr>
                      </a:lvl1pPr>
                      <a:lvl2pPr marL="503972" algn="l" defTabSz="1007943" rtl="0" eaLnBrk="1" latinLnBrk="0" hangingPunct="1">
                        <a:defRPr kumimoji="1" sz="1984" kern="1200">
                          <a:solidFill>
                            <a:schemeClr val="tx1"/>
                          </a:solidFill>
                          <a:latin typeface="游ゴシック" panose="020F0502020204030204"/>
                        </a:defRPr>
                      </a:lvl2pPr>
                      <a:lvl3pPr marL="1007943" algn="l" defTabSz="1007943" rtl="0" eaLnBrk="1" latinLnBrk="0" hangingPunct="1">
                        <a:defRPr kumimoji="1" sz="1984" kern="1200">
                          <a:solidFill>
                            <a:schemeClr val="tx1"/>
                          </a:solidFill>
                          <a:latin typeface="游ゴシック" panose="020F0502020204030204"/>
                        </a:defRPr>
                      </a:lvl3pPr>
                      <a:lvl4pPr marL="1511915" algn="l" defTabSz="1007943" rtl="0" eaLnBrk="1" latinLnBrk="0" hangingPunct="1">
                        <a:defRPr kumimoji="1" sz="1984" kern="1200">
                          <a:solidFill>
                            <a:schemeClr val="tx1"/>
                          </a:solidFill>
                          <a:latin typeface="游ゴシック" panose="020F0502020204030204"/>
                        </a:defRPr>
                      </a:lvl4pPr>
                      <a:lvl5pPr marL="2015886" algn="l" defTabSz="1007943" rtl="0" eaLnBrk="1" latinLnBrk="0" hangingPunct="1">
                        <a:defRPr kumimoji="1" sz="1984" kern="1200">
                          <a:solidFill>
                            <a:schemeClr val="tx1"/>
                          </a:solidFill>
                          <a:latin typeface="游ゴシック" panose="020F0502020204030204"/>
                        </a:defRPr>
                      </a:lvl5pPr>
                      <a:lvl6pPr marL="2519858" algn="l" defTabSz="1007943" rtl="0" eaLnBrk="1" latinLnBrk="0" hangingPunct="1">
                        <a:defRPr kumimoji="1" sz="1984" kern="1200">
                          <a:solidFill>
                            <a:schemeClr val="tx1"/>
                          </a:solidFill>
                          <a:latin typeface="游ゴシック" panose="020F0502020204030204"/>
                        </a:defRPr>
                      </a:lvl6pPr>
                      <a:lvl7pPr marL="3023829" algn="l" defTabSz="1007943" rtl="0" eaLnBrk="1" latinLnBrk="0" hangingPunct="1">
                        <a:defRPr kumimoji="1" sz="1984" kern="1200">
                          <a:solidFill>
                            <a:schemeClr val="tx1"/>
                          </a:solidFill>
                          <a:latin typeface="游ゴシック" panose="020F0502020204030204"/>
                        </a:defRPr>
                      </a:lvl7pPr>
                      <a:lvl8pPr marL="3527801" algn="l" defTabSz="1007943" rtl="0" eaLnBrk="1" latinLnBrk="0" hangingPunct="1">
                        <a:defRPr kumimoji="1" sz="1984" kern="1200">
                          <a:solidFill>
                            <a:schemeClr val="tx1"/>
                          </a:solidFill>
                          <a:latin typeface="游ゴシック" panose="020F0502020204030204"/>
                        </a:defRPr>
                      </a:lvl8pPr>
                      <a:lvl9pPr marL="4031772" algn="l" defTabSz="1007943" rtl="0" eaLnBrk="1" latinLnBrk="0" hangingPunct="1">
                        <a:defRPr kumimoji="1" sz="1984" kern="1200">
                          <a:solidFill>
                            <a:schemeClr val="tx1"/>
                          </a:solidFill>
                          <a:latin typeface="游ゴシック" panose="020F0502020204030204"/>
                        </a:defRPr>
                      </a:lvl9pPr>
                    </a:lstStyle>
                    <a:p>
                      <a:pPr algn="r" fontAlgn="ctr"/>
                      <a:r>
                        <a:rPr lang="en-US" altLang="ja-JP" sz="1600" b="1" u="none" strike="noStrike" dirty="0">
                          <a:effectLst/>
                          <a:latin typeface="Arial" panose="020B0604020202020204" pitchFamily="34" charset="0"/>
                          <a:cs typeface="Arial" panose="020B0604020202020204" pitchFamily="34" charset="0"/>
                        </a:rPr>
                        <a:t>95.7%</a:t>
                      </a:r>
                      <a:endParaRPr lang="en-US" altLang="ja-JP" sz="1600" b="1" i="0" u="none" strike="noStrike" dirty="0">
                        <a:solidFill>
                          <a:srgbClr val="000000"/>
                        </a:solidFill>
                        <a:effectLst/>
                        <a:latin typeface="Arial" panose="020B0604020202020204" pitchFamily="34" charset="0"/>
                        <a:ea typeface="Meiryo UI" panose="020B0604030504040204" pitchFamily="50" charset="-128"/>
                        <a:cs typeface="Arial" panose="020B0604020202020204" pitchFamily="34" charset="0"/>
                      </a:endParaRPr>
                    </a:p>
                  </a:txBody>
                  <a:tcPr marL="0" marR="0" marT="0" marB="0" anchor="ctr">
                    <a:lnL w="12700" cmpd="sng">
                      <a:solidFill>
                        <a:sysClr val="windowText" lastClr="000000"/>
                      </a:solidFill>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solidFill>
                      <a:srgbClr val="ED7D31">
                        <a:lumMod val="20000"/>
                        <a:lumOff val="80000"/>
                      </a:srgbClr>
                    </a:solidFill>
                  </a:tcPr>
                </a:tc>
                <a:tc>
                  <a:txBody>
                    <a:bodyPr/>
                    <a:lstStyle>
                      <a:lvl1pPr marL="0" algn="l" defTabSz="1007943" rtl="0" eaLnBrk="1" latinLnBrk="0" hangingPunct="1">
                        <a:defRPr kumimoji="1" sz="1984" kern="1200">
                          <a:solidFill>
                            <a:schemeClr val="tx1"/>
                          </a:solidFill>
                          <a:latin typeface="游ゴシック" panose="020F0502020204030204"/>
                        </a:defRPr>
                      </a:lvl1pPr>
                      <a:lvl2pPr marL="503972" algn="l" defTabSz="1007943" rtl="0" eaLnBrk="1" latinLnBrk="0" hangingPunct="1">
                        <a:defRPr kumimoji="1" sz="1984" kern="1200">
                          <a:solidFill>
                            <a:schemeClr val="tx1"/>
                          </a:solidFill>
                          <a:latin typeface="游ゴシック" panose="020F0502020204030204"/>
                        </a:defRPr>
                      </a:lvl2pPr>
                      <a:lvl3pPr marL="1007943" algn="l" defTabSz="1007943" rtl="0" eaLnBrk="1" latinLnBrk="0" hangingPunct="1">
                        <a:defRPr kumimoji="1" sz="1984" kern="1200">
                          <a:solidFill>
                            <a:schemeClr val="tx1"/>
                          </a:solidFill>
                          <a:latin typeface="游ゴシック" panose="020F0502020204030204"/>
                        </a:defRPr>
                      </a:lvl3pPr>
                      <a:lvl4pPr marL="1511915" algn="l" defTabSz="1007943" rtl="0" eaLnBrk="1" latinLnBrk="0" hangingPunct="1">
                        <a:defRPr kumimoji="1" sz="1984" kern="1200">
                          <a:solidFill>
                            <a:schemeClr val="tx1"/>
                          </a:solidFill>
                          <a:latin typeface="游ゴシック" panose="020F0502020204030204"/>
                        </a:defRPr>
                      </a:lvl4pPr>
                      <a:lvl5pPr marL="2015886" algn="l" defTabSz="1007943" rtl="0" eaLnBrk="1" latinLnBrk="0" hangingPunct="1">
                        <a:defRPr kumimoji="1" sz="1984" kern="1200">
                          <a:solidFill>
                            <a:schemeClr val="tx1"/>
                          </a:solidFill>
                          <a:latin typeface="游ゴシック" panose="020F0502020204030204"/>
                        </a:defRPr>
                      </a:lvl5pPr>
                      <a:lvl6pPr marL="2519858" algn="l" defTabSz="1007943" rtl="0" eaLnBrk="1" latinLnBrk="0" hangingPunct="1">
                        <a:defRPr kumimoji="1" sz="1984" kern="1200">
                          <a:solidFill>
                            <a:schemeClr val="tx1"/>
                          </a:solidFill>
                          <a:latin typeface="游ゴシック" panose="020F0502020204030204"/>
                        </a:defRPr>
                      </a:lvl6pPr>
                      <a:lvl7pPr marL="3023829" algn="l" defTabSz="1007943" rtl="0" eaLnBrk="1" latinLnBrk="0" hangingPunct="1">
                        <a:defRPr kumimoji="1" sz="1984" kern="1200">
                          <a:solidFill>
                            <a:schemeClr val="tx1"/>
                          </a:solidFill>
                          <a:latin typeface="游ゴシック" panose="020F0502020204030204"/>
                        </a:defRPr>
                      </a:lvl7pPr>
                      <a:lvl8pPr marL="3527801" algn="l" defTabSz="1007943" rtl="0" eaLnBrk="1" latinLnBrk="0" hangingPunct="1">
                        <a:defRPr kumimoji="1" sz="1984" kern="1200">
                          <a:solidFill>
                            <a:schemeClr val="tx1"/>
                          </a:solidFill>
                          <a:latin typeface="游ゴシック" panose="020F0502020204030204"/>
                        </a:defRPr>
                      </a:lvl8pPr>
                      <a:lvl9pPr marL="4031772" algn="l" defTabSz="1007943" rtl="0" eaLnBrk="1" latinLnBrk="0" hangingPunct="1">
                        <a:defRPr kumimoji="1" sz="1984" kern="1200">
                          <a:solidFill>
                            <a:schemeClr val="tx1"/>
                          </a:solidFill>
                          <a:latin typeface="游ゴシック" panose="020F0502020204030204"/>
                        </a:defRPr>
                      </a:lvl9pPr>
                    </a:lstStyle>
                    <a:p>
                      <a:pPr algn="r" fontAlgn="ctr"/>
                      <a:r>
                        <a:rPr lang="en-US" altLang="ja-JP" sz="1600" u="none" strike="noStrike" dirty="0">
                          <a:effectLst/>
                          <a:latin typeface="Arial" panose="020B0604020202020204" pitchFamily="34" charset="0"/>
                          <a:cs typeface="Arial" panose="020B0604020202020204" pitchFamily="34" charset="0"/>
                        </a:rPr>
                        <a:t>76.1%</a:t>
                      </a:r>
                      <a:endParaRPr lang="en-US" altLang="ja-JP" sz="1600" b="0" i="0" u="none" strike="noStrike" dirty="0">
                        <a:solidFill>
                          <a:srgbClr val="000000"/>
                        </a:solidFill>
                        <a:effectLst/>
                        <a:latin typeface="Arial" panose="020B0604020202020204" pitchFamily="34" charset="0"/>
                        <a:ea typeface="Meiryo UI" panose="020B0604030504040204" pitchFamily="50" charset="-128"/>
                        <a:cs typeface="Arial" panose="020B0604020202020204" pitchFamily="34" charset="0"/>
                      </a:endParaRPr>
                    </a:p>
                  </a:txBody>
                  <a:tcPr marL="0" marR="0" marT="0" marB="0" anchor="ctr">
                    <a:lnL w="12700" cmpd="sng">
                      <a:solidFill>
                        <a:sysClr val="windowText" lastClr="000000"/>
                      </a:solidFill>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solidFill>
                      <a:srgbClr val="5B9BD5">
                        <a:lumMod val="20000"/>
                        <a:lumOff val="80000"/>
                      </a:srgbClr>
                    </a:solidFill>
                  </a:tcPr>
                </a:tc>
                <a:tc>
                  <a:txBody>
                    <a:bodyPr/>
                    <a:lstStyle>
                      <a:lvl1pPr marL="0" algn="l" defTabSz="1007943" rtl="0" eaLnBrk="1" latinLnBrk="0" hangingPunct="1">
                        <a:defRPr kumimoji="1" sz="1984" kern="1200">
                          <a:solidFill>
                            <a:schemeClr val="tx1"/>
                          </a:solidFill>
                          <a:latin typeface="游ゴシック" panose="020F0502020204030204"/>
                        </a:defRPr>
                      </a:lvl1pPr>
                      <a:lvl2pPr marL="503972" algn="l" defTabSz="1007943" rtl="0" eaLnBrk="1" latinLnBrk="0" hangingPunct="1">
                        <a:defRPr kumimoji="1" sz="1984" kern="1200">
                          <a:solidFill>
                            <a:schemeClr val="tx1"/>
                          </a:solidFill>
                          <a:latin typeface="游ゴシック" panose="020F0502020204030204"/>
                        </a:defRPr>
                      </a:lvl2pPr>
                      <a:lvl3pPr marL="1007943" algn="l" defTabSz="1007943" rtl="0" eaLnBrk="1" latinLnBrk="0" hangingPunct="1">
                        <a:defRPr kumimoji="1" sz="1984" kern="1200">
                          <a:solidFill>
                            <a:schemeClr val="tx1"/>
                          </a:solidFill>
                          <a:latin typeface="游ゴシック" panose="020F0502020204030204"/>
                        </a:defRPr>
                      </a:lvl3pPr>
                      <a:lvl4pPr marL="1511915" algn="l" defTabSz="1007943" rtl="0" eaLnBrk="1" latinLnBrk="0" hangingPunct="1">
                        <a:defRPr kumimoji="1" sz="1984" kern="1200">
                          <a:solidFill>
                            <a:schemeClr val="tx1"/>
                          </a:solidFill>
                          <a:latin typeface="游ゴシック" panose="020F0502020204030204"/>
                        </a:defRPr>
                      </a:lvl4pPr>
                      <a:lvl5pPr marL="2015886" algn="l" defTabSz="1007943" rtl="0" eaLnBrk="1" latinLnBrk="0" hangingPunct="1">
                        <a:defRPr kumimoji="1" sz="1984" kern="1200">
                          <a:solidFill>
                            <a:schemeClr val="tx1"/>
                          </a:solidFill>
                          <a:latin typeface="游ゴシック" panose="020F0502020204030204"/>
                        </a:defRPr>
                      </a:lvl5pPr>
                      <a:lvl6pPr marL="2519858" algn="l" defTabSz="1007943" rtl="0" eaLnBrk="1" latinLnBrk="0" hangingPunct="1">
                        <a:defRPr kumimoji="1" sz="1984" kern="1200">
                          <a:solidFill>
                            <a:schemeClr val="tx1"/>
                          </a:solidFill>
                          <a:latin typeface="游ゴシック" panose="020F0502020204030204"/>
                        </a:defRPr>
                      </a:lvl6pPr>
                      <a:lvl7pPr marL="3023829" algn="l" defTabSz="1007943" rtl="0" eaLnBrk="1" latinLnBrk="0" hangingPunct="1">
                        <a:defRPr kumimoji="1" sz="1984" kern="1200">
                          <a:solidFill>
                            <a:schemeClr val="tx1"/>
                          </a:solidFill>
                          <a:latin typeface="游ゴシック" panose="020F0502020204030204"/>
                        </a:defRPr>
                      </a:lvl7pPr>
                      <a:lvl8pPr marL="3527801" algn="l" defTabSz="1007943" rtl="0" eaLnBrk="1" latinLnBrk="0" hangingPunct="1">
                        <a:defRPr kumimoji="1" sz="1984" kern="1200">
                          <a:solidFill>
                            <a:schemeClr val="tx1"/>
                          </a:solidFill>
                          <a:latin typeface="游ゴシック" panose="020F0502020204030204"/>
                        </a:defRPr>
                      </a:lvl8pPr>
                      <a:lvl9pPr marL="4031772" algn="l" defTabSz="1007943" rtl="0" eaLnBrk="1" latinLnBrk="0" hangingPunct="1">
                        <a:defRPr kumimoji="1" sz="1984" kern="1200">
                          <a:solidFill>
                            <a:schemeClr val="tx1"/>
                          </a:solidFill>
                          <a:latin typeface="游ゴシック" panose="020F0502020204030204"/>
                        </a:defRPr>
                      </a:lvl9pPr>
                    </a:lstStyle>
                    <a:p>
                      <a:pPr algn="r" fontAlgn="ctr"/>
                      <a:r>
                        <a:rPr lang="en-US" altLang="ja-JP" sz="1600" u="none" strike="noStrike" dirty="0">
                          <a:effectLst/>
                          <a:latin typeface="Arial" panose="020B0604020202020204" pitchFamily="34" charset="0"/>
                          <a:cs typeface="Arial" panose="020B0604020202020204" pitchFamily="34" charset="0"/>
                        </a:rPr>
                        <a:t>78.3%</a:t>
                      </a:r>
                      <a:endParaRPr lang="en-US" altLang="ja-JP" sz="1600" b="0" i="0" u="none" strike="noStrike" dirty="0">
                        <a:solidFill>
                          <a:srgbClr val="000000"/>
                        </a:solidFill>
                        <a:effectLst/>
                        <a:latin typeface="Arial" panose="020B0604020202020204" pitchFamily="34" charset="0"/>
                        <a:ea typeface="Meiryo UI" panose="020B0604030504040204" pitchFamily="50" charset="-128"/>
                        <a:cs typeface="Arial" panose="020B0604020202020204" pitchFamily="34" charset="0"/>
                      </a:endParaRPr>
                    </a:p>
                  </a:txBody>
                  <a:tcPr marL="0" marR="0" marT="0" marB="0" anchor="ctr">
                    <a:lnL w="12700" cmpd="sng">
                      <a:solidFill>
                        <a:sysClr val="windowText" lastClr="000000"/>
                      </a:solidFill>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solidFill>
                      <a:srgbClr val="5B9BD5">
                        <a:lumMod val="20000"/>
                        <a:lumOff val="80000"/>
                      </a:srgbClr>
                    </a:solidFill>
                  </a:tcPr>
                </a:tc>
                <a:extLst>
                  <a:ext uri="{0D108BD9-81ED-4DB2-BD59-A6C34878D82A}">
                    <a16:rowId xmlns:a16="http://schemas.microsoft.com/office/drawing/2014/main" val="31741062"/>
                  </a:ext>
                </a:extLst>
              </a:tr>
            </a:tbl>
          </a:graphicData>
        </a:graphic>
      </p:graphicFrame>
      <p:sp>
        <p:nvSpPr>
          <p:cNvPr id="15" name="正方形/長方形 14">
            <a:extLst>
              <a:ext uri="{FF2B5EF4-FFF2-40B4-BE49-F238E27FC236}">
                <a16:creationId xmlns:a16="http://schemas.microsoft.com/office/drawing/2014/main" id="{800CC00D-ADA8-68F8-416F-45C8E9C5E318}"/>
              </a:ext>
            </a:extLst>
          </p:cNvPr>
          <p:cNvSpPr/>
          <p:nvPr/>
        </p:nvSpPr>
        <p:spPr>
          <a:xfrm>
            <a:off x="6111711" y="1685875"/>
            <a:ext cx="4346884" cy="2796369"/>
          </a:xfrm>
          <a:prstGeom prst="rect">
            <a:avLst/>
          </a:prstGeom>
          <a:noFill/>
          <a:ln w="25400" cap="flat" cmpd="dbl" algn="ctr">
            <a:solidFill>
              <a:srgbClr val="4472C4"/>
            </a:solidFill>
            <a:prstDash val="solid"/>
            <a:miter lim="800000"/>
            <a:extLst>
              <a:ext uri="{C807C97D-BFC1-408E-A445-0C87EB9F89A2}">
                <ask:lineSketchStyleProps xmlns:ask="http://schemas.microsoft.com/office/drawing/2018/sketchyshapes">
                  <ask:type>
                    <ask:lineSketchNone/>
                  </ask:type>
                </ask:lineSketchStyleProps>
              </a:ext>
            </a:extLst>
          </a:ln>
          <a:effectLst/>
        </p:spPr>
        <p:txBody>
          <a:bodyPr rtlCol="0" anchor="ctr"/>
          <a:lstStyle/>
          <a:p>
            <a:pPr marL="285750" marR="0" lvl="0" indent="-285750" defTabSz="914400" eaLnBrk="1" fontAlgn="auto" latinLnBrk="0" hangingPunct="1">
              <a:lnSpc>
                <a:spcPct val="100000"/>
              </a:lnSpc>
              <a:spcBef>
                <a:spcPts val="0"/>
              </a:spcBef>
              <a:spcAft>
                <a:spcPts val="0"/>
              </a:spcAft>
              <a:buClrTx/>
              <a:buSzTx/>
              <a:buFont typeface="Wingdings" panose="05000000000000000000" pitchFamily="2" charset="2"/>
              <a:buChar char="l"/>
              <a:tabLst/>
              <a:defRPr/>
            </a:pPr>
            <a:r>
              <a:rPr kumimoji="0" lang="ja-JP" altLang="en-US" b="0" i="0" u="none" strike="noStrike" kern="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各地域適応計画における対応分野を集計した結果、いずれの自治体規模においても、</a:t>
            </a:r>
            <a:r>
              <a:rPr kumimoji="0" lang="ja-JP" altLang="en-US" b="1" i="0" u="sng" strike="noStrike" kern="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「自然災害・沿岸域」「健康」の</a:t>
            </a:r>
            <a:r>
              <a:rPr kumimoji="0" lang="en-US" altLang="ja-JP" b="1" i="0" u="sng" strike="noStrike" kern="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2</a:t>
            </a:r>
            <a:r>
              <a:rPr kumimoji="0" lang="ja-JP" altLang="en-US" b="1" i="0" u="sng" strike="noStrike" kern="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分野を対象とする割合が高かった</a:t>
            </a:r>
            <a:r>
              <a:rPr kumimoji="0" lang="ja-JP" altLang="en-US" b="0" i="0" u="none" strike="noStrike" kern="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a:t>
            </a:r>
            <a:endParaRPr kumimoji="0" lang="en-US" altLang="ja-JP" b="0" i="0" u="none" strike="noStrike" kern="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endParaRPr>
          </a:p>
          <a:p>
            <a:pPr marL="285750" marR="0" lvl="0" indent="-285750" defTabSz="914400" eaLnBrk="1" fontAlgn="auto" latinLnBrk="0" hangingPunct="1">
              <a:lnSpc>
                <a:spcPct val="100000"/>
              </a:lnSpc>
              <a:spcBef>
                <a:spcPts val="0"/>
              </a:spcBef>
              <a:spcAft>
                <a:spcPts val="0"/>
              </a:spcAft>
              <a:buClrTx/>
              <a:buSzTx/>
              <a:buFont typeface="Wingdings" panose="05000000000000000000" pitchFamily="2" charset="2"/>
              <a:buChar char="l"/>
              <a:tabLst/>
              <a:defRPr/>
            </a:pPr>
            <a:r>
              <a:rPr kumimoji="0" lang="ja-JP" altLang="en-US" b="0" i="0" u="none" strike="noStrike" kern="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これは、災害や熱中症など、この</a:t>
            </a:r>
            <a:r>
              <a:rPr kumimoji="0" lang="en-US" altLang="ja-JP" b="0" i="0" u="none" strike="noStrike" kern="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2</a:t>
            </a:r>
            <a:r>
              <a:rPr kumimoji="0" lang="ja-JP" altLang="en-US" b="0" i="0" u="none" strike="noStrike" kern="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分野に関連する影響が、</a:t>
            </a:r>
            <a:r>
              <a:rPr kumimoji="0" lang="ja-JP" altLang="en-US" b="1" i="0" u="sng" strike="noStrike" kern="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市民の生活や企業等の事業活動に直結することから、自治体における優先度が高いためであると考えられる</a:t>
            </a:r>
            <a:r>
              <a:rPr kumimoji="0" lang="ja-JP" altLang="en-US" b="0" i="0" u="none" strike="noStrike" kern="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rPr>
              <a:t>。</a:t>
            </a:r>
            <a:endParaRPr kumimoji="0" lang="en-US" altLang="ja-JP" b="0" i="0" u="none" strike="noStrike" kern="0" cap="none" spc="0" normalizeH="0" baseline="0" noProof="0" dirty="0">
              <a:ln>
                <a:noFill/>
              </a:ln>
              <a:solidFill>
                <a:prstClr val="black"/>
              </a:solidFill>
              <a:effectLst/>
              <a:uLnTx/>
              <a:uFillTx/>
              <a:latin typeface="游ゴシック" panose="020F0502020204030204"/>
              <a:ea typeface="游ゴシック" panose="020B0400000000000000" pitchFamily="50" charset="-128"/>
              <a:cs typeface="+mn-cs"/>
            </a:endParaRPr>
          </a:p>
        </p:txBody>
      </p:sp>
      <p:sp>
        <p:nvSpPr>
          <p:cNvPr id="16" name="Rectangle 16">
            <a:extLst>
              <a:ext uri="{FF2B5EF4-FFF2-40B4-BE49-F238E27FC236}">
                <a16:creationId xmlns:a16="http://schemas.microsoft.com/office/drawing/2014/main" id="{EC96A7B9-B43B-C6D5-E2E4-8ACE5F2BBD53}"/>
              </a:ext>
            </a:extLst>
          </p:cNvPr>
          <p:cNvSpPr>
            <a:spLocks noChangeArrowheads="1"/>
          </p:cNvSpPr>
          <p:nvPr/>
        </p:nvSpPr>
        <p:spPr bwMode="auto">
          <a:xfrm>
            <a:off x="217135" y="6634380"/>
            <a:ext cx="485846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174625" indent="-174625"/>
            <a:r>
              <a:rPr kumimoji="0" lang="en-US" altLang="ja-JP" sz="1400" dirty="0">
                <a:solidFill>
                  <a:prstClr val="black"/>
                </a:solidFill>
                <a:latin typeface="+mn-ea"/>
              </a:rPr>
              <a:t>※</a:t>
            </a:r>
            <a:r>
              <a:rPr kumimoji="0" lang="ja-JP" altLang="en-US" sz="1400" dirty="0">
                <a:solidFill>
                  <a:prstClr val="black"/>
                </a:solidFill>
                <a:latin typeface="+mn-ea"/>
              </a:rPr>
              <a:t>　朱色の網掛けが上位</a:t>
            </a:r>
            <a:r>
              <a:rPr kumimoji="0" lang="en-US" altLang="ja-JP" sz="1400" dirty="0">
                <a:solidFill>
                  <a:prstClr val="black"/>
                </a:solidFill>
                <a:latin typeface="+mn-ea"/>
              </a:rPr>
              <a:t>2</a:t>
            </a:r>
            <a:r>
              <a:rPr kumimoji="0" lang="ja-JP" altLang="en-US" sz="1400" dirty="0">
                <a:solidFill>
                  <a:prstClr val="black"/>
                </a:solidFill>
                <a:latin typeface="+mn-ea"/>
              </a:rPr>
              <a:t>分野、青い網掛けが下位</a:t>
            </a:r>
            <a:r>
              <a:rPr kumimoji="0" lang="en-US" altLang="ja-JP" sz="1400" dirty="0">
                <a:solidFill>
                  <a:prstClr val="black"/>
                </a:solidFill>
                <a:latin typeface="+mn-ea"/>
              </a:rPr>
              <a:t>2</a:t>
            </a:r>
            <a:r>
              <a:rPr kumimoji="0" lang="ja-JP" altLang="en-US" sz="1400" dirty="0">
                <a:solidFill>
                  <a:prstClr val="black"/>
                </a:solidFill>
                <a:latin typeface="+mn-ea"/>
              </a:rPr>
              <a:t>分野</a:t>
            </a:r>
            <a:endParaRPr kumimoji="0" lang="ja-JP" altLang="ja-JP" sz="3200" dirty="0">
              <a:solidFill>
                <a:prstClr val="black"/>
              </a:solidFill>
              <a:latin typeface="+mn-ea"/>
            </a:endParaRPr>
          </a:p>
        </p:txBody>
      </p:sp>
      <p:sp>
        <p:nvSpPr>
          <p:cNvPr id="4" name="Rectangle 16">
            <a:extLst>
              <a:ext uri="{FF2B5EF4-FFF2-40B4-BE49-F238E27FC236}">
                <a16:creationId xmlns:a16="http://schemas.microsoft.com/office/drawing/2014/main" id="{B807FD75-435A-E662-280C-BE540C234979}"/>
              </a:ext>
            </a:extLst>
          </p:cNvPr>
          <p:cNvSpPr>
            <a:spLocks noChangeArrowheads="1"/>
          </p:cNvSpPr>
          <p:nvPr/>
        </p:nvSpPr>
        <p:spPr bwMode="auto">
          <a:xfrm>
            <a:off x="158969" y="7028979"/>
            <a:ext cx="827013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360363" indent="-360363" latinLnBrk="1"/>
            <a:r>
              <a:rPr kumimoji="0" lang="ja-JP" altLang="en-US" sz="1200" dirty="0">
                <a:solidFill>
                  <a:prstClr val="black"/>
                </a:solidFill>
                <a:latin typeface="+mn-ea"/>
              </a:rPr>
              <a:t>出典：国立環境研究所気候変動適応センター（</a:t>
            </a:r>
            <a:r>
              <a:rPr kumimoji="0" lang="en-US" altLang="ja-JP" sz="1200" dirty="0">
                <a:solidFill>
                  <a:prstClr val="black"/>
                </a:solidFill>
                <a:latin typeface="+mn-ea"/>
              </a:rPr>
              <a:t>2023</a:t>
            </a:r>
            <a:r>
              <a:rPr kumimoji="0" lang="ja-JP" altLang="en-US" sz="1200" dirty="0">
                <a:solidFill>
                  <a:prstClr val="black"/>
                </a:solidFill>
                <a:latin typeface="+mn-ea"/>
              </a:rPr>
              <a:t>年</a:t>
            </a:r>
            <a:r>
              <a:rPr kumimoji="0" lang="en-US" altLang="ja-JP" sz="1200" dirty="0">
                <a:solidFill>
                  <a:prstClr val="black"/>
                </a:solidFill>
                <a:latin typeface="+mn-ea"/>
              </a:rPr>
              <a:t>6</a:t>
            </a:r>
            <a:r>
              <a:rPr kumimoji="0" lang="ja-JP" altLang="en-US" sz="1200" dirty="0">
                <a:solidFill>
                  <a:prstClr val="black"/>
                </a:solidFill>
                <a:latin typeface="+mn-ea"/>
              </a:rPr>
              <a:t>月）「地域気候変動適応計画策定時の負担軽減ポイント」</a:t>
            </a:r>
            <a:endParaRPr kumimoji="0" lang="en-US" altLang="ja-JP" sz="1200" dirty="0">
              <a:solidFill>
                <a:prstClr val="black"/>
              </a:solidFill>
              <a:latin typeface="+mn-ea"/>
            </a:endParaRPr>
          </a:p>
          <a:p>
            <a:pPr marL="360363" indent="-360363" latinLnBrk="1"/>
            <a:r>
              <a:rPr kumimoji="0" lang="en-US" altLang="ja-JP" sz="1200" dirty="0">
                <a:solidFill>
                  <a:prstClr val="black"/>
                </a:solidFill>
                <a:latin typeface="+mn-ea"/>
              </a:rPr>
              <a:t>https://adaptation-platform.nies.go.jp/local/plan/files/plan_formulation-revision/01-burden-reduction.pdf</a:t>
            </a:r>
          </a:p>
        </p:txBody>
      </p:sp>
      <p:sp>
        <p:nvSpPr>
          <p:cNvPr id="5" name="Slide Number Placeholder 5">
            <a:extLst>
              <a:ext uri="{FF2B5EF4-FFF2-40B4-BE49-F238E27FC236}">
                <a16:creationId xmlns:a16="http://schemas.microsoft.com/office/drawing/2014/main" id="{E42A868D-999B-A78D-E910-DE2F0C66B309}"/>
              </a:ext>
            </a:extLst>
          </p:cNvPr>
          <p:cNvSpPr>
            <a:spLocks noGrp="1"/>
          </p:cNvSpPr>
          <p:nvPr>
            <p:ph type="sldNum" sz="quarter" idx="12"/>
          </p:nvPr>
        </p:nvSpPr>
        <p:spPr>
          <a:xfrm>
            <a:off x="8116355" y="7006700"/>
            <a:ext cx="2405658" cy="402483"/>
          </a:xfrm>
        </p:spPr>
        <p:txBody>
          <a:bodyPr/>
          <a:lstStyle/>
          <a:p>
            <a:fld id="{66F6F5A3-2017-4170-902B-D1F77411E903}" type="slidenum">
              <a:rPr kumimoji="1" lang="ja-JP" altLang="en-US" smtClean="0"/>
              <a:pPr/>
              <a:t>23</a:t>
            </a:fld>
            <a:endParaRPr kumimoji="1" lang="ja-JP" altLang="en-US"/>
          </a:p>
        </p:txBody>
      </p:sp>
    </p:spTree>
    <p:extLst>
      <p:ext uri="{BB962C8B-B14F-4D97-AF65-F5344CB8AC3E}">
        <p14:creationId xmlns:p14="http://schemas.microsoft.com/office/powerpoint/2010/main" val="246478253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fontScale="90000"/>
          </a:bodyPr>
          <a:lstStyle/>
          <a:p>
            <a:r>
              <a:rPr lang="ja-JP" altLang="en-US" dirty="0"/>
              <a:t>　ひな形「</a:t>
            </a:r>
            <a:r>
              <a:rPr lang="en-US" altLang="ja-JP" dirty="0"/>
              <a:t>3.</a:t>
            </a:r>
            <a:r>
              <a:rPr lang="ja-JP" altLang="en-US" dirty="0"/>
              <a:t>適応に関する</a:t>
            </a:r>
            <a:r>
              <a:rPr kumimoji="1" lang="ja-JP" altLang="en-US" dirty="0"/>
              <a:t>基本的な考え方」に書き込む　</a:t>
            </a:r>
          </a:p>
        </p:txBody>
      </p:sp>
      <p:sp>
        <p:nvSpPr>
          <p:cNvPr id="9" name="テキスト プレースホルダー 8">
            <a:extLst>
              <a:ext uri="{FF2B5EF4-FFF2-40B4-BE49-F238E27FC236}">
                <a16:creationId xmlns:a16="http://schemas.microsoft.com/office/drawing/2014/main" id="{73F655EF-97AF-9728-CF80-3E274C99ADA1}"/>
              </a:ext>
            </a:extLst>
          </p:cNvPr>
          <p:cNvSpPr>
            <a:spLocks noGrp="1"/>
          </p:cNvSpPr>
          <p:nvPr>
            <p:ph type="body" sz="quarter" idx="15"/>
          </p:nvPr>
        </p:nvSpPr>
        <p:spPr/>
        <p:txBody>
          <a:bodyPr/>
          <a:lstStyle/>
          <a:p>
            <a:endParaRPr lang="ja-JP" altLang="en-US"/>
          </a:p>
        </p:txBody>
      </p:sp>
      <p:sp>
        <p:nvSpPr>
          <p:cNvPr id="19" name="テキスト ボックス 18">
            <a:extLst>
              <a:ext uri="{FF2B5EF4-FFF2-40B4-BE49-F238E27FC236}">
                <a16:creationId xmlns:a16="http://schemas.microsoft.com/office/drawing/2014/main" id="{F42B2BB3-F847-91AC-287C-5F510864FCD7}"/>
              </a:ext>
            </a:extLst>
          </p:cNvPr>
          <p:cNvSpPr txBox="1"/>
          <p:nvPr/>
        </p:nvSpPr>
        <p:spPr>
          <a:xfrm>
            <a:off x="2578377" y="1106619"/>
            <a:ext cx="7831245" cy="5940088"/>
          </a:xfrm>
          <a:prstGeom prst="rect">
            <a:avLst/>
          </a:prstGeom>
          <a:noFill/>
          <a:ln>
            <a:solidFill>
              <a:schemeClr val="bg1">
                <a:lumMod val="50000"/>
              </a:schemeClr>
            </a:solidFill>
          </a:ln>
        </p:spPr>
        <p:txBody>
          <a:bodyPr wrap="square">
            <a:spAutoFit/>
          </a:bodyPr>
          <a:lstStyle/>
          <a:p>
            <a:r>
              <a:rPr lang="ja-JP" altLang="en-US" sz="2000" dirty="0"/>
              <a:t>○○市・町の地域特性を考慮して気候変動への適応を進めていくに当たって、以下の</a:t>
            </a:r>
            <a:r>
              <a:rPr lang="en-US" altLang="ja-JP" sz="2000" dirty="0"/>
              <a:t>3</a:t>
            </a:r>
            <a:r>
              <a:rPr lang="ja-JP" altLang="en-US" sz="2000" dirty="0"/>
              <a:t>つの観点から、○○市・町が今後重点的に取り組む分野・項目を選定しました。</a:t>
            </a:r>
          </a:p>
          <a:p>
            <a:endParaRPr lang="ja-JP" altLang="en-US" sz="2000" dirty="0"/>
          </a:p>
          <a:p>
            <a:pPr marL="360363" indent="-360363"/>
            <a:r>
              <a:rPr lang="en-US" altLang="ja-JP" sz="2000" dirty="0"/>
              <a:t>(1)</a:t>
            </a:r>
            <a:r>
              <a:rPr lang="ja-JP" altLang="en-US" sz="2000" dirty="0"/>
              <a:t>国の「気候変動影響評価報告書」において、「重大性」、「緊急性」、「確信度」が特に大きい、あるいは高いと評価されており、○○市・町に存在する項目</a:t>
            </a:r>
            <a:endParaRPr lang="en-US" altLang="ja-JP" sz="2000" dirty="0"/>
          </a:p>
          <a:p>
            <a:pPr marL="360363" indent="-360363"/>
            <a:r>
              <a:rPr lang="en-US" altLang="ja-JP" sz="2000" dirty="0"/>
              <a:t>(2)</a:t>
            </a:r>
            <a:r>
              <a:rPr lang="ja-JP" altLang="en-US" sz="2000" dirty="0"/>
              <a:t> ○○県地域気候変動適応計画の「</a:t>
            </a:r>
            <a:r>
              <a:rPr lang="ja-JP" altLang="en-US" sz="2000" dirty="0">
                <a:latin typeface="+mn-ea"/>
              </a:rPr>
              <a:t>気候変動による県内の影響」について、</a:t>
            </a:r>
            <a:r>
              <a:rPr lang="en-US" altLang="ja-JP" sz="2000" dirty="0"/>
              <a:t> ○○</a:t>
            </a:r>
            <a:r>
              <a:rPr lang="ja-JP" altLang="en-US" sz="2000" dirty="0"/>
              <a:t>市</a:t>
            </a:r>
            <a:r>
              <a:rPr lang="ja-JP" altLang="ja-JP" sz="1800" dirty="0">
                <a:effectLst/>
                <a:ea typeface="BIZ UDPゴシック" panose="020B0400000000000000" pitchFamily="50" charset="-128"/>
                <a:cs typeface="Times New Roman" panose="02020603050405020304" pitchFamily="18" charset="0"/>
              </a:rPr>
              <a:t>・町</a:t>
            </a:r>
            <a:r>
              <a:rPr lang="ja-JP" altLang="en-US" sz="2000" dirty="0"/>
              <a:t>において該当する項目</a:t>
            </a:r>
          </a:p>
          <a:p>
            <a:pPr marL="360363" indent="-360363"/>
            <a:r>
              <a:rPr lang="en-US" altLang="ja-JP" sz="2000" dirty="0"/>
              <a:t>(3)○○</a:t>
            </a:r>
            <a:r>
              <a:rPr lang="ja-JP" altLang="en-US" sz="2000" dirty="0"/>
              <a:t>市</a:t>
            </a:r>
            <a:r>
              <a:rPr lang="ja-JP" altLang="ja-JP" sz="1800" dirty="0">
                <a:effectLst/>
                <a:ea typeface="BIZ UDPゴシック" panose="020B0400000000000000" pitchFamily="50" charset="-128"/>
                <a:cs typeface="Times New Roman" panose="02020603050405020304" pitchFamily="18" charset="0"/>
              </a:rPr>
              <a:t>・町</a:t>
            </a:r>
            <a:r>
              <a:rPr lang="ja-JP" altLang="en-US" sz="2000" dirty="0"/>
              <a:t>において、気候変動によると考えられる影響がすでに生じている、あるいは○○市・町の地域特性を踏まえて重要と考えられる分野・項目</a:t>
            </a:r>
          </a:p>
          <a:p>
            <a:endParaRPr lang="ja-JP" altLang="en-US" sz="2000" dirty="0"/>
          </a:p>
          <a:p>
            <a:r>
              <a:rPr lang="ja-JP" altLang="en-US" sz="2000" dirty="0"/>
              <a:t>　選定結果は以下のとおりとなります。</a:t>
            </a:r>
          </a:p>
          <a:p>
            <a:endParaRPr lang="ja-JP" altLang="en-US" sz="2000" dirty="0"/>
          </a:p>
          <a:p>
            <a:r>
              <a:rPr lang="ja-JP" altLang="en-US" sz="2000" dirty="0"/>
              <a:t>①（　　　　　　　　　　　）分野　　 （　　　　　　　　　　　）</a:t>
            </a:r>
          </a:p>
          <a:p>
            <a:endParaRPr lang="ja-JP" altLang="en-US" sz="2000" dirty="0"/>
          </a:p>
          <a:p>
            <a:r>
              <a:rPr lang="ja-JP" altLang="en-US" sz="2000" dirty="0"/>
              <a:t>②（　　　　　　　　　　　）分野　　 （　　　　　　　　　　　）</a:t>
            </a:r>
          </a:p>
          <a:p>
            <a:r>
              <a:rPr lang="ja-JP" altLang="en-US" sz="2000" dirty="0"/>
              <a:t> </a:t>
            </a:r>
          </a:p>
        </p:txBody>
      </p:sp>
      <p:sp>
        <p:nvSpPr>
          <p:cNvPr id="20" name="テキスト ボックス 2">
            <a:extLst>
              <a:ext uri="{FF2B5EF4-FFF2-40B4-BE49-F238E27FC236}">
                <a16:creationId xmlns:a16="http://schemas.microsoft.com/office/drawing/2014/main" id="{A70C5935-A6C6-DCEC-B1F5-3212F18359C7}"/>
              </a:ext>
            </a:extLst>
          </p:cNvPr>
          <p:cNvSpPr txBox="1">
            <a:spLocks noChangeArrowheads="1"/>
          </p:cNvSpPr>
          <p:nvPr/>
        </p:nvSpPr>
        <p:spPr bwMode="auto">
          <a:xfrm>
            <a:off x="5185508" y="6158210"/>
            <a:ext cx="4438030" cy="1200329"/>
          </a:xfrm>
          <a:prstGeom prst="rect">
            <a:avLst/>
          </a:prstGeom>
          <a:solidFill>
            <a:srgbClr val="FFFFFF"/>
          </a:solidFill>
          <a:ln w="19050">
            <a:solidFill>
              <a:schemeClr val="accent1"/>
            </a:solidFill>
            <a:miter lim="800000"/>
            <a:headEnd/>
            <a:tailEnd/>
          </a:ln>
        </p:spPr>
        <p:txBody>
          <a:bodyPr rot="0" vert="horz" wrap="square" lIns="91440" tIns="45720" rIns="91440" bIns="45720" anchor="t" anchorCtr="0">
            <a:spAutoFit/>
          </a:bodyPr>
          <a:lstStyle/>
          <a:p>
            <a:pPr algn="just"/>
            <a:r>
              <a:rPr lang="ja-JP" b="1" kern="100" dirty="0">
                <a:solidFill>
                  <a:srgbClr val="000000"/>
                </a:solidFill>
                <a:effectLst/>
                <a:latin typeface="Meiryo UI" panose="020B0604030504040204" pitchFamily="50" charset="-128"/>
                <a:ea typeface="Meiryo UI" panose="020B0604030504040204" pitchFamily="50" charset="-128"/>
                <a:cs typeface="Times New Roman" panose="02020603050405020304" pitchFamily="18" charset="0"/>
              </a:rPr>
              <a:t>【選定結果の記載例】</a:t>
            </a:r>
            <a:endParaRPr lang="en-US" altLang="ja-JP" b="1" kern="100" dirty="0">
              <a:solidFill>
                <a:srgbClr val="000000"/>
              </a:solidFill>
              <a:effectLst/>
              <a:latin typeface="Meiryo UI" panose="020B0604030504040204" pitchFamily="50" charset="-128"/>
              <a:ea typeface="Meiryo UI" panose="020B0604030504040204" pitchFamily="50" charset="-128"/>
              <a:cs typeface="Times New Roman" panose="02020603050405020304" pitchFamily="18" charset="0"/>
            </a:endParaRPr>
          </a:p>
          <a:p>
            <a:pPr algn="just"/>
            <a:r>
              <a:rPr lang="ja-JP" altLang="en-US" kern="100" dirty="0">
                <a:solidFill>
                  <a:srgbClr val="000000"/>
                </a:solidFill>
                <a:latin typeface="Meiryo UI" panose="020B0604030504040204" pitchFamily="50" charset="-128"/>
                <a:ea typeface="Meiryo UI" panose="020B0604030504040204" pitchFamily="50" charset="-128"/>
                <a:cs typeface="Times New Roman" panose="02020603050405020304" pitchFamily="18" charset="0"/>
              </a:rPr>
              <a:t>① 農林水産業分野　　　　　  果樹</a:t>
            </a:r>
            <a:endParaRPr lang="ja-JP" kern="100" dirty="0">
              <a:effectLst/>
              <a:latin typeface="Meiryo UI" panose="020B0604030504040204" pitchFamily="50" charset="-128"/>
              <a:ea typeface="Meiryo UI" panose="020B0604030504040204" pitchFamily="50" charset="-128"/>
              <a:cs typeface="Times New Roman" panose="02020603050405020304" pitchFamily="18" charset="0"/>
            </a:endParaRPr>
          </a:p>
          <a:p>
            <a:pPr lvl="0" algn="just"/>
            <a:r>
              <a:rPr lang="ja-JP" altLang="en-US" kern="100" dirty="0">
                <a:solidFill>
                  <a:srgbClr val="000000"/>
                </a:solidFill>
                <a:effectLst/>
                <a:latin typeface="Meiryo UI" panose="020B0604030504040204" pitchFamily="50" charset="-128"/>
                <a:ea typeface="Meiryo UI" panose="020B0604030504040204" pitchFamily="50" charset="-128"/>
                <a:cs typeface="Times New Roman" panose="02020603050405020304" pitchFamily="18" charset="0"/>
              </a:rPr>
              <a:t>②</a:t>
            </a:r>
            <a:r>
              <a:rPr lang="en-US" kern="100" dirty="0">
                <a:solidFill>
                  <a:srgbClr val="000000"/>
                </a:solidFill>
                <a:effectLst/>
                <a:latin typeface="Meiryo UI" panose="020B0604030504040204" pitchFamily="50" charset="-128"/>
                <a:ea typeface="Meiryo UI" panose="020B0604030504040204" pitchFamily="50" charset="-128"/>
                <a:cs typeface="Times New Roman" panose="02020603050405020304" pitchFamily="18" charset="0"/>
              </a:rPr>
              <a:t> </a:t>
            </a:r>
            <a:r>
              <a:rPr lang="ja-JP" altLang="en-US" kern="100" dirty="0">
                <a:solidFill>
                  <a:srgbClr val="000000"/>
                </a:solidFill>
                <a:effectLst/>
                <a:latin typeface="Meiryo UI" panose="020B0604030504040204" pitchFamily="50" charset="-128"/>
                <a:ea typeface="Meiryo UI" panose="020B0604030504040204" pitchFamily="50" charset="-128"/>
                <a:cs typeface="Times New Roman" panose="02020603050405020304" pitchFamily="18" charset="0"/>
              </a:rPr>
              <a:t>自然災害・沿岸域</a:t>
            </a:r>
            <a:r>
              <a:rPr lang="ja-JP" kern="100" dirty="0">
                <a:solidFill>
                  <a:srgbClr val="000000"/>
                </a:solidFill>
                <a:effectLst/>
                <a:latin typeface="Meiryo UI" panose="020B0604030504040204" pitchFamily="50" charset="-128"/>
                <a:ea typeface="Meiryo UI" panose="020B0604030504040204" pitchFamily="50" charset="-128"/>
                <a:cs typeface="Times New Roman" panose="02020603050405020304" pitchFamily="18" charset="0"/>
              </a:rPr>
              <a:t>分野</a:t>
            </a:r>
            <a:r>
              <a:rPr lang="ja-JP" altLang="en-US" kern="100" dirty="0">
                <a:solidFill>
                  <a:srgbClr val="000000"/>
                </a:solidFill>
                <a:effectLst/>
                <a:latin typeface="Meiryo UI" panose="020B0604030504040204" pitchFamily="50" charset="-128"/>
                <a:ea typeface="Meiryo UI" panose="020B0604030504040204" pitchFamily="50" charset="-128"/>
                <a:cs typeface="Times New Roman" panose="02020603050405020304" pitchFamily="18" charset="0"/>
              </a:rPr>
              <a:t>　　防災対策　　　</a:t>
            </a:r>
            <a:endParaRPr lang="en-US" altLang="ja-JP" kern="100" dirty="0">
              <a:solidFill>
                <a:srgbClr val="000000"/>
              </a:solidFill>
              <a:effectLst/>
              <a:latin typeface="Meiryo UI" panose="020B0604030504040204" pitchFamily="50" charset="-128"/>
              <a:ea typeface="Meiryo UI" panose="020B0604030504040204" pitchFamily="50" charset="-128"/>
              <a:cs typeface="Times New Roman" panose="02020603050405020304" pitchFamily="18" charset="0"/>
            </a:endParaRPr>
          </a:p>
          <a:p>
            <a:pPr lvl="0" algn="just"/>
            <a:r>
              <a:rPr lang="ja-JP" altLang="en-US" kern="100" dirty="0">
                <a:solidFill>
                  <a:srgbClr val="000000"/>
                </a:solidFill>
                <a:effectLst/>
                <a:latin typeface="Meiryo UI" panose="020B0604030504040204" pitchFamily="50" charset="-128"/>
                <a:ea typeface="Meiryo UI" panose="020B0604030504040204" pitchFamily="50" charset="-128"/>
                <a:cs typeface="Times New Roman" panose="02020603050405020304" pitchFamily="18" charset="0"/>
              </a:rPr>
              <a:t>③</a:t>
            </a:r>
            <a:r>
              <a:rPr lang="en-US" kern="100" dirty="0">
                <a:solidFill>
                  <a:srgbClr val="000000"/>
                </a:solidFill>
                <a:effectLst/>
                <a:latin typeface="Meiryo UI" panose="020B0604030504040204" pitchFamily="50" charset="-128"/>
                <a:ea typeface="Meiryo UI" panose="020B0604030504040204" pitchFamily="50" charset="-128"/>
                <a:cs typeface="Times New Roman" panose="02020603050405020304" pitchFamily="18" charset="0"/>
              </a:rPr>
              <a:t> </a:t>
            </a:r>
            <a:r>
              <a:rPr lang="ja-JP" kern="100" dirty="0">
                <a:solidFill>
                  <a:srgbClr val="000000"/>
                </a:solidFill>
                <a:effectLst/>
                <a:latin typeface="Meiryo UI" panose="020B0604030504040204" pitchFamily="50" charset="-128"/>
                <a:ea typeface="Meiryo UI" panose="020B0604030504040204" pitchFamily="50" charset="-128"/>
                <a:cs typeface="Times New Roman" panose="02020603050405020304" pitchFamily="18" charset="0"/>
              </a:rPr>
              <a:t>健康分野　</a:t>
            </a:r>
            <a:r>
              <a:rPr lang="ja-JP" altLang="en-US" kern="100" dirty="0">
                <a:solidFill>
                  <a:srgbClr val="000000"/>
                </a:solidFill>
                <a:effectLst/>
                <a:latin typeface="Meiryo UI" panose="020B0604030504040204" pitchFamily="50" charset="-128"/>
                <a:ea typeface="Meiryo UI" panose="020B0604030504040204" pitchFamily="50" charset="-128"/>
                <a:cs typeface="Times New Roman" panose="02020603050405020304" pitchFamily="18" charset="0"/>
              </a:rPr>
              <a:t>　　　　　　　　　</a:t>
            </a:r>
            <a:r>
              <a:rPr lang="ja-JP" kern="100" dirty="0">
                <a:solidFill>
                  <a:srgbClr val="000000"/>
                </a:solidFill>
                <a:effectLst/>
                <a:latin typeface="Meiryo UI" panose="020B0604030504040204" pitchFamily="50" charset="-128"/>
                <a:ea typeface="Meiryo UI" panose="020B0604030504040204" pitchFamily="50" charset="-128"/>
                <a:cs typeface="Times New Roman" panose="02020603050405020304" pitchFamily="18" charset="0"/>
              </a:rPr>
              <a:t>熱中症対策</a:t>
            </a:r>
            <a:endParaRPr lang="ja-JP" kern="100" dirty="0">
              <a:effectLst/>
              <a:latin typeface="Meiryo UI" panose="020B0604030504040204" pitchFamily="50" charset="-128"/>
              <a:ea typeface="Meiryo UI" panose="020B0604030504040204" pitchFamily="50" charset="-128"/>
              <a:cs typeface="Times New Roman" panose="02020603050405020304" pitchFamily="18" charset="0"/>
            </a:endParaRPr>
          </a:p>
        </p:txBody>
      </p:sp>
      <p:sp>
        <p:nvSpPr>
          <p:cNvPr id="22" name="左大かっこ 21">
            <a:extLst>
              <a:ext uri="{FF2B5EF4-FFF2-40B4-BE49-F238E27FC236}">
                <a16:creationId xmlns:a16="http://schemas.microsoft.com/office/drawing/2014/main" id="{7AFAB083-23DF-B80F-4BBA-6EE6D8A472A1}"/>
              </a:ext>
            </a:extLst>
          </p:cNvPr>
          <p:cNvSpPr/>
          <p:nvPr/>
        </p:nvSpPr>
        <p:spPr>
          <a:xfrm>
            <a:off x="2154719" y="2326204"/>
            <a:ext cx="258777" cy="2097248"/>
          </a:xfrm>
          <a:prstGeom prst="leftBracket">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solidFill>
                <a:srgbClr val="0070C0"/>
              </a:solidFill>
            </a:endParaRPr>
          </a:p>
        </p:txBody>
      </p:sp>
      <p:sp>
        <p:nvSpPr>
          <p:cNvPr id="24" name="左大かっこ 23">
            <a:extLst>
              <a:ext uri="{FF2B5EF4-FFF2-40B4-BE49-F238E27FC236}">
                <a16:creationId xmlns:a16="http://schemas.microsoft.com/office/drawing/2014/main" id="{2DA7DF2F-509E-5CD5-2ED3-975117307D4A}"/>
              </a:ext>
            </a:extLst>
          </p:cNvPr>
          <p:cNvSpPr/>
          <p:nvPr/>
        </p:nvSpPr>
        <p:spPr>
          <a:xfrm>
            <a:off x="2248614" y="5233470"/>
            <a:ext cx="258777" cy="1425155"/>
          </a:xfrm>
          <a:prstGeom prst="leftBracket">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solidFill>
                <a:srgbClr val="0070C0"/>
              </a:solidFill>
            </a:endParaRPr>
          </a:p>
        </p:txBody>
      </p:sp>
      <p:sp>
        <p:nvSpPr>
          <p:cNvPr id="25" name="テキスト ボックス 24">
            <a:extLst>
              <a:ext uri="{FF2B5EF4-FFF2-40B4-BE49-F238E27FC236}">
                <a16:creationId xmlns:a16="http://schemas.microsoft.com/office/drawing/2014/main" id="{1D0C18F9-F2A8-A143-D8BF-D873E3FC5C88}"/>
              </a:ext>
            </a:extLst>
          </p:cNvPr>
          <p:cNvSpPr txBox="1"/>
          <p:nvPr/>
        </p:nvSpPr>
        <p:spPr>
          <a:xfrm>
            <a:off x="72114" y="5000070"/>
            <a:ext cx="2213122" cy="2031325"/>
          </a:xfrm>
          <a:prstGeom prst="rect">
            <a:avLst/>
          </a:prstGeom>
          <a:noFill/>
        </p:spPr>
        <p:txBody>
          <a:bodyPr wrap="square" rtlCol="0">
            <a:spAutoFit/>
          </a:bodyPr>
          <a:lstStyle/>
          <a:p>
            <a:pPr marL="176213" indent="-176213"/>
            <a:r>
              <a:rPr kumimoji="1" lang="ja-JP" altLang="en-US" dirty="0">
                <a:solidFill>
                  <a:srgbClr val="0070C0"/>
                </a:solidFill>
              </a:rPr>
              <a:t>▶本</a:t>
            </a:r>
            <a:r>
              <a:rPr kumimoji="1" lang="en-US" altLang="ja-JP" dirty="0">
                <a:solidFill>
                  <a:srgbClr val="0070C0"/>
                </a:solidFill>
              </a:rPr>
              <a:t>WS</a:t>
            </a:r>
            <a:r>
              <a:rPr kumimoji="1" lang="ja-JP" altLang="en-US" dirty="0">
                <a:solidFill>
                  <a:srgbClr val="0070C0"/>
                </a:solidFill>
              </a:rPr>
              <a:t>では時間の関係で</a:t>
            </a:r>
            <a:r>
              <a:rPr kumimoji="1" lang="en-US" altLang="ja-JP" dirty="0">
                <a:solidFill>
                  <a:srgbClr val="0070C0"/>
                </a:solidFill>
              </a:rPr>
              <a:t>2</a:t>
            </a:r>
            <a:r>
              <a:rPr kumimoji="1" lang="ja-JP" altLang="en-US" dirty="0">
                <a:solidFill>
                  <a:srgbClr val="0070C0"/>
                </a:solidFill>
              </a:rPr>
              <a:t>～</a:t>
            </a:r>
            <a:r>
              <a:rPr kumimoji="1" lang="en-US" altLang="ja-JP" dirty="0">
                <a:solidFill>
                  <a:srgbClr val="0070C0"/>
                </a:solidFill>
              </a:rPr>
              <a:t>3</a:t>
            </a:r>
            <a:r>
              <a:rPr kumimoji="1" lang="ja-JP" altLang="en-US" dirty="0">
                <a:solidFill>
                  <a:srgbClr val="0070C0"/>
                </a:solidFill>
              </a:rPr>
              <a:t>分野程度の選定を想定</a:t>
            </a:r>
            <a:endParaRPr kumimoji="1" lang="en-US" altLang="ja-JP" dirty="0">
              <a:solidFill>
                <a:srgbClr val="0070C0"/>
              </a:solidFill>
            </a:endParaRPr>
          </a:p>
          <a:p>
            <a:pPr marL="176213" indent="-176213"/>
            <a:r>
              <a:rPr lang="ja-JP" altLang="en-US" dirty="0">
                <a:solidFill>
                  <a:srgbClr val="0070C0"/>
                </a:solidFill>
              </a:rPr>
              <a:t>▶実際の計画策定では、実情に応じて選定項目を増やす事も考えられる</a:t>
            </a:r>
            <a:endParaRPr kumimoji="1" lang="en-US" altLang="ja-JP" dirty="0">
              <a:solidFill>
                <a:srgbClr val="0070C0"/>
              </a:solidFill>
            </a:endParaRPr>
          </a:p>
        </p:txBody>
      </p:sp>
      <p:pic>
        <p:nvPicPr>
          <p:cNvPr id="4" name="グラフィックス 3" descr="クリップボード 枠線">
            <a:extLst>
              <a:ext uri="{FF2B5EF4-FFF2-40B4-BE49-F238E27FC236}">
                <a16:creationId xmlns:a16="http://schemas.microsoft.com/office/drawing/2014/main" id="{C3CD0807-BD2F-D453-6D20-87062E4A6BEF}"/>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9896988" y="281474"/>
            <a:ext cx="633553" cy="633553"/>
          </a:xfrm>
          <a:prstGeom prst="rect">
            <a:avLst/>
          </a:prstGeom>
        </p:spPr>
      </p:pic>
      <p:sp>
        <p:nvSpPr>
          <p:cNvPr id="5" name="Slide Number Placeholder 5">
            <a:extLst>
              <a:ext uri="{FF2B5EF4-FFF2-40B4-BE49-F238E27FC236}">
                <a16:creationId xmlns:a16="http://schemas.microsoft.com/office/drawing/2014/main" id="{6297F4D7-1C4B-309D-AE9B-AE071D7F505E}"/>
              </a:ext>
            </a:extLst>
          </p:cNvPr>
          <p:cNvSpPr>
            <a:spLocks noGrp="1"/>
          </p:cNvSpPr>
          <p:nvPr>
            <p:ph type="sldNum" sz="quarter" idx="12"/>
          </p:nvPr>
        </p:nvSpPr>
        <p:spPr>
          <a:xfrm>
            <a:off x="8116355" y="7006700"/>
            <a:ext cx="2405658" cy="402483"/>
          </a:xfrm>
        </p:spPr>
        <p:txBody>
          <a:bodyPr/>
          <a:lstStyle/>
          <a:p>
            <a:fld id="{66F6F5A3-2017-4170-902B-D1F77411E903}" type="slidenum">
              <a:rPr kumimoji="1" lang="ja-JP" altLang="en-US" smtClean="0"/>
              <a:pPr/>
              <a:t>24</a:t>
            </a:fld>
            <a:endParaRPr kumimoji="1" lang="ja-JP" altLang="en-US"/>
          </a:p>
        </p:txBody>
      </p:sp>
    </p:spTree>
    <p:extLst>
      <p:ext uri="{BB962C8B-B14F-4D97-AF65-F5344CB8AC3E}">
        <p14:creationId xmlns:p14="http://schemas.microsoft.com/office/powerpoint/2010/main" val="344983094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テキスト ボックス 8">
            <a:extLst>
              <a:ext uri="{FF2B5EF4-FFF2-40B4-BE49-F238E27FC236}">
                <a16:creationId xmlns:a16="http://schemas.microsoft.com/office/drawing/2014/main" id="{985B6D54-6F87-B49A-A8A7-DF1B4E85EFAF}"/>
              </a:ext>
            </a:extLst>
          </p:cNvPr>
          <p:cNvSpPr txBox="1"/>
          <p:nvPr/>
        </p:nvSpPr>
        <p:spPr>
          <a:xfrm>
            <a:off x="1270668" y="1463818"/>
            <a:ext cx="8150476" cy="4632037"/>
          </a:xfrm>
          <a:prstGeom prst="rect">
            <a:avLst/>
          </a:prstGeom>
          <a:noFill/>
        </p:spPr>
        <p:txBody>
          <a:bodyPr wrap="square" rtlCol="0">
            <a:spAutoFit/>
          </a:bodyPr>
          <a:lstStyle/>
          <a:p>
            <a:pPr marL="514350" indent="-514350">
              <a:spcAft>
                <a:spcPts val="1800"/>
              </a:spcAft>
              <a:buFont typeface="+mj-lt"/>
              <a:buAutoNum type="arabicPeriod"/>
            </a:pPr>
            <a:r>
              <a:rPr kumimoji="1" lang="ja-JP" altLang="en-US" sz="4000" dirty="0">
                <a:solidFill>
                  <a:srgbClr val="0070C0"/>
                </a:solidFill>
                <a:effectLst>
                  <a:outerShdw blurRad="38100" dist="38100" dir="2700000" algn="tl">
                    <a:srgbClr val="000000">
                      <a:alpha val="43137"/>
                    </a:srgbClr>
                  </a:outerShdw>
                </a:effectLst>
                <a:latin typeface="+mn-ea"/>
              </a:rPr>
              <a:t>はじめに</a:t>
            </a:r>
            <a:endParaRPr kumimoji="1" lang="en-US" altLang="ja-JP" sz="4000" dirty="0">
              <a:solidFill>
                <a:srgbClr val="0070C0"/>
              </a:solidFill>
              <a:effectLst>
                <a:outerShdw blurRad="38100" dist="38100" dir="2700000" algn="tl">
                  <a:srgbClr val="000000">
                    <a:alpha val="43137"/>
                  </a:srgbClr>
                </a:outerShdw>
              </a:effectLst>
              <a:latin typeface="+mn-ea"/>
            </a:endParaRPr>
          </a:p>
          <a:p>
            <a:pPr marL="514350" indent="-514350">
              <a:spcAft>
                <a:spcPts val="1200"/>
              </a:spcAft>
              <a:buFont typeface="+mj-lt"/>
              <a:buAutoNum type="arabicPeriod"/>
            </a:pPr>
            <a:r>
              <a:rPr kumimoji="1" lang="en-US" altLang="ja-JP" sz="4000" dirty="0">
                <a:solidFill>
                  <a:srgbClr val="0070C0"/>
                </a:solidFill>
                <a:effectLst>
                  <a:outerShdw blurRad="38100" dist="38100" dir="2700000" algn="tl">
                    <a:srgbClr val="000000">
                      <a:alpha val="43137"/>
                    </a:srgbClr>
                  </a:outerShdw>
                </a:effectLst>
                <a:latin typeface="+mn-ea"/>
              </a:rPr>
              <a:t>○○</a:t>
            </a:r>
            <a:r>
              <a:rPr kumimoji="1" lang="ja-JP" altLang="en-US" sz="4000" dirty="0">
                <a:solidFill>
                  <a:srgbClr val="0070C0"/>
                </a:solidFill>
                <a:effectLst>
                  <a:outerShdw blurRad="38100" dist="38100" dir="2700000" algn="tl">
                    <a:srgbClr val="000000">
                      <a:alpha val="43137"/>
                    </a:srgbClr>
                  </a:outerShdw>
                </a:effectLst>
                <a:latin typeface="+mn-ea"/>
              </a:rPr>
              <a:t>市町村の特徴</a:t>
            </a:r>
            <a:endParaRPr kumimoji="1" lang="en-US" altLang="ja-JP" sz="4000" dirty="0">
              <a:solidFill>
                <a:srgbClr val="0070C0"/>
              </a:solidFill>
              <a:effectLst>
                <a:outerShdw blurRad="38100" dist="38100" dir="2700000" algn="tl">
                  <a:srgbClr val="000000">
                    <a:alpha val="43137"/>
                  </a:srgbClr>
                </a:outerShdw>
              </a:effectLst>
              <a:latin typeface="+mn-ea"/>
            </a:endParaRPr>
          </a:p>
          <a:p>
            <a:pPr marL="514350" indent="-514350">
              <a:spcAft>
                <a:spcPts val="1200"/>
              </a:spcAft>
              <a:buFont typeface="+mj-lt"/>
              <a:buAutoNum type="arabicPeriod"/>
            </a:pPr>
            <a:r>
              <a:rPr kumimoji="1" lang="ja-JP" altLang="en-US" sz="4000" dirty="0">
                <a:solidFill>
                  <a:srgbClr val="0070C0"/>
                </a:solidFill>
                <a:effectLst>
                  <a:outerShdw blurRad="38100" dist="38100" dir="2700000" algn="tl">
                    <a:srgbClr val="000000">
                      <a:alpha val="43137"/>
                    </a:srgbClr>
                  </a:outerShdw>
                </a:effectLst>
                <a:latin typeface="+mn-ea"/>
              </a:rPr>
              <a:t>適応に関する基本的な考え方</a:t>
            </a:r>
            <a:endParaRPr kumimoji="1" lang="en-US" altLang="ja-JP" sz="4000" dirty="0">
              <a:solidFill>
                <a:srgbClr val="0070C0"/>
              </a:solidFill>
              <a:effectLst>
                <a:outerShdw blurRad="38100" dist="38100" dir="2700000" algn="tl">
                  <a:srgbClr val="000000">
                    <a:alpha val="43137"/>
                  </a:srgbClr>
                </a:outerShdw>
              </a:effectLst>
              <a:latin typeface="+mn-ea"/>
            </a:endParaRPr>
          </a:p>
          <a:p>
            <a:pPr marL="514350" indent="-514350">
              <a:spcAft>
                <a:spcPts val="1200"/>
              </a:spcAft>
              <a:buFont typeface="+mj-lt"/>
              <a:buAutoNum type="arabicPeriod"/>
            </a:pPr>
            <a:r>
              <a:rPr kumimoji="1" lang="ja-JP" altLang="en-US" sz="4000" b="1" dirty="0">
                <a:solidFill>
                  <a:srgbClr val="C00000"/>
                </a:solidFill>
                <a:effectLst>
                  <a:outerShdw blurRad="38100" dist="38100" dir="2700000" algn="tl">
                    <a:srgbClr val="000000">
                      <a:alpha val="43137"/>
                    </a:srgbClr>
                  </a:outerShdw>
                </a:effectLst>
                <a:latin typeface="+mn-ea"/>
              </a:rPr>
              <a:t>これまで及び将来の気候変動影響</a:t>
            </a:r>
            <a:endParaRPr kumimoji="1" lang="en-US" altLang="ja-JP" sz="4000" b="1" dirty="0">
              <a:solidFill>
                <a:srgbClr val="C00000"/>
              </a:solidFill>
              <a:effectLst>
                <a:outerShdw blurRad="38100" dist="38100" dir="2700000" algn="tl">
                  <a:srgbClr val="000000">
                    <a:alpha val="43137"/>
                  </a:srgbClr>
                </a:outerShdw>
              </a:effectLst>
              <a:latin typeface="+mn-ea"/>
            </a:endParaRPr>
          </a:p>
          <a:p>
            <a:pPr marL="514350" indent="-514350">
              <a:spcAft>
                <a:spcPts val="1200"/>
              </a:spcAft>
              <a:buFont typeface="+mj-lt"/>
              <a:buAutoNum type="arabicPeriod"/>
            </a:pPr>
            <a:r>
              <a:rPr kumimoji="1" lang="ja-JP" altLang="en-US" sz="4000" dirty="0">
                <a:solidFill>
                  <a:srgbClr val="0070C0"/>
                </a:solidFill>
                <a:effectLst>
                  <a:outerShdw blurRad="38100" dist="38100" dir="2700000" algn="tl">
                    <a:srgbClr val="000000">
                      <a:alpha val="43137"/>
                    </a:srgbClr>
                  </a:outerShdw>
                </a:effectLst>
                <a:latin typeface="+mn-ea"/>
              </a:rPr>
              <a:t>主な施策</a:t>
            </a:r>
            <a:endParaRPr kumimoji="1" lang="en-US" altLang="ja-JP" sz="4000" dirty="0">
              <a:solidFill>
                <a:srgbClr val="0070C0"/>
              </a:solidFill>
              <a:effectLst>
                <a:outerShdw blurRad="38100" dist="38100" dir="2700000" algn="tl">
                  <a:srgbClr val="000000">
                    <a:alpha val="43137"/>
                  </a:srgbClr>
                </a:outerShdw>
              </a:effectLst>
              <a:latin typeface="+mn-ea"/>
            </a:endParaRPr>
          </a:p>
          <a:p>
            <a:pPr marL="514350" indent="-514350">
              <a:spcAft>
                <a:spcPts val="1200"/>
              </a:spcAft>
              <a:buFont typeface="+mj-lt"/>
              <a:buAutoNum type="arabicPeriod"/>
            </a:pPr>
            <a:r>
              <a:rPr kumimoji="1" lang="ja-JP" altLang="en-US" sz="4000" dirty="0">
                <a:solidFill>
                  <a:srgbClr val="0070C0"/>
                </a:solidFill>
                <a:effectLst>
                  <a:outerShdw blurRad="38100" dist="38100" dir="2700000" algn="tl">
                    <a:srgbClr val="000000">
                      <a:alpha val="43137"/>
                    </a:srgbClr>
                  </a:outerShdw>
                </a:effectLst>
                <a:latin typeface="+mn-ea"/>
              </a:rPr>
              <a:t>後日行うこと</a:t>
            </a:r>
          </a:p>
        </p:txBody>
      </p:sp>
    </p:spTree>
    <p:extLst>
      <p:ext uri="{BB962C8B-B14F-4D97-AF65-F5344CB8AC3E}">
        <p14:creationId xmlns:p14="http://schemas.microsoft.com/office/powerpoint/2010/main" val="287492084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fontScale="90000"/>
          </a:bodyPr>
          <a:lstStyle/>
          <a:p>
            <a:r>
              <a:rPr kumimoji="1" lang="ja-JP" altLang="en-US" dirty="0"/>
              <a:t>　どのように気候変動影響を調べたらよいか？</a:t>
            </a:r>
          </a:p>
        </p:txBody>
      </p:sp>
      <p:cxnSp>
        <p:nvCxnSpPr>
          <p:cNvPr id="5" name="直線コネクタ 4">
            <a:extLst>
              <a:ext uri="{FF2B5EF4-FFF2-40B4-BE49-F238E27FC236}">
                <a16:creationId xmlns:a16="http://schemas.microsoft.com/office/drawing/2014/main" id="{FA1A06E7-DE40-872E-02FF-2AC2F9FC204E}"/>
              </a:ext>
            </a:extLst>
          </p:cNvPr>
          <p:cNvCxnSpPr>
            <a:cxnSpLocks/>
          </p:cNvCxnSpPr>
          <p:nvPr/>
        </p:nvCxnSpPr>
        <p:spPr>
          <a:xfrm>
            <a:off x="90832" y="914903"/>
            <a:ext cx="10539844" cy="0"/>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pic>
        <p:nvPicPr>
          <p:cNvPr id="11" name="図 10">
            <a:extLst>
              <a:ext uri="{FF2B5EF4-FFF2-40B4-BE49-F238E27FC236}">
                <a16:creationId xmlns:a16="http://schemas.microsoft.com/office/drawing/2014/main" id="{AB4ADD3B-EB24-3A72-EFC4-6B6584369CC3}"/>
              </a:ext>
            </a:extLst>
          </p:cNvPr>
          <p:cNvPicPr>
            <a:picLocks noChangeAspect="1"/>
          </p:cNvPicPr>
          <p:nvPr/>
        </p:nvPicPr>
        <p:blipFill>
          <a:blip r:embed="rId2"/>
          <a:stretch>
            <a:fillRect/>
          </a:stretch>
        </p:blipFill>
        <p:spPr>
          <a:xfrm>
            <a:off x="2536078" y="1064126"/>
            <a:ext cx="2718217" cy="1794337"/>
          </a:xfrm>
          <a:prstGeom prst="rect">
            <a:avLst/>
          </a:prstGeom>
          <a:ln>
            <a:solidFill>
              <a:schemeClr val="bg1">
                <a:lumMod val="50000"/>
              </a:schemeClr>
            </a:solidFill>
          </a:ln>
        </p:spPr>
      </p:pic>
      <p:pic>
        <p:nvPicPr>
          <p:cNvPr id="21" name="図 20">
            <a:extLst>
              <a:ext uri="{FF2B5EF4-FFF2-40B4-BE49-F238E27FC236}">
                <a16:creationId xmlns:a16="http://schemas.microsoft.com/office/drawing/2014/main" id="{884278EB-39AB-D549-43BB-FAEAD3F6DD0E}"/>
              </a:ext>
            </a:extLst>
          </p:cNvPr>
          <p:cNvPicPr>
            <a:picLocks noChangeAspect="1"/>
          </p:cNvPicPr>
          <p:nvPr/>
        </p:nvPicPr>
        <p:blipFill>
          <a:blip r:embed="rId3"/>
          <a:stretch>
            <a:fillRect/>
          </a:stretch>
        </p:blipFill>
        <p:spPr>
          <a:xfrm>
            <a:off x="5199972" y="1066676"/>
            <a:ext cx="2716154" cy="1794337"/>
          </a:xfrm>
          <a:prstGeom prst="rect">
            <a:avLst/>
          </a:prstGeom>
          <a:ln>
            <a:solidFill>
              <a:schemeClr val="bg1">
                <a:lumMod val="50000"/>
              </a:schemeClr>
            </a:solidFill>
          </a:ln>
        </p:spPr>
      </p:pic>
      <p:pic>
        <p:nvPicPr>
          <p:cNvPr id="22" name="図 21">
            <a:extLst>
              <a:ext uri="{FF2B5EF4-FFF2-40B4-BE49-F238E27FC236}">
                <a16:creationId xmlns:a16="http://schemas.microsoft.com/office/drawing/2014/main" id="{F0D9105A-FD2A-20E2-9F8E-1BD97EA4B528}"/>
              </a:ext>
            </a:extLst>
          </p:cNvPr>
          <p:cNvPicPr>
            <a:picLocks noChangeAspect="1"/>
          </p:cNvPicPr>
          <p:nvPr/>
        </p:nvPicPr>
        <p:blipFill>
          <a:blip r:embed="rId4"/>
          <a:stretch>
            <a:fillRect/>
          </a:stretch>
        </p:blipFill>
        <p:spPr>
          <a:xfrm>
            <a:off x="7914522" y="1079160"/>
            <a:ext cx="2716154" cy="1794337"/>
          </a:xfrm>
          <a:prstGeom prst="rect">
            <a:avLst/>
          </a:prstGeom>
          <a:ln>
            <a:solidFill>
              <a:schemeClr val="bg1">
                <a:lumMod val="50000"/>
              </a:schemeClr>
            </a:solidFill>
          </a:ln>
        </p:spPr>
      </p:pic>
      <p:pic>
        <p:nvPicPr>
          <p:cNvPr id="23" name="図 22">
            <a:extLst>
              <a:ext uri="{FF2B5EF4-FFF2-40B4-BE49-F238E27FC236}">
                <a16:creationId xmlns:a16="http://schemas.microsoft.com/office/drawing/2014/main" id="{AA060C20-15B4-DF69-0C06-118BF321B4B9}"/>
              </a:ext>
            </a:extLst>
          </p:cNvPr>
          <p:cNvPicPr>
            <a:picLocks noChangeAspect="1"/>
          </p:cNvPicPr>
          <p:nvPr/>
        </p:nvPicPr>
        <p:blipFill>
          <a:blip r:embed="rId5"/>
          <a:stretch>
            <a:fillRect/>
          </a:stretch>
        </p:blipFill>
        <p:spPr>
          <a:xfrm>
            <a:off x="90832" y="2953996"/>
            <a:ext cx="2716153" cy="1794337"/>
          </a:xfrm>
          <a:prstGeom prst="rect">
            <a:avLst/>
          </a:prstGeom>
          <a:ln>
            <a:solidFill>
              <a:schemeClr val="bg1">
                <a:lumMod val="50000"/>
              </a:schemeClr>
            </a:solidFill>
          </a:ln>
        </p:spPr>
      </p:pic>
      <p:pic>
        <p:nvPicPr>
          <p:cNvPr id="24" name="図 23">
            <a:extLst>
              <a:ext uri="{FF2B5EF4-FFF2-40B4-BE49-F238E27FC236}">
                <a16:creationId xmlns:a16="http://schemas.microsoft.com/office/drawing/2014/main" id="{6B6FB212-C9F5-A49A-8DC3-83D3246CC49C}"/>
              </a:ext>
            </a:extLst>
          </p:cNvPr>
          <p:cNvPicPr>
            <a:picLocks noChangeAspect="1"/>
          </p:cNvPicPr>
          <p:nvPr/>
        </p:nvPicPr>
        <p:blipFill>
          <a:blip r:embed="rId6"/>
          <a:stretch>
            <a:fillRect/>
          </a:stretch>
        </p:blipFill>
        <p:spPr>
          <a:xfrm>
            <a:off x="2703940" y="2953996"/>
            <a:ext cx="2716153" cy="1794337"/>
          </a:xfrm>
          <a:prstGeom prst="rect">
            <a:avLst/>
          </a:prstGeom>
          <a:ln>
            <a:solidFill>
              <a:schemeClr val="bg1">
                <a:lumMod val="50000"/>
              </a:schemeClr>
            </a:solidFill>
          </a:ln>
        </p:spPr>
      </p:pic>
      <p:pic>
        <p:nvPicPr>
          <p:cNvPr id="25" name="図 24">
            <a:extLst>
              <a:ext uri="{FF2B5EF4-FFF2-40B4-BE49-F238E27FC236}">
                <a16:creationId xmlns:a16="http://schemas.microsoft.com/office/drawing/2014/main" id="{C494911D-649D-97BC-4B11-1FE048F8D2E8}"/>
              </a:ext>
            </a:extLst>
          </p:cNvPr>
          <p:cNvPicPr>
            <a:picLocks noChangeAspect="1"/>
          </p:cNvPicPr>
          <p:nvPr/>
        </p:nvPicPr>
        <p:blipFill>
          <a:blip r:embed="rId7"/>
          <a:stretch>
            <a:fillRect/>
          </a:stretch>
        </p:blipFill>
        <p:spPr>
          <a:xfrm>
            <a:off x="5354777" y="2969030"/>
            <a:ext cx="2716153" cy="1794337"/>
          </a:xfrm>
          <a:prstGeom prst="rect">
            <a:avLst/>
          </a:prstGeom>
          <a:ln>
            <a:solidFill>
              <a:schemeClr val="bg1">
                <a:lumMod val="50000"/>
              </a:schemeClr>
            </a:solidFill>
          </a:ln>
        </p:spPr>
      </p:pic>
      <p:pic>
        <p:nvPicPr>
          <p:cNvPr id="26" name="図 25">
            <a:extLst>
              <a:ext uri="{FF2B5EF4-FFF2-40B4-BE49-F238E27FC236}">
                <a16:creationId xmlns:a16="http://schemas.microsoft.com/office/drawing/2014/main" id="{209DD690-1FE9-E0F6-CC1D-ADDFB86F7AA7}"/>
              </a:ext>
            </a:extLst>
          </p:cNvPr>
          <p:cNvPicPr>
            <a:picLocks noChangeAspect="1"/>
          </p:cNvPicPr>
          <p:nvPr/>
        </p:nvPicPr>
        <p:blipFill rotWithShape="1">
          <a:blip r:embed="rId8"/>
          <a:srcRect r="4695"/>
          <a:stretch/>
        </p:blipFill>
        <p:spPr>
          <a:xfrm>
            <a:off x="8082188" y="2970324"/>
            <a:ext cx="2588634" cy="1794338"/>
          </a:xfrm>
          <a:prstGeom prst="rect">
            <a:avLst/>
          </a:prstGeom>
          <a:ln>
            <a:solidFill>
              <a:schemeClr val="bg1">
                <a:lumMod val="50000"/>
              </a:schemeClr>
            </a:solidFill>
          </a:ln>
        </p:spPr>
      </p:pic>
      <p:sp>
        <p:nvSpPr>
          <p:cNvPr id="27" name="テキスト プレースホルダー 4">
            <a:extLst>
              <a:ext uri="{FF2B5EF4-FFF2-40B4-BE49-F238E27FC236}">
                <a16:creationId xmlns:a16="http://schemas.microsoft.com/office/drawing/2014/main" id="{C9CFD3C7-1DA9-ACA5-460F-BE0D9AC63BAE}"/>
              </a:ext>
            </a:extLst>
          </p:cNvPr>
          <p:cNvSpPr txBox="1">
            <a:spLocks/>
          </p:cNvSpPr>
          <p:nvPr/>
        </p:nvSpPr>
        <p:spPr>
          <a:xfrm>
            <a:off x="164500" y="7095166"/>
            <a:ext cx="10380554" cy="402483"/>
          </a:xfrm>
          <a:prstGeom prst="rect">
            <a:avLst/>
          </a:prstGeom>
        </p:spPr>
        <p:txBody>
          <a:bodyPr>
            <a:noAutofit/>
          </a:bodyPr>
          <a:lstStyle>
            <a:lvl1pPr marL="171450" indent="-171450" algn="l" defTabSz="685800" rtl="0" eaLnBrk="0" fontAlgn="base" hangingPunct="0">
              <a:lnSpc>
                <a:spcPct val="90000"/>
              </a:lnSpc>
              <a:spcBef>
                <a:spcPts val="750"/>
              </a:spcBef>
              <a:spcAft>
                <a:spcPct val="0"/>
              </a:spcAft>
              <a:buFont typeface="Arial" charset="0"/>
              <a:buChar char="•"/>
              <a:defRPr kumimoji="1" sz="2100" kern="1200">
                <a:solidFill>
                  <a:schemeClr val="tx1"/>
                </a:solidFill>
                <a:latin typeface="+mn-lt"/>
                <a:ea typeface="+mn-ea"/>
                <a:cs typeface="+mn-cs"/>
              </a:defRPr>
            </a:lvl1pPr>
            <a:lvl2pPr marL="514350" indent="-171450" algn="l" defTabSz="685800" rtl="0" eaLnBrk="0" fontAlgn="base" hangingPunct="0">
              <a:lnSpc>
                <a:spcPct val="90000"/>
              </a:lnSpc>
              <a:spcBef>
                <a:spcPts val="375"/>
              </a:spcBef>
              <a:spcAft>
                <a:spcPct val="0"/>
              </a:spcAft>
              <a:buFont typeface="Arial" charset="0"/>
              <a:buChar char="•"/>
              <a:defRPr kumimoji="1" kern="1200">
                <a:solidFill>
                  <a:schemeClr val="tx1"/>
                </a:solidFill>
                <a:latin typeface="+mn-lt"/>
                <a:ea typeface="+mn-ea"/>
                <a:cs typeface="+mn-cs"/>
              </a:defRPr>
            </a:lvl2pPr>
            <a:lvl3pPr marL="857250" indent="-171450" algn="l" defTabSz="685800" rtl="0" eaLnBrk="0" fontAlgn="base" hangingPunct="0">
              <a:lnSpc>
                <a:spcPct val="90000"/>
              </a:lnSpc>
              <a:spcBef>
                <a:spcPts val="375"/>
              </a:spcBef>
              <a:spcAft>
                <a:spcPct val="0"/>
              </a:spcAft>
              <a:buFont typeface="Arial" charset="0"/>
              <a:buChar char="•"/>
              <a:defRPr kumimoji="1" sz="1500" kern="1200">
                <a:solidFill>
                  <a:schemeClr val="tx1"/>
                </a:solidFill>
                <a:latin typeface="+mn-lt"/>
                <a:ea typeface="+mn-ea"/>
                <a:cs typeface="+mn-cs"/>
              </a:defRPr>
            </a:lvl3pPr>
            <a:lvl4pPr marL="1200150" indent="-171450" algn="l" defTabSz="685800" rtl="0" eaLnBrk="0" fontAlgn="base" hangingPunct="0">
              <a:lnSpc>
                <a:spcPct val="90000"/>
              </a:lnSpc>
              <a:spcBef>
                <a:spcPts val="375"/>
              </a:spcBef>
              <a:spcAft>
                <a:spcPct val="0"/>
              </a:spcAft>
              <a:buFont typeface="Arial" charset="0"/>
              <a:buChar char="•"/>
              <a:defRPr kumimoji="1" sz="1300" kern="1200">
                <a:solidFill>
                  <a:schemeClr val="tx1"/>
                </a:solidFill>
                <a:latin typeface="+mn-lt"/>
                <a:ea typeface="+mn-ea"/>
                <a:cs typeface="+mn-cs"/>
              </a:defRPr>
            </a:lvl4pPr>
            <a:lvl5pPr marL="1543050" indent="-171450" algn="l" defTabSz="685800" rtl="0" eaLnBrk="0" fontAlgn="base" hangingPunct="0">
              <a:lnSpc>
                <a:spcPct val="90000"/>
              </a:lnSpc>
              <a:spcBef>
                <a:spcPts val="375"/>
              </a:spcBef>
              <a:spcAft>
                <a:spcPct val="0"/>
              </a:spcAft>
              <a:buFont typeface="Arial" charset="0"/>
              <a:buChar char="•"/>
              <a:defRPr kumimoji="1" sz="13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9pPr>
          </a:lstStyle>
          <a:p>
            <a:pPr marL="0" indent="0" defTabSz="755957">
              <a:spcBef>
                <a:spcPts val="827"/>
              </a:spcBef>
              <a:buNone/>
              <a:defRPr/>
            </a:pPr>
            <a:r>
              <a:rPr lang="ja-JP" altLang="en-US" sz="1200" dirty="0">
                <a:solidFill>
                  <a:prstClr val="black"/>
                </a:solidFill>
                <a:latin typeface="+mn-ea"/>
              </a:rPr>
              <a:t>出典：国立環境研究所「気候変動による影響の連鎖の可視化に成功ー地球温暖化問題の全体像を人々が理解することに貢献ー</a:t>
            </a:r>
            <a:r>
              <a:rPr lang="en-US" altLang="ja-JP" sz="1200" dirty="0">
                <a:solidFill>
                  <a:prstClr val="black"/>
                </a:solidFill>
                <a:latin typeface="+mn-ea"/>
              </a:rPr>
              <a:t>https://www.nies.go.jp/whatsnew/20190228/20190228.html</a:t>
            </a:r>
          </a:p>
        </p:txBody>
      </p:sp>
      <p:sp>
        <p:nvSpPr>
          <p:cNvPr id="28" name="テキスト ボックス 27">
            <a:extLst>
              <a:ext uri="{FF2B5EF4-FFF2-40B4-BE49-F238E27FC236}">
                <a16:creationId xmlns:a16="http://schemas.microsoft.com/office/drawing/2014/main" id="{CDCED261-42C4-8298-3A75-812BAC9A2E13}"/>
              </a:ext>
            </a:extLst>
          </p:cNvPr>
          <p:cNvSpPr txBox="1"/>
          <p:nvPr/>
        </p:nvSpPr>
        <p:spPr>
          <a:xfrm>
            <a:off x="763275" y="4896504"/>
            <a:ext cx="1782360" cy="1938992"/>
          </a:xfrm>
          <a:prstGeom prst="rect">
            <a:avLst/>
          </a:prstGeom>
          <a:noFill/>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2400" b="0" i="0" u="none" strike="noStrike" kern="0" cap="none" spc="0" normalizeH="0" baseline="0" noProof="0" dirty="0">
                <a:ln>
                  <a:noFill/>
                </a:ln>
                <a:solidFill>
                  <a:srgbClr val="C00000"/>
                </a:solidFill>
                <a:effectLst/>
                <a:uLnTx/>
                <a:uFillTx/>
              </a:rPr>
              <a:t>まず○○県の適応</a:t>
            </a:r>
            <a:r>
              <a:rPr kumimoji="0" lang="zh-CN" altLang="en-US" sz="2400" b="0" i="0" u="none" strike="noStrike" kern="0" cap="none" spc="0" normalizeH="0" baseline="0" noProof="0" dirty="0">
                <a:ln>
                  <a:noFill/>
                </a:ln>
                <a:solidFill>
                  <a:srgbClr val="C00000"/>
                </a:solidFill>
                <a:effectLst/>
                <a:uLnTx/>
                <a:uFillTx/>
              </a:rPr>
              <a:t>計画</a:t>
            </a:r>
            <a:r>
              <a:rPr kumimoji="0" lang="ja-JP" altLang="en-US" sz="2400" b="0" i="0" u="none" strike="noStrike" kern="0" cap="none" spc="0" normalizeH="0" baseline="0" noProof="0" dirty="0">
                <a:ln>
                  <a:noFill/>
                </a:ln>
                <a:solidFill>
                  <a:srgbClr val="C00000"/>
                </a:solidFill>
                <a:effectLst/>
                <a:uLnTx/>
                <a:uFillTx/>
              </a:rPr>
              <a:t>（</a:t>
            </a:r>
            <a:r>
              <a:rPr kumimoji="0" lang="en-US" altLang="zh-CN" sz="2400" b="0" i="0" u="none" strike="noStrike" kern="0" cap="none" spc="0" normalizeH="0" baseline="0" noProof="0" dirty="0">
                <a:ln>
                  <a:noFill/>
                </a:ln>
                <a:solidFill>
                  <a:srgbClr val="C00000"/>
                </a:solidFill>
                <a:effectLst/>
                <a:uLnTx/>
                <a:uFillTx/>
              </a:rPr>
              <a:t>p#</a:t>
            </a:r>
            <a:r>
              <a:rPr kumimoji="0" lang="en-US" altLang="ja-JP" sz="2400" b="0" i="0" u="none" strike="noStrike" kern="0" cap="none" spc="0" normalizeH="0" baseline="0" noProof="0" dirty="0">
                <a:ln>
                  <a:noFill/>
                </a:ln>
                <a:solidFill>
                  <a:srgbClr val="C00000"/>
                </a:solidFill>
                <a:effectLst/>
                <a:uLnTx/>
                <a:uFillTx/>
              </a:rPr>
              <a:t>-#)</a:t>
            </a:r>
            <a:r>
              <a:rPr kumimoji="0" lang="ja-JP" altLang="en-US" sz="2400" b="0" i="0" u="none" strike="noStrike" kern="0" cap="none" spc="0" normalizeH="0" baseline="0" noProof="0" dirty="0">
                <a:ln>
                  <a:noFill/>
                </a:ln>
                <a:solidFill>
                  <a:srgbClr val="C00000"/>
                </a:solidFill>
                <a:effectLst/>
                <a:uLnTx/>
                <a:uFillTx/>
              </a:rPr>
              <a:t>等を確認しましょう</a:t>
            </a:r>
          </a:p>
        </p:txBody>
      </p:sp>
      <p:pic>
        <p:nvPicPr>
          <p:cNvPr id="29" name="グラフィックス 28" descr="熱望 枠線">
            <a:extLst>
              <a:ext uri="{FF2B5EF4-FFF2-40B4-BE49-F238E27FC236}">
                <a16:creationId xmlns:a16="http://schemas.microsoft.com/office/drawing/2014/main" id="{09FF22FB-DE1D-41DC-7A35-2611455923EC}"/>
              </a:ext>
            </a:extLst>
          </p:cNvPr>
          <p:cNvPicPr>
            <a:picLocks noChangeAspect="1"/>
          </p:cNvPicPr>
          <p:nvPr/>
        </p:nvPicPr>
        <p:blipFill>
          <a:blip r:embed="rId9">
            <a:duotone>
              <a:srgbClr val="ED7D31">
                <a:shade val="45000"/>
                <a:satMod val="135000"/>
              </a:srgbClr>
              <a:prstClr val="white"/>
            </a:duotone>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108870" y="5570149"/>
            <a:ext cx="715292" cy="715292"/>
          </a:xfrm>
          <a:prstGeom prst="rect">
            <a:avLst/>
          </a:prstGeom>
        </p:spPr>
      </p:pic>
      <p:sp>
        <p:nvSpPr>
          <p:cNvPr id="30" name="四角形: メモ 29">
            <a:extLst>
              <a:ext uri="{FF2B5EF4-FFF2-40B4-BE49-F238E27FC236}">
                <a16:creationId xmlns:a16="http://schemas.microsoft.com/office/drawing/2014/main" id="{7A2608DB-5EC4-C3DD-BDF2-90EED126B3D5}"/>
              </a:ext>
            </a:extLst>
          </p:cNvPr>
          <p:cNvSpPr/>
          <p:nvPr/>
        </p:nvSpPr>
        <p:spPr>
          <a:xfrm>
            <a:off x="752404" y="4915551"/>
            <a:ext cx="1864988" cy="1919945"/>
          </a:xfrm>
          <a:prstGeom prst="foldedCorner">
            <a:avLst/>
          </a:prstGeom>
          <a:noFill/>
          <a:ln w="12700" cap="flat" cmpd="sng" algn="ctr">
            <a:solidFill>
              <a:srgbClr val="C0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Meiryo UI"/>
              <a:ea typeface="Meiryo UI"/>
              <a:cs typeface="+mn-cs"/>
            </a:endParaRPr>
          </a:p>
        </p:txBody>
      </p:sp>
      <p:sp>
        <p:nvSpPr>
          <p:cNvPr id="31" name="テキスト ボックス 30">
            <a:extLst>
              <a:ext uri="{FF2B5EF4-FFF2-40B4-BE49-F238E27FC236}">
                <a16:creationId xmlns:a16="http://schemas.microsoft.com/office/drawing/2014/main" id="{7AB728BF-5B9C-34B6-FC08-5E5094F14F03}"/>
              </a:ext>
            </a:extLst>
          </p:cNvPr>
          <p:cNvSpPr txBox="1"/>
          <p:nvPr/>
        </p:nvSpPr>
        <p:spPr>
          <a:xfrm>
            <a:off x="156558" y="1525913"/>
            <a:ext cx="2457426" cy="830997"/>
          </a:xfrm>
          <a:prstGeom prst="rect">
            <a:avLst/>
          </a:prstGeom>
          <a:noFill/>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2400" b="0" i="0" u="none" strike="noStrike" kern="0" cap="none" spc="0" normalizeH="0" baseline="0" noProof="0" dirty="0">
                <a:ln>
                  <a:noFill/>
                </a:ln>
                <a:effectLst/>
                <a:uLnTx/>
                <a:uFillTx/>
              </a:rPr>
              <a:t>各分野における主な気候変動影響</a:t>
            </a:r>
          </a:p>
        </p:txBody>
      </p:sp>
      <p:sp>
        <p:nvSpPr>
          <p:cNvPr id="32" name="矢印: 折線 31">
            <a:extLst>
              <a:ext uri="{FF2B5EF4-FFF2-40B4-BE49-F238E27FC236}">
                <a16:creationId xmlns:a16="http://schemas.microsoft.com/office/drawing/2014/main" id="{79F99C48-EC59-B293-6F27-6D73A9BF951A}"/>
              </a:ext>
            </a:extLst>
          </p:cNvPr>
          <p:cNvSpPr/>
          <p:nvPr/>
        </p:nvSpPr>
        <p:spPr>
          <a:xfrm flipV="1">
            <a:off x="333465" y="4696867"/>
            <a:ext cx="418939" cy="940224"/>
          </a:xfrm>
          <a:prstGeom prst="bentArrow">
            <a:avLst/>
          </a:prstGeom>
          <a:gradFill>
            <a:gsLst>
              <a:gs pos="0">
                <a:srgbClr val="FF9900"/>
              </a:gs>
              <a:gs pos="100000">
                <a:srgbClr val="FFFFCC"/>
              </a:gs>
            </a:gsLst>
            <a:lin ang="5400000" scaled="1"/>
          </a:gra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pic>
        <p:nvPicPr>
          <p:cNvPr id="33" name="図 32">
            <a:extLst>
              <a:ext uri="{FF2B5EF4-FFF2-40B4-BE49-F238E27FC236}">
                <a16:creationId xmlns:a16="http://schemas.microsoft.com/office/drawing/2014/main" id="{9BC2B471-A0A0-E7EE-DDCE-61BA94D730C1}"/>
              </a:ext>
            </a:extLst>
          </p:cNvPr>
          <p:cNvPicPr>
            <a:picLocks noChangeAspect="1"/>
          </p:cNvPicPr>
          <p:nvPr/>
        </p:nvPicPr>
        <p:blipFill>
          <a:blip r:embed="rId11"/>
          <a:stretch>
            <a:fillRect/>
          </a:stretch>
        </p:blipFill>
        <p:spPr>
          <a:xfrm>
            <a:off x="6644437" y="4801111"/>
            <a:ext cx="1842628" cy="1292158"/>
          </a:xfrm>
          <a:prstGeom prst="rect">
            <a:avLst/>
          </a:prstGeom>
          <a:ln>
            <a:solidFill>
              <a:schemeClr val="bg1">
                <a:lumMod val="50000"/>
              </a:schemeClr>
            </a:solidFill>
          </a:ln>
        </p:spPr>
      </p:pic>
      <p:sp>
        <p:nvSpPr>
          <p:cNvPr id="34" name="テキスト ボックス 33">
            <a:extLst>
              <a:ext uri="{FF2B5EF4-FFF2-40B4-BE49-F238E27FC236}">
                <a16:creationId xmlns:a16="http://schemas.microsoft.com/office/drawing/2014/main" id="{70A1D5A5-752D-0D01-65CF-470672BB95CA}"/>
              </a:ext>
            </a:extLst>
          </p:cNvPr>
          <p:cNvSpPr txBox="1"/>
          <p:nvPr/>
        </p:nvSpPr>
        <p:spPr>
          <a:xfrm>
            <a:off x="4420028" y="5188101"/>
            <a:ext cx="2224408" cy="759182"/>
          </a:xfrm>
          <a:prstGeom prst="rect">
            <a:avLst/>
          </a:prstGeom>
          <a:noFill/>
        </p:spPr>
        <p:txBody>
          <a:bodyPr wrap="square">
            <a:spAutoFit/>
          </a:bodyPr>
          <a:lstStyle/>
          <a:p>
            <a:pPr marL="0" marR="0" lvl="0" indent="0" defTabSz="914400" eaLnBrk="1" fontAlgn="auto" latinLnBrk="0" hangingPunct="1">
              <a:lnSpc>
                <a:spcPts val="2500"/>
              </a:lnSpc>
              <a:spcBef>
                <a:spcPts val="0"/>
              </a:spcBef>
              <a:spcAft>
                <a:spcPts val="0"/>
              </a:spcAft>
              <a:buClrTx/>
              <a:buSzTx/>
              <a:buFontTx/>
              <a:buNone/>
              <a:tabLst/>
              <a:defRPr/>
            </a:pPr>
            <a:r>
              <a:rPr kumimoji="0" lang="ja-JP" altLang="en-US" sz="2400" kern="0" dirty="0">
                <a:solidFill>
                  <a:srgbClr val="C00000"/>
                </a:solidFill>
              </a:rPr>
              <a:t>庁内コミュニケーションシート</a:t>
            </a:r>
            <a:endParaRPr kumimoji="0" lang="ja-JP" altLang="en-US" sz="2400" b="0" i="0" u="none" strike="noStrike" kern="0" cap="none" spc="0" normalizeH="0" baseline="0" noProof="0" dirty="0">
              <a:ln>
                <a:noFill/>
              </a:ln>
              <a:solidFill>
                <a:srgbClr val="C00000"/>
              </a:solidFill>
              <a:effectLst/>
              <a:uLnTx/>
              <a:uFillTx/>
            </a:endParaRPr>
          </a:p>
        </p:txBody>
      </p:sp>
      <p:sp>
        <p:nvSpPr>
          <p:cNvPr id="35" name="四角形: メモ 34">
            <a:extLst>
              <a:ext uri="{FF2B5EF4-FFF2-40B4-BE49-F238E27FC236}">
                <a16:creationId xmlns:a16="http://schemas.microsoft.com/office/drawing/2014/main" id="{04ECB00A-A9B8-5524-12D5-B6016AB11AE5}"/>
              </a:ext>
            </a:extLst>
          </p:cNvPr>
          <p:cNvSpPr/>
          <p:nvPr/>
        </p:nvSpPr>
        <p:spPr>
          <a:xfrm>
            <a:off x="4385216" y="5177755"/>
            <a:ext cx="2244771" cy="768511"/>
          </a:xfrm>
          <a:prstGeom prst="foldedCorner">
            <a:avLst/>
          </a:prstGeom>
          <a:noFill/>
          <a:ln w="12700" cap="flat" cmpd="sng" algn="ctr">
            <a:solidFill>
              <a:srgbClr val="C0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Meiryo UI"/>
              <a:ea typeface="Meiryo UI"/>
              <a:cs typeface="+mn-cs"/>
            </a:endParaRPr>
          </a:p>
        </p:txBody>
      </p:sp>
      <p:pic>
        <p:nvPicPr>
          <p:cNvPr id="36" name="グラフィックス 35" descr="熱望 枠線">
            <a:extLst>
              <a:ext uri="{FF2B5EF4-FFF2-40B4-BE49-F238E27FC236}">
                <a16:creationId xmlns:a16="http://schemas.microsoft.com/office/drawing/2014/main" id="{6F882C57-A2DD-5529-31BA-CBB0E3A3C57C}"/>
              </a:ext>
            </a:extLst>
          </p:cNvPr>
          <p:cNvPicPr>
            <a:picLocks noChangeAspect="1"/>
          </p:cNvPicPr>
          <p:nvPr/>
        </p:nvPicPr>
        <p:blipFill>
          <a:blip r:embed="rId9">
            <a:duotone>
              <a:srgbClr val="ED7D31">
                <a:shade val="45000"/>
                <a:satMod val="135000"/>
              </a:srgbClr>
              <a:prstClr val="white"/>
            </a:duotone>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3160757" y="6050666"/>
            <a:ext cx="715292" cy="715292"/>
          </a:xfrm>
          <a:prstGeom prst="rect">
            <a:avLst/>
          </a:prstGeom>
        </p:spPr>
      </p:pic>
      <p:sp>
        <p:nvSpPr>
          <p:cNvPr id="37" name="矢印: 右 36">
            <a:extLst>
              <a:ext uri="{FF2B5EF4-FFF2-40B4-BE49-F238E27FC236}">
                <a16:creationId xmlns:a16="http://schemas.microsoft.com/office/drawing/2014/main" id="{16EF0FA8-B3F2-37E0-5045-B58EA0AFC63C}"/>
              </a:ext>
            </a:extLst>
          </p:cNvPr>
          <p:cNvSpPr/>
          <p:nvPr/>
        </p:nvSpPr>
        <p:spPr>
          <a:xfrm>
            <a:off x="2626794" y="5704496"/>
            <a:ext cx="1743969" cy="359260"/>
          </a:xfrm>
          <a:prstGeom prst="rightArrow">
            <a:avLst/>
          </a:prstGeom>
          <a:gradFill flip="none" rotWithShape="1">
            <a:gsLst>
              <a:gs pos="0">
                <a:srgbClr val="FF9900"/>
              </a:gs>
              <a:gs pos="100000">
                <a:srgbClr val="FFFFCC"/>
              </a:gs>
            </a:gsLst>
            <a:lin ang="10800000" scaled="1"/>
            <a:tileRect/>
          </a:gra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8" name="テキスト ボックス 37">
            <a:extLst>
              <a:ext uri="{FF2B5EF4-FFF2-40B4-BE49-F238E27FC236}">
                <a16:creationId xmlns:a16="http://schemas.microsoft.com/office/drawing/2014/main" id="{F6DE3898-E42F-4504-0DCA-A37EA12DBA20}"/>
              </a:ext>
            </a:extLst>
          </p:cNvPr>
          <p:cNvSpPr txBox="1"/>
          <p:nvPr/>
        </p:nvSpPr>
        <p:spPr>
          <a:xfrm>
            <a:off x="2669078" y="4880756"/>
            <a:ext cx="1611127" cy="923330"/>
          </a:xfrm>
          <a:prstGeom prst="rect">
            <a:avLst/>
          </a:prstGeom>
          <a:noFill/>
        </p:spPr>
        <p:txBody>
          <a:bodyPr wrap="square">
            <a:spAutoFit/>
          </a:bodyPr>
          <a:lstStyle/>
          <a:p>
            <a:r>
              <a:rPr kumimoji="0" lang="ja-JP" altLang="en-US" sz="1800" kern="0" dirty="0"/>
              <a:t>県計画の項目以外を調べる場合</a:t>
            </a:r>
            <a:endParaRPr lang="ja-JP" altLang="en-US" dirty="0"/>
          </a:p>
        </p:txBody>
      </p:sp>
      <p:pic>
        <p:nvPicPr>
          <p:cNvPr id="39" name="図 38">
            <a:extLst>
              <a:ext uri="{FF2B5EF4-FFF2-40B4-BE49-F238E27FC236}">
                <a16:creationId xmlns:a16="http://schemas.microsoft.com/office/drawing/2014/main" id="{E3DD3AAF-69FB-FE9B-98C6-2A47C2455A45}"/>
              </a:ext>
            </a:extLst>
          </p:cNvPr>
          <p:cNvPicPr>
            <a:picLocks noChangeAspect="1"/>
          </p:cNvPicPr>
          <p:nvPr/>
        </p:nvPicPr>
        <p:blipFill rotWithShape="1">
          <a:blip r:embed="rId12"/>
          <a:srcRect l="17893" t="17863" r="21147" b="13297"/>
          <a:stretch/>
        </p:blipFill>
        <p:spPr>
          <a:xfrm>
            <a:off x="8373625" y="6066439"/>
            <a:ext cx="1701100" cy="1080562"/>
          </a:xfrm>
          <a:prstGeom prst="rect">
            <a:avLst/>
          </a:prstGeom>
          <a:ln>
            <a:solidFill>
              <a:schemeClr val="bg1">
                <a:lumMod val="50000"/>
              </a:schemeClr>
            </a:solidFill>
          </a:ln>
        </p:spPr>
      </p:pic>
      <p:sp>
        <p:nvSpPr>
          <p:cNvPr id="40" name="テキスト ボックス 39">
            <a:extLst>
              <a:ext uri="{FF2B5EF4-FFF2-40B4-BE49-F238E27FC236}">
                <a16:creationId xmlns:a16="http://schemas.microsoft.com/office/drawing/2014/main" id="{75421910-E037-1BCC-CD70-7547F0C83378}"/>
              </a:ext>
            </a:extLst>
          </p:cNvPr>
          <p:cNvSpPr txBox="1"/>
          <p:nvPr/>
        </p:nvSpPr>
        <p:spPr>
          <a:xfrm>
            <a:off x="5870093" y="6290078"/>
            <a:ext cx="2523080" cy="759182"/>
          </a:xfrm>
          <a:prstGeom prst="rect">
            <a:avLst/>
          </a:prstGeom>
          <a:noFill/>
        </p:spPr>
        <p:txBody>
          <a:bodyPr wrap="square">
            <a:spAutoFit/>
          </a:bodyPr>
          <a:lstStyle/>
          <a:p>
            <a:pPr marL="0" marR="0" lvl="0" indent="0" defTabSz="914400" eaLnBrk="1" fontAlgn="auto" latinLnBrk="0" hangingPunct="1">
              <a:lnSpc>
                <a:spcPts val="2500"/>
              </a:lnSpc>
              <a:spcBef>
                <a:spcPts val="0"/>
              </a:spcBef>
              <a:spcAft>
                <a:spcPts val="0"/>
              </a:spcAft>
              <a:buClrTx/>
              <a:buSzTx/>
              <a:buFontTx/>
              <a:buNone/>
              <a:tabLst/>
              <a:defRPr/>
            </a:pPr>
            <a:r>
              <a:rPr kumimoji="0" lang="ja-JP" altLang="en-US" sz="2400" kern="0" dirty="0">
                <a:solidFill>
                  <a:srgbClr val="C00000"/>
                </a:solidFill>
              </a:rPr>
              <a:t>気候変動影響評価報告書 概要版</a:t>
            </a:r>
            <a:endParaRPr kumimoji="0" lang="ja-JP" altLang="en-US" sz="2400" b="0" i="0" u="none" strike="noStrike" kern="0" cap="none" spc="0" normalizeH="0" baseline="0" noProof="0" dirty="0">
              <a:ln>
                <a:noFill/>
              </a:ln>
              <a:solidFill>
                <a:srgbClr val="C00000"/>
              </a:solidFill>
              <a:effectLst/>
              <a:uLnTx/>
              <a:uFillTx/>
            </a:endParaRPr>
          </a:p>
        </p:txBody>
      </p:sp>
      <p:sp>
        <p:nvSpPr>
          <p:cNvPr id="41" name="四角形: メモ 40">
            <a:extLst>
              <a:ext uri="{FF2B5EF4-FFF2-40B4-BE49-F238E27FC236}">
                <a16:creationId xmlns:a16="http://schemas.microsoft.com/office/drawing/2014/main" id="{37962354-D400-3F4C-5140-7E07B80B934C}"/>
              </a:ext>
            </a:extLst>
          </p:cNvPr>
          <p:cNvSpPr/>
          <p:nvPr/>
        </p:nvSpPr>
        <p:spPr>
          <a:xfrm>
            <a:off x="5763882" y="6243265"/>
            <a:ext cx="2559416" cy="794355"/>
          </a:xfrm>
          <a:prstGeom prst="foldedCorner">
            <a:avLst/>
          </a:prstGeom>
          <a:noFill/>
          <a:ln w="12700" cap="flat" cmpd="sng" algn="ctr">
            <a:solidFill>
              <a:srgbClr val="C0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Meiryo UI"/>
              <a:ea typeface="Meiryo UI"/>
              <a:cs typeface="+mn-cs"/>
            </a:endParaRPr>
          </a:p>
        </p:txBody>
      </p:sp>
      <p:sp>
        <p:nvSpPr>
          <p:cNvPr id="42" name="テキスト ボックス 41">
            <a:extLst>
              <a:ext uri="{FF2B5EF4-FFF2-40B4-BE49-F238E27FC236}">
                <a16:creationId xmlns:a16="http://schemas.microsoft.com/office/drawing/2014/main" id="{7154A71D-20B3-B3D0-CADA-D5BF521B4F9D}"/>
              </a:ext>
            </a:extLst>
          </p:cNvPr>
          <p:cNvSpPr txBox="1"/>
          <p:nvPr/>
        </p:nvSpPr>
        <p:spPr>
          <a:xfrm>
            <a:off x="4532553" y="6058932"/>
            <a:ext cx="1420604" cy="369332"/>
          </a:xfrm>
          <a:prstGeom prst="rect">
            <a:avLst/>
          </a:prstGeom>
          <a:noFill/>
        </p:spPr>
        <p:txBody>
          <a:bodyPr wrap="square">
            <a:spAutoFit/>
          </a:bodyPr>
          <a:lstStyle/>
          <a:p>
            <a:r>
              <a:rPr kumimoji="0" lang="ja-JP" altLang="en-US" sz="1800" kern="0" dirty="0"/>
              <a:t>更に詳しく</a:t>
            </a:r>
            <a:endParaRPr lang="ja-JP" altLang="en-US" dirty="0"/>
          </a:p>
        </p:txBody>
      </p:sp>
      <p:sp>
        <p:nvSpPr>
          <p:cNvPr id="43" name="矢印: 右 42">
            <a:extLst>
              <a:ext uri="{FF2B5EF4-FFF2-40B4-BE49-F238E27FC236}">
                <a16:creationId xmlns:a16="http://schemas.microsoft.com/office/drawing/2014/main" id="{9F2F6BB7-D1C4-0608-E22D-065E2203B332}"/>
              </a:ext>
            </a:extLst>
          </p:cNvPr>
          <p:cNvSpPr/>
          <p:nvPr/>
        </p:nvSpPr>
        <p:spPr>
          <a:xfrm rot="5400000">
            <a:off x="6089352" y="5921643"/>
            <a:ext cx="351980" cy="300799"/>
          </a:xfrm>
          <a:prstGeom prst="rightArrow">
            <a:avLst/>
          </a:prstGeom>
          <a:gradFill flip="none" rotWithShape="1">
            <a:gsLst>
              <a:gs pos="0">
                <a:srgbClr val="FF9900"/>
              </a:gs>
              <a:gs pos="100000">
                <a:srgbClr val="FFFFCC"/>
              </a:gs>
            </a:gsLst>
            <a:lin ang="10800000" scaled="1"/>
            <a:tileRect/>
          </a:gra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Slide Number Placeholder 5">
            <a:extLst>
              <a:ext uri="{FF2B5EF4-FFF2-40B4-BE49-F238E27FC236}">
                <a16:creationId xmlns:a16="http://schemas.microsoft.com/office/drawing/2014/main" id="{6A1A691B-6DC2-ED03-72E4-D0AB3D3ADB10}"/>
              </a:ext>
            </a:extLst>
          </p:cNvPr>
          <p:cNvSpPr>
            <a:spLocks noGrp="1"/>
          </p:cNvSpPr>
          <p:nvPr>
            <p:ph type="sldNum" sz="quarter" idx="12"/>
          </p:nvPr>
        </p:nvSpPr>
        <p:spPr>
          <a:xfrm>
            <a:off x="8116355" y="7006700"/>
            <a:ext cx="2405658" cy="402483"/>
          </a:xfrm>
        </p:spPr>
        <p:txBody>
          <a:bodyPr/>
          <a:lstStyle/>
          <a:p>
            <a:fld id="{66F6F5A3-2017-4170-902B-D1F77411E903}" type="slidenum">
              <a:rPr kumimoji="1" lang="ja-JP" altLang="en-US" smtClean="0"/>
              <a:pPr/>
              <a:t>26</a:t>
            </a:fld>
            <a:endParaRPr kumimoji="1" lang="ja-JP" altLang="en-US"/>
          </a:p>
        </p:txBody>
      </p:sp>
    </p:spTree>
    <p:extLst>
      <p:ext uri="{BB962C8B-B14F-4D97-AF65-F5344CB8AC3E}">
        <p14:creationId xmlns:p14="http://schemas.microsoft.com/office/powerpoint/2010/main" val="134712282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fontScale="90000"/>
          </a:bodyPr>
          <a:lstStyle/>
          <a:p>
            <a:r>
              <a:rPr kumimoji="1" lang="ja-JP" altLang="en-US" dirty="0"/>
              <a:t>　これまで</a:t>
            </a:r>
            <a:r>
              <a:rPr kumimoji="1" lang="en-US" altLang="ja-JP" dirty="0"/>
              <a:t>(</a:t>
            </a:r>
            <a:r>
              <a:rPr kumimoji="1" lang="ja-JP" altLang="en-US" dirty="0"/>
              <a:t>過去～現在</a:t>
            </a:r>
            <a:r>
              <a:rPr kumimoji="1" lang="en-US" altLang="ja-JP" dirty="0"/>
              <a:t>)</a:t>
            </a:r>
            <a:r>
              <a:rPr lang="ja-JP" altLang="en-US" dirty="0"/>
              <a:t>の気候変動</a:t>
            </a:r>
            <a:r>
              <a:rPr kumimoji="1" lang="ja-JP" altLang="en-US" dirty="0"/>
              <a:t>影響を</a:t>
            </a:r>
            <a:r>
              <a:rPr lang="ja-JP" altLang="en-US" dirty="0"/>
              <a:t>把握する</a:t>
            </a:r>
            <a:endParaRPr kumimoji="1" lang="ja-JP" altLang="en-US" dirty="0"/>
          </a:p>
        </p:txBody>
      </p:sp>
      <p:sp>
        <p:nvSpPr>
          <p:cNvPr id="4" name="テキスト プレースホルダー 3">
            <a:extLst>
              <a:ext uri="{FF2B5EF4-FFF2-40B4-BE49-F238E27FC236}">
                <a16:creationId xmlns:a16="http://schemas.microsoft.com/office/drawing/2014/main" id="{9C4757A3-0C41-F91B-DEAD-6C2D0650E566}"/>
              </a:ext>
            </a:extLst>
          </p:cNvPr>
          <p:cNvSpPr>
            <a:spLocks noGrp="1"/>
          </p:cNvSpPr>
          <p:nvPr>
            <p:ph type="body" sz="quarter" idx="15"/>
          </p:nvPr>
        </p:nvSpPr>
        <p:spPr/>
        <p:txBody>
          <a:bodyPr/>
          <a:lstStyle/>
          <a:p>
            <a:endParaRPr lang="ja-JP" altLang="en-US"/>
          </a:p>
        </p:txBody>
      </p:sp>
      <p:pic>
        <p:nvPicPr>
          <p:cNvPr id="10" name="図 9" descr="カレンダー&#10;&#10;自動的に生成された説明">
            <a:extLst>
              <a:ext uri="{FF2B5EF4-FFF2-40B4-BE49-F238E27FC236}">
                <a16:creationId xmlns:a16="http://schemas.microsoft.com/office/drawing/2014/main" id="{411ED6F7-F110-DCF6-C1CF-681CE42C4786}"/>
              </a:ext>
            </a:extLst>
          </p:cNvPr>
          <p:cNvPicPr>
            <a:picLocks noChangeAspect="1"/>
          </p:cNvPicPr>
          <p:nvPr/>
        </p:nvPicPr>
        <p:blipFill rotWithShape="1">
          <a:blip r:embed="rId2">
            <a:extLst>
              <a:ext uri="{28A0092B-C50C-407E-A947-70E740481C1C}">
                <a14:useLocalDpi xmlns:a14="http://schemas.microsoft.com/office/drawing/2010/main" val="0"/>
              </a:ext>
            </a:extLst>
          </a:blip>
          <a:srcRect r="41063"/>
          <a:stretch/>
        </p:blipFill>
        <p:spPr>
          <a:xfrm>
            <a:off x="3576185" y="1945395"/>
            <a:ext cx="3198113" cy="4356726"/>
          </a:xfrm>
          <a:prstGeom prst="rect">
            <a:avLst/>
          </a:prstGeom>
          <a:ln>
            <a:solidFill>
              <a:schemeClr val="bg1">
                <a:lumMod val="50000"/>
              </a:schemeClr>
            </a:solidFill>
          </a:ln>
        </p:spPr>
      </p:pic>
      <p:sp>
        <p:nvSpPr>
          <p:cNvPr id="7" name="テキスト ボックス 6">
            <a:extLst>
              <a:ext uri="{FF2B5EF4-FFF2-40B4-BE49-F238E27FC236}">
                <a16:creationId xmlns:a16="http://schemas.microsoft.com/office/drawing/2014/main" id="{A635F8DD-A7C5-E5DD-26A2-2E215556E301}"/>
              </a:ext>
            </a:extLst>
          </p:cNvPr>
          <p:cNvSpPr txBox="1"/>
          <p:nvPr/>
        </p:nvSpPr>
        <p:spPr>
          <a:xfrm>
            <a:off x="77388" y="1118827"/>
            <a:ext cx="3134952" cy="461665"/>
          </a:xfrm>
          <a:prstGeom prst="rect">
            <a:avLst/>
          </a:prstGeom>
          <a:noFill/>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2400" b="0" i="0" u="none" strike="noStrike" kern="0" cap="none" spc="0" normalizeH="0" baseline="0" noProof="0" dirty="0">
                <a:ln>
                  <a:noFill/>
                </a:ln>
                <a:effectLst/>
                <a:uLnTx/>
                <a:uFillTx/>
              </a:rPr>
              <a:t>○○地域適応計画</a:t>
            </a:r>
          </a:p>
        </p:txBody>
      </p:sp>
      <p:sp>
        <p:nvSpPr>
          <p:cNvPr id="8" name="テキスト ボックス 7">
            <a:extLst>
              <a:ext uri="{FF2B5EF4-FFF2-40B4-BE49-F238E27FC236}">
                <a16:creationId xmlns:a16="http://schemas.microsoft.com/office/drawing/2014/main" id="{6CC329F3-CBD0-04A7-DA74-DADC1837A471}"/>
              </a:ext>
            </a:extLst>
          </p:cNvPr>
          <p:cNvSpPr txBox="1"/>
          <p:nvPr/>
        </p:nvSpPr>
        <p:spPr>
          <a:xfrm>
            <a:off x="3931391" y="1116401"/>
            <a:ext cx="2829029" cy="759182"/>
          </a:xfrm>
          <a:prstGeom prst="rect">
            <a:avLst/>
          </a:prstGeom>
          <a:noFill/>
        </p:spPr>
        <p:txBody>
          <a:bodyPr wrap="square">
            <a:spAutoFit/>
          </a:bodyPr>
          <a:lstStyle/>
          <a:p>
            <a:pPr marL="0" marR="0" lvl="0" indent="0" defTabSz="914400" eaLnBrk="1" fontAlgn="auto" latinLnBrk="0" hangingPunct="1">
              <a:lnSpc>
                <a:spcPts val="2500"/>
              </a:lnSpc>
              <a:spcBef>
                <a:spcPts val="0"/>
              </a:spcBef>
              <a:spcAft>
                <a:spcPts val="0"/>
              </a:spcAft>
              <a:buClrTx/>
              <a:buSzTx/>
              <a:buFontTx/>
              <a:buNone/>
              <a:tabLst/>
              <a:defRPr/>
            </a:pPr>
            <a:r>
              <a:rPr kumimoji="0" lang="ja-JP" altLang="en-US" sz="2400" kern="0" dirty="0"/>
              <a:t>庁内コミュニケーションシート</a:t>
            </a:r>
            <a:endParaRPr kumimoji="0" lang="ja-JP" altLang="en-US" sz="2400" b="0" i="0" u="none" strike="noStrike" kern="0" cap="none" spc="0" normalizeH="0" baseline="0" noProof="0" dirty="0">
              <a:ln>
                <a:noFill/>
              </a:ln>
              <a:effectLst/>
              <a:uLnTx/>
              <a:uFillTx/>
            </a:endParaRPr>
          </a:p>
        </p:txBody>
      </p:sp>
      <p:sp>
        <p:nvSpPr>
          <p:cNvPr id="9" name="テキスト ボックス 8">
            <a:extLst>
              <a:ext uri="{FF2B5EF4-FFF2-40B4-BE49-F238E27FC236}">
                <a16:creationId xmlns:a16="http://schemas.microsoft.com/office/drawing/2014/main" id="{ECEB9796-7700-6F3C-6E56-FC451DDAF8A9}"/>
              </a:ext>
            </a:extLst>
          </p:cNvPr>
          <p:cNvSpPr txBox="1"/>
          <p:nvPr/>
        </p:nvSpPr>
        <p:spPr>
          <a:xfrm>
            <a:off x="7479471" y="1054544"/>
            <a:ext cx="2829028" cy="759182"/>
          </a:xfrm>
          <a:prstGeom prst="rect">
            <a:avLst/>
          </a:prstGeom>
          <a:noFill/>
        </p:spPr>
        <p:txBody>
          <a:bodyPr wrap="square">
            <a:spAutoFit/>
          </a:bodyPr>
          <a:lstStyle/>
          <a:p>
            <a:pPr marL="0" marR="0" lvl="0" indent="0" defTabSz="914400" eaLnBrk="1" fontAlgn="auto" latinLnBrk="0" hangingPunct="1">
              <a:lnSpc>
                <a:spcPts val="2500"/>
              </a:lnSpc>
              <a:spcBef>
                <a:spcPts val="0"/>
              </a:spcBef>
              <a:spcAft>
                <a:spcPts val="0"/>
              </a:spcAft>
              <a:buClrTx/>
              <a:buSzTx/>
              <a:buFontTx/>
              <a:buNone/>
              <a:tabLst/>
              <a:defRPr/>
            </a:pPr>
            <a:r>
              <a:rPr kumimoji="0" lang="ja-JP" altLang="en-US" sz="2400" kern="0" dirty="0"/>
              <a:t>気候変動影響評価報告書 概要版</a:t>
            </a:r>
            <a:endParaRPr kumimoji="0" lang="ja-JP" altLang="en-US" sz="2400" b="0" i="0" u="none" strike="noStrike" kern="0" cap="none" spc="0" normalizeH="0" baseline="0" noProof="0" dirty="0">
              <a:ln>
                <a:noFill/>
              </a:ln>
              <a:effectLst/>
              <a:uLnTx/>
              <a:uFillTx/>
            </a:endParaRPr>
          </a:p>
        </p:txBody>
      </p:sp>
      <p:sp>
        <p:nvSpPr>
          <p:cNvPr id="16" name="矢印: 右 15">
            <a:extLst>
              <a:ext uri="{FF2B5EF4-FFF2-40B4-BE49-F238E27FC236}">
                <a16:creationId xmlns:a16="http://schemas.microsoft.com/office/drawing/2014/main" id="{C7B28FBA-613D-F05C-2EC1-1083B59A6691}"/>
              </a:ext>
            </a:extLst>
          </p:cNvPr>
          <p:cNvSpPr/>
          <p:nvPr/>
        </p:nvSpPr>
        <p:spPr>
          <a:xfrm>
            <a:off x="3319417" y="1205324"/>
            <a:ext cx="628081" cy="300799"/>
          </a:xfrm>
          <a:prstGeom prst="rightArrow">
            <a:avLst/>
          </a:prstGeom>
          <a:gradFill flip="none" rotWithShape="1">
            <a:gsLst>
              <a:gs pos="0">
                <a:srgbClr val="FF9900"/>
              </a:gs>
              <a:gs pos="100000">
                <a:srgbClr val="FFFFCC"/>
              </a:gs>
            </a:gsLst>
            <a:lin ang="10800000" scaled="1"/>
            <a:tileRect/>
          </a:gra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矢印: 右 16">
            <a:extLst>
              <a:ext uri="{FF2B5EF4-FFF2-40B4-BE49-F238E27FC236}">
                <a16:creationId xmlns:a16="http://schemas.microsoft.com/office/drawing/2014/main" id="{B951B20E-C2E1-3666-BD31-0A62A52A79B3}"/>
              </a:ext>
            </a:extLst>
          </p:cNvPr>
          <p:cNvSpPr/>
          <p:nvPr/>
        </p:nvSpPr>
        <p:spPr>
          <a:xfrm>
            <a:off x="6744313" y="1225810"/>
            <a:ext cx="628081" cy="300799"/>
          </a:xfrm>
          <a:prstGeom prst="rightArrow">
            <a:avLst/>
          </a:prstGeom>
          <a:gradFill flip="none" rotWithShape="1">
            <a:gsLst>
              <a:gs pos="0">
                <a:srgbClr val="FF9900"/>
              </a:gs>
              <a:gs pos="100000">
                <a:srgbClr val="FFFFCC"/>
              </a:gs>
            </a:gsLst>
            <a:lin ang="10800000" scaled="1"/>
            <a:tileRect/>
          </a:gra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6" name="図 5">
            <a:extLst>
              <a:ext uri="{FF2B5EF4-FFF2-40B4-BE49-F238E27FC236}">
                <a16:creationId xmlns:a16="http://schemas.microsoft.com/office/drawing/2014/main" id="{EDD60A68-086B-7B8B-21B9-7B8F4EB1CD1A}"/>
              </a:ext>
            </a:extLst>
          </p:cNvPr>
          <p:cNvPicPr>
            <a:picLocks noChangeAspect="1"/>
          </p:cNvPicPr>
          <p:nvPr/>
        </p:nvPicPr>
        <p:blipFill rotWithShape="1">
          <a:blip r:embed="rId3"/>
          <a:srcRect l="9256"/>
          <a:stretch/>
        </p:blipFill>
        <p:spPr>
          <a:xfrm>
            <a:off x="6843176" y="1945395"/>
            <a:ext cx="3833204" cy="3854514"/>
          </a:xfrm>
          <a:prstGeom prst="rect">
            <a:avLst/>
          </a:prstGeom>
          <a:ln>
            <a:solidFill>
              <a:schemeClr val="bg1">
                <a:lumMod val="50000"/>
              </a:schemeClr>
            </a:solidFill>
          </a:ln>
        </p:spPr>
      </p:pic>
      <p:sp>
        <p:nvSpPr>
          <p:cNvPr id="12" name="矢印: 右 11">
            <a:extLst>
              <a:ext uri="{FF2B5EF4-FFF2-40B4-BE49-F238E27FC236}">
                <a16:creationId xmlns:a16="http://schemas.microsoft.com/office/drawing/2014/main" id="{43BE92A2-21C6-5963-5EB4-B9B0B4EE6589}"/>
              </a:ext>
            </a:extLst>
          </p:cNvPr>
          <p:cNvSpPr/>
          <p:nvPr/>
        </p:nvSpPr>
        <p:spPr>
          <a:xfrm>
            <a:off x="8046720" y="541123"/>
            <a:ext cx="2525486" cy="401226"/>
          </a:xfrm>
          <a:prstGeom prst="rightArrow">
            <a:avLst/>
          </a:prstGeom>
          <a:gradFill flip="none" rotWithShape="1">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108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テキスト ボックス 12">
            <a:extLst>
              <a:ext uri="{FF2B5EF4-FFF2-40B4-BE49-F238E27FC236}">
                <a16:creationId xmlns:a16="http://schemas.microsoft.com/office/drawing/2014/main" id="{74E08691-C444-C3EA-9EE6-900867432024}"/>
              </a:ext>
            </a:extLst>
          </p:cNvPr>
          <p:cNvSpPr txBox="1"/>
          <p:nvPr/>
        </p:nvSpPr>
        <p:spPr>
          <a:xfrm>
            <a:off x="7956049" y="241016"/>
            <a:ext cx="278674" cy="646331"/>
          </a:xfrm>
          <a:prstGeom prst="rect">
            <a:avLst/>
          </a:prstGeom>
          <a:noFill/>
        </p:spPr>
        <p:txBody>
          <a:bodyPr wrap="square" rtlCol="0">
            <a:spAutoFit/>
          </a:bodyPr>
          <a:lstStyle/>
          <a:p>
            <a:r>
              <a:rPr kumimoji="1" lang="ja-JP" altLang="en-US" b="1" dirty="0"/>
              <a:t>過去</a:t>
            </a:r>
          </a:p>
        </p:txBody>
      </p:sp>
      <p:sp>
        <p:nvSpPr>
          <p:cNvPr id="14" name="テキスト ボックス 13">
            <a:extLst>
              <a:ext uri="{FF2B5EF4-FFF2-40B4-BE49-F238E27FC236}">
                <a16:creationId xmlns:a16="http://schemas.microsoft.com/office/drawing/2014/main" id="{E00D8C79-CDCF-A425-FCA5-608E71E91E8D}"/>
              </a:ext>
            </a:extLst>
          </p:cNvPr>
          <p:cNvSpPr txBox="1"/>
          <p:nvPr/>
        </p:nvSpPr>
        <p:spPr>
          <a:xfrm>
            <a:off x="9030789" y="217957"/>
            <a:ext cx="278674" cy="646331"/>
          </a:xfrm>
          <a:prstGeom prst="rect">
            <a:avLst/>
          </a:prstGeom>
          <a:noFill/>
        </p:spPr>
        <p:txBody>
          <a:bodyPr wrap="square" rtlCol="0">
            <a:spAutoFit/>
          </a:bodyPr>
          <a:lstStyle/>
          <a:p>
            <a:r>
              <a:rPr kumimoji="1" lang="ja-JP" altLang="en-US" b="1" dirty="0"/>
              <a:t>現在</a:t>
            </a:r>
          </a:p>
        </p:txBody>
      </p:sp>
      <p:sp>
        <p:nvSpPr>
          <p:cNvPr id="18" name="テキスト ボックス 17">
            <a:extLst>
              <a:ext uri="{FF2B5EF4-FFF2-40B4-BE49-F238E27FC236}">
                <a16:creationId xmlns:a16="http://schemas.microsoft.com/office/drawing/2014/main" id="{D4FEBB59-65ED-C321-F179-896BCA53B62D}"/>
              </a:ext>
            </a:extLst>
          </p:cNvPr>
          <p:cNvSpPr txBox="1"/>
          <p:nvPr/>
        </p:nvSpPr>
        <p:spPr>
          <a:xfrm>
            <a:off x="10169162" y="244120"/>
            <a:ext cx="278674" cy="646331"/>
          </a:xfrm>
          <a:prstGeom prst="rect">
            <a:avLst/>
          </a:prstGeom>
          <a:noFill/>
        </p:spPr>
        <p:txBody>
          <a:bodyPr wrap="square" rtlCol="0">
            <a:spAutoFit/>
          </a:bodyPr>
          <a:lstStyle/>
          <a:p>
            <a:r>
              <a:rPr lang="ja-JP" altLang="en-US" dirty="0">
                <a:solidFill>
                  <a:schemeClr val="bg1">
                    <a:lumMod val="75000"/>
                  </a:schemeClr>
                </a:solidFill>
              </a:rPr>
              <a:t>未来</a:t>
            </a:r>
            <a:endParaRPr kumimoji="1" lang="ja-JP" altLang="en-US" dirty="0">
              <a:solidFill>
                <a:schemeClr val="bg1">
                  <a:lumMod val="75000"/>
                </a:schemeClr>
              </a:solidFill>
            </a:endParaRPr>
          </a:p>
        </p:txBody>
      </p:sp>
      <p:sp>
        <p:nvSpPr>
          <p:cNvPr id="19" name="正方形/長方形 18">
            <a:extLst>
              <a:ext uri="{FF2B5EF4-FFF2-40B4-BE49-F238E27FC236}">
                <a16:creationId xmlns:a16="http://schemas.microsoft.com/office/drawing/2014/main" id="{DC6900C3-5ABA-E854-7A2F-6318EEB8EED7}"/>
              </a:ext>
            </a:extLst>
          </p:cNvPr>
          <p:cNvSpPr/>
          <p:nvPr/>
        </p:nvSpPr>
        <p:spPr>
          <a:xfrm>
            <a:off x="4606834" y="2849749"/>
            <a:ext cx="2029097" cy="215665"/>
          </a:xfrm>
          <a:prstGeom prst="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 name="正方形/長方形 19">
            <a:extLst>
              <a:ext uri="{FF2B5EF4-FFF2-40B4-BE49-F238E27FC236}">
                <a16:creationId xmlns:a16="http://schemas.microsoft.com/office/drawing/2014/main" id="{1BF497EA-E7CC-56CC-6D34-CEDA0F758DFF}"/>
              </a:ext>
            </a:extLst>
          </p:cNvPr>
          <p:cNvSpPr/>
          <p:nvPr/>
        </p:nvSpPr>
        <p:spPr>
          <a:xfrm>
            <a:off x="6941501" y="3764819"/>
            <a:ext cx="1105220" cy="197581"/>
          </a:xfrm>
          <a:prstGeom prst="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22" name="図 21">
            <a:extLst>
              <a:ext uri="{FF2B5EF4-FFF2-40B4-BE49-F238E27FC236}">
                <a16:creationId xmlns:a16="http://schemas.microsoft.com/office/drawing/2014/main" id="{B71F3B8F-BBE2-4B9E-E343-63854FF17703}"/>
              </a:ext>
            </a:extLst>
          </p:cNvPr>
          <p:cNvPicPr>
            <a:picLocks noChangeAspect="1"/>
          </p:cNvPicPr>
          <p:nvPr/>
        </p:nvPicPr>
        <p:blipFill>
          <a:blip r:embed="rId4"/>
          <a:stretch>
            <a:fillRect/>
          </a:stretch>
        </p:blipFill>
        <p:spPr>
          <a:xfrm>
            <a:off x="77388" y="1953397"/>
            <a:ext cx="3416203" cy="3820423"/>
          </a:xfrm>
          <a:prstGeom prst="rect">
            <a:avLst/>
          </a:prstGeom>
          <a:ln>
            <a:solidFill>
              <a:srgbClr val="002060"/>
            </a:solidFill>
          </a:ln>
        </p:spPr>
      </p:pic>
      <p:sp>
        <p:nvSpPr>
          <p:cNvPr id="5" name="Slide Number Placeholder 5">
            <a:extLst>
              <a:ext uri="{FF2B5EF4-FFF2-40B4-BE49-F238E27FC236}">
                <a16:creationId xmlns:a16="http://schemas.microsoft.com/office/drawing/2014/main" id="{5C34716D-BF32-D22A-1571-129143E13CC8}"/>
              </a:ext>
            </a:extLst>
          </p:cNvPr>
          <p:cNvSpPr>
            <a:spLocks noGrp="1"/>
          </p:cNvSpPr>
          <p:nvPr>
            <p:ph type="sldNum" sz="quarter" idx="12"/>
          </p:nvPr>
        </p:nvSpPr>
        <p:spPr>
          <a:xfrm>
            <a:off x="8116355" y="7006700"/>
            <a:ext cx="2405658" cy="402483"/>
          </a:xfrm>
        </p:spPr>
        <p:txBody>
          <a:bodyPr/>
          <a:lstStyle/>
          <a:p>
            <a:fld id="{66F6F5A3-2017-4170-902B-D1F77411E903}" type="slidenum">
              <a:rPr kumimoji="1" lang="ja-JP" altLang="en-US" smtClean="0"/>
              <a:pPr/>
              <a:t>27</a:t>
            </a:fld>
            <a:endParaRPr kumimoji="1" lang="ja-JP" altLang="en-US"/>
          </a:p>
        </p:txBody>
      </p:sp>
    </p:spTree>
    <p:extLst>
      <p:ext uri="{BB962C8B-B14F-4D97-AF65-F5344CB8AC3E}">
        <p14:creationId xmlns:p14="http://schemas.microsoft.com/office/powerpoint/2010/main" val="129662151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22275" y="527602"/>
            <a:ext cx="6057315" cy="401226"/>
          </a:xfrm>
        </p:spPr>
        <p:txBody>
          <a:bodyPr>
            <a:normAutofit fontScale="90000"/>
          </a:bodyPr>
          <a:lstStyle/>
          <a:p>
            <a:r>
              <a:rPr kumimoji="1" lang="ja-JP" altLang="en-US" dirty="0"/>
              <a:t>　将来の気候変動による影響を把握する</a:t>
            </a:r>
          </a:p>
        </p:txBody>
      </p:sp>
      <p:sp>
        <p:nvSpPr>
          <p:cNvPr id="20" name="矢印: 右 19">
            <a:extLst>
              <a:ext uri="{FF2B5EF4-FFF2-40B4-BE49-F238E27FC236}">
                <a16:creationId xmlns:a16="http://schemas.microsoft.com/office/drawing/2014/main" id="{E15D5A0E-00C7-1078-B9FA-036727814071}"/>
              </a:ext>
            </a:extLst>
          </p:cNvPr>
          <p:cNvSpPr/>
          <p:nvPr/>
        </p:nvSpPr>
        <p:spPr>
          <a:xfrm>
            <a:off x="8046720" y="541123"/>
            <a:ext cx="2525486" cy="401226"/>
          </a:xfrm>
          <a:prstGeom prst="rightArrow">
            <a:avLst/>
          </a:prstGeom>
          <a:gradFill flip="none" rotWithShape="1">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108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Meiryo UI"/>
              <a:ea typeface="Meiryo UI"/>
              <a:cs typeface="+mn-cs"/>
            </a:endParaRPr>
          </a:p>
        </p:txBody>
      </p:sp>
      <p:sp>
        <p:nvSpPr>
          <p:cNvPr id="21" name="テキスト ボックス 20">
            <a:extLst>
              <a:ext uri="{FF2B5EF4-FFF2-40B4-BE49-F238E27FC236}">
                <a16:creationId xmlns:a16="http://schemas.microsoft.com/office/drawing/2014/main" id="{FB2C57B4-2C0F-6AB3-23F2-A04B1D8B3280}"/>
              </a:ext>
            </a:extLst>
          </p:cNvPr>
          <p:cNvSpPr txBox="1"/>
          <p:nvPr/>
        </p:nvSpPr>
        <p:spPr>
          <a:xfrm>
            <a:off x="7956049" y="241016"/>
            <a:ext cx="278674"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1" i="0" u="none" strike="noStrike" kern="1200" cap="none" spc="0" normalizeH="0" baseline="0" noProof="0" dirty="0">
                <a:ln>
                  <a:noFill/>
                </a:ln>
                <a:solidFill>
                  <a:prstClr val="white">
                    <a:lumMod val="75000"/>
                  </a:prstClr>
                </a:solidFill>
                <a:effectLst/>
                <a:uLnTx/>
                <a:uFillTx/>
                <a:latin typeface="Meiryo UI"/>
                <a:ea typeface="Meiryo UI"/>
                <a:cs typeface="+mn-cs"/>
              </a:rPr>
              <a:t>過去</a:t>
            </a:r>
          </a:p>
        </p:txBody>
      </p:sp>
      <p:sp>
        <p:nvSpPr>
          <p:cNvPr id="22" name="テキスト ボックス 21">
            <a:extLst>
              <a:ext uri="{FF2B5EF4-FFF2-40B4-BE49-F238E27FC236}">
                <a16:creationId xmlns:a16="http://schemas.microsoft.com/office/drawing/2014/main" id="{0EAE6DE2-F235-804B-873B-58BCB84D96F0}"/>
              </a:ext>
            </a:extLst>
          </p:cNvPr>
          <p:cNvSpPr txBox="1"/>
          <p:nvPr/>
        </p:nvSpPr>
        <p:spPr>
          <a:xfrm>
            <a:off x="9030789" y="265337"/>
            <a:ext cx="278674"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1" i="0" u="none" strike="noStrike" kern="1200" cap="none" spc="0" normalizeH="0" baseline="0" noProof="0" dirty="0">
                <a:ln>
                  <a:noFill/>
                </a:ln>
                <a:solidFill>
                  <a:prstClr val="black"/>
                </a:solidFill>
                <a:effectLst/>
                <a:uLnTx/>
                <a:uFillTx/>
                <a:latin typeface="Meiryo UI"/>
                <a:ea typeface="Meiryo UI"/>
                <a:cs typeface="+mn-cs"/>
              </a:rPr>
              <a:t>現在</a:t>
            </a:r>
          </a:p>
        </p:txBody>
      </p:sp>
      <p:sp>
        <p:nvSpPr>
          <p:cNvPr id="23" name="テキスト ボックス 22">
            <a:extLst>
              <a:ext uri="{FF2B5EF4-FFF2-40B4-BE49-F238E27FC236}">
                <a16:creationId xmlns:a16="http://schemas.microsoft.com/office/drawing/2014/main" id="{B9CE60C5-3FEB-77F0-722A-1C4916DD385A}"/>
              </a:ext>
            </a:extLst>
          </p:cNvPr>
          <p:cNvSpPr txBox="1"/>
          <p:nvPr/>
        </p:nvSpPr>
        <p:spPr>
          <a:xfrm>
            <a:off x="10169162" y="244120"/>
            <a:ext cx="278674"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1" i="0" u="none" strike="noStrike" kern="1200" cap="none" spc="0" normalizeH="0" baseline="0" noProof="0" dirty="0">
                <a:ln>
                  <a:noFill/>
                </a:ln>
                <a:solidFill>
                  <a:prstClr val="black"/>
                </a:solidFill>
                <a:effectLst/>
                <a:uLnTx/>
                <a:uFillTx/>
                <a:latin typeface="Meiryo UI"/>
                <a:ea typeface="Meiryo UI"/>
                <a:cs typeface="+mn-cs"/>
              </a:rPr>
              <a:t>未来</a:t>
            </a:r>
          </a:p>
        </p:txBody>
      </p:sp>
      <p:pic>
        <p:nvPicPr>
          <p:cNvPr id="3" name="グラフィックス 2" descr="質問 枠線">
            <a:extLst>
              <a:ext uri="{FF2B5EF4-FFF2-40B4-BE49-F238E27FC236}">
                <a16:creationId xmlns:a16="http://schemas.microsoft.com/office/drawing/2014/main" id="{6F0FDC1C-ECE2-D683-E35C-81CEBB6ACBAF}"/>
              </a:ext>
            </a:extLst>
          </p:cNvPr>
          <p:cNvPicPr>
            <a:picLocks noChangeAspect="1"/>
          </p:cNvPicPr>
          <p:nvPr/>
        </p:nvPicPr>
        <p:blipFill>
          <a:blip r:embed="rId2">
            <a:duotone>
              <a:schemeClr val="accent1">
                <a:shade val="45000"/>
                <a:satMod val="135000"/>
              </a:schemeClr>
              <a:prstClr val="white"/>
            </a:duotone>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75926" y="1561990"/>
            <a:ext cx="914400" cy="914400"/>
          </a:xfrm>
          <a:prstGeom prst="rect">
            <a:avLst/>
          </a:prstGeom>
        </p:spPr>
      </p:pic>
      <p:sp>
        <p:nvSpPr>
          <p:cNvPr id="4" name="矢印: 下 3">
            <a:extLst>
              <a:ext uri="{FF2B5EF4-FFF2-40B4-BE49-F238E27FC236}">
                <a16:creationId xmlns:a16="http://schemas.microsoft.com/office/drawing/2014/main" id="{CA2D8EB5-E624-EBFA-89EB-15256C533635}"/>
              </a:ext>
            </a:extLst>
          </p:cNvPr>
          <p:cNvSpPr/>
          <p:nvPr/>
        </p:nvSpPr>
        <p:spPr>
          <a:xfrm>
            <a:off x="4297680" y="1638359"/>
            <a:ext cx="493776" cy="401226"/>
          </a:xfrm>
          <a:prstGeom prst="downArrow">
            <a:avLst/>
          </a:prstGeom>
          <a:solidFill>
            <a:schemeClr val="accent6">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テキスト ボックス 4">
            <a:extLst>
              <a:ext uri="{FF2B5EF4-FFF2-40B4-BE49-F238E27FC236}">
                <a16:creationId xmlns:a16="http://schemas.microsoft.com/office/drawing/2014/main" id="{CEE755DB-CEBC-1E50-0BBE-0B68EAF64946}"/>
              </a:ext>
            </a:extLst>
          </p:cNvPr>
          <p:cNvSpPr txBox="1"/>
          <p:nvPr/>
        </p:nvSpPr>
        <p:spPr>
          <a:xfrm>
            <a:off x="1232267" y="2220133"/>
            <a:ext cx="9441374" cy="1200329"/>
          </a:xfrm>
          <a:prstGeom prst="rect">
            <a:avLst/>
          </a:prstGeom>
          <a:noFill/>
        </p:spPr>
        <p:txBody>
          <a:bodyPr wrap="square">
            <a:spAutoFit/>
          </a:bodyPr>
          <a:lstStyle/>
          <a:p>
            <a:r>
              <a:rPr lang="ja-JP" altLang="en-US" sz="2400" dirty="0">
                <a:solidFill>
                  <a:srgbClr val="C00000"/>
                </a:solidFill>
              </a:rPr>
              <a:t>■影響評価モデル等により様々な将来予測の研究成果が蓄積されています</a:t>
            </a:r>
            <a:endParaRPr lang="en-US" altLang="ja-JP" sz="2400" dirty="0">
              <a:solidFill>
                <a:srgbClr val="C00000"/>
              </a:solidFill>
            </a:endParaRPr>
          </a:p>
          <a:p>
            <a:pPr marL="357188" indent="-357188"/>
            <a:r>
              <a:rPr lang="ja-JP" altLang="en-US" sz="2400" dirty="0">
                <a:solidFill>
                  <a:srgbClr val="C00000"/>
                </a:solidFill>
              </a:rPr>
              <a:t>■その成果を分かりやすくまとめた報告書等や、</a:t>
            </a:r>
            <a:r>
              <a:rPr lang="en-US" altLang="ja-JP" sz="2400" dirty="0">
                <a:solidFill>
                  <a:srgbClr val="C00000"/>
                </a:solidFill>
              </a:rPr>
              <a:t>A-PLAT </a:t>
            </a:r>
            <a:r>
              <a:rPr lang="ja-JP" altLang="en-US" sz="2400" dirty="0">
                <a:solidFill>
                  <a:srgbClr val="C00000"/>
                </a:solidFill>
              </a:rPr>
              <a:t>コンテンツを活用して把握する事が考えられます</a:t>
            </a:r>
          </a:p>
        </p:txBody>
      </p:sp>
      <p:pic>
        <p:nvPicPr>
          <p:cNvPr id="6" name="グラフィックス 5" descr="熱望 枠線">
            <a:extLst>
              <a:ext uri="{FF2B5EF4-FFF2-40B4-BE49-F238E27FC236}">
                <a16:creationId xmlns:a16="http://schemas.microsoft.com/office/drawing/2014/main" id="{45123667-599B-8C35-861C-9ADFC68C03EC}"/>
              </a:ext>
            </a:extLst>
          </p:cNvPr>
          <p:cNvPicPr>
            <a:picLocks noChangeAspect="1"/>
          </p:cNvPicPr>
          <p:nvPr/>
        </p:nvPicPr>
        <p:blipFill>
          <a:blip r:embed="rId4">
            <a:duotone>
              <a:schemeClr val="accent2">
                <a:shade val="45000"/>
                <a:satMod val="135000"/>
              </a:schemeClr>
              <a:prstClr val="white"/>
            </a:duotone>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666180" y="2361111"/>
            <a:ext cx="715292" cy="715292"/>
          </a:xfrm>
          <a:prstGeom prst="rect">
            <a:avLst/>
          </a:prstGeom>
        </p:spPr>
      </p:pic>
      <p:sp>
        <p:nvSpPr>
          <p:cNvPr id="11" name="四角形: メモ 10">
            <a:extLst>
              <a:ext uri="{FF2B5EF4-FFF2-40B4-BE49-F238E27FC236}">
                <a16:creationId xmlns:a16="http://schemas.microsoft.com/office/drawing/2014/main" id="{AFC9C329-BD74-05FA-D3EC-B0BD117ABD94}"/>
              </a:ext>
            </a:extLst>
          </p:cNvPr>
          <p:cNvSpPr/>
          <p:nvPr/>
        </p:nvSpPr>
        <p:spPr>
          <a:xfrm>
            <a:off x="1322119" y="2148446"/>
            <a:ext cx="9252729" cy="1319189"/>
          </a:xfrm>
          <a:prstGeom prst="foldedCorner">
            <a:avLst/>
          </a:pr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テキスト ボックス 18">
            <a:extLst>
              <a:ext uri="{FF2B5EF4-FFF2-40B4-BE49-F238E27FC236}">
                <a16:creationId xmlns:a16="http://schemas.microsoft.com/office/drawing/2014/main" id="{5F634DB5-95AE-A1C0-8452-BC224DD32538}"/>
              </a:ext>
            </a:extLst>
          </p:cNvPr>
          <p:cNvSpPr txBox="1"/>
          <p:nvPr/>
        </p:nvSpPr>
        <p:spPr>
          <a:xfrm>
            <a:off x="42514" y="4021731"/>
            <a:ext cx="3134952" cy="461665"/>
          </a:xfrm>
          <a:prstGeom prst="rect">
            <a:avLst/>
          </a:prstGeom>
          <a:noFill/>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2400" b="0" i="0" u="none" strike="noStrike" kern="0" cap="none" spc="0" normalizeH="0" baseline="0" noProof="0" dirty="0">
                <a:ln>
                  <a:noFill/>
                </a:ln>
                <a:effectLst/>
                <a:uLnTx/>
                <a:uFillTx/>
              </a:rPr>
              <a:t>○○県地域適応計画</a:t>
            </a:r>
          </a:p>
        </p:txBody>
      </p:sp>
      <p:sp>
        <p:nvSpPr>
          <p:cNvPr id="24" name="テキスト ボックス 23">
            <a:extLst>
              <a:ext uri="{FF2B5EF4-FFF2-40B4-BE49-F238E27FC236}">
                <a16:creationId xmlns:a16="http://schemas.microsoft.com/office/drawing/2014/main" id="{8A323E00-037D-6A5E-E719-1C50F4EEB097}"/>
              </a:ext>
            </a:extLst>
          </p:cNvPr>
          <p:cNvSpPr txBox="1"/>
          <p:nvPr/>
        </p:nvSpPr>
        <p:spPr>
          <a:xfrm>
            <a:off x="3896517" y="4019305"/>
            <a:ext cx="2829029" cy="759182"/>
          </a:xfrm>
          <a:prstGeom prst="rect">
            <a:avLst/>
          </a:prstGeom>
          <a:noFill/>
        </p:spPr>
        <p:txBody>
          <a:bodyPr wrap="square">
            <a:spAutoFit/>
          </a:bodyPr>
          <a:lstStyle/>
          <a:p>
            <a:pPr marL="0" marR="0" lvl="0" indent="0" defTabSz="914400" eaLnBrk="1" fontAlgn="auto" latinLnBrk="0" hangingPunct="1">
              <a:lnSpc>
                <a:spcPts val="2500"/>
              </a:lnSpc>
              <a:spcBef>
                <a:spcPts val="0"/>
              </a:spcBef>
              <a:spcAft>
                <a:spcPts val="0"/>
              </a:spcAft>
              <a:buClrTx/>
              <a:buSzTx/>
              <a:buFontTx/>
              <a:buNone/>
              <a:tabLst/>
              <a:defRPr/>
            </a:pPr>
            <a:r>
              <a:rPr kumimoji="0" lang="ja-JP" altLang="en-US" sz="2400" kern="0" dirty="0"/>
              <a:t>庁内コミュニケーションシート</a:t>
            </a:r>
            <a:endParaRPr kumimoji="0" lang="ja-JP" altLang="en-US" sz="2400" b="0" i="0" u="none" strike="noStrike" kern="0" cap="none" spc="0" normalizeH="0" baseline="0" noProof="0" dirty="0">
              <a:ln>
                <a:noFill/>
              </a:ln>
              <a:effectLst/>
              <a:uLnTx/>
              <a:uFillTx/>
            </a:endParaRPr>
          </a:p>
        </p:txBody>
      </p:sp>
      <p:sp>
        <p:nvSpPr>
          <p:cNvPr id="25" name="テキスト ボックス 24">
            <a:extLst>
              <a:ext uri="{FF2B5EF4-FFF2-40B4-BE49-F238E27FC236}">
                <a16:creationId xmlns:a16="http://schemas.microsoft.com/office/drawing/2014/main" id="{A6338C6D-3D14-FD1C-7690-1ED1569820D3}"/>
              </a:ext>
            </a:extLst>
          </p:cNvPr>
          <p:cNvSpPr txBox="1"/>
          <p:nvPr/>
        </p:nvSpPr>
        <p:spPr>
          <a:xfrm>
            <a:off x="7444597" y="3957448"/>
            <a:ext cx="2829028" cy="759182"/>
          </a:xfrm>
          <a:prstGeom prst="rect">
            <a:avLst/>
          </a:prstGeom>
          <a:noFill/>
        </p:spPr>
        <p:txBody>
          <a:bodyPr wrap="square">
            <a:spAutoFit/>
          </a:bodyPr>
          <a:lstStyle/>
          <a:p>
            <a:pPr marL="0" marR="0" lvl="0" indent="0" defTabSz="914400" eaLnBrk="1" fontAlgn="auto" latinLnBrk="0" hangingPunct="1">
              <a:lnSpc>
                <a:spcPts val="2500"/>
              </a:lnSpc>
              <a:spcBef>
                <a:spcPts val="0"/>
              </a:spcBef>
              <a:spcAft>
                <a:spcPts val="0"/>
              </a:spcAft>
              <a:buClrTx/>
              <a:buSzTx/>
              <a:buFontTx/>
              <a:buNone/>
              <a:tabLst/>
              <a:defRPr/>
            </a:pPr>
            <a:r>
              <a:rPr kumimoji="0" lang="ja-JP" altLang="en-US" sz="2400" kern="0" dirty="0"/>
              <a:t>気候変動影響評価報告書 概要版</a:t>
            </a:r>
            <a:endParaRPr kumimoji="0" lang="ja-JP" altLang="en-US" sz="2400" b="0" i="0" u="none" strike="noStrike" kern="0" cap="none" spc="0" normalizeH="0" baseline="0" noProof="0" dirty="0">
              <a:ln>
                <a:noFill/>
              </a:ln>
              <a:effectLst/>
              <a:uLnTx/>
              <a:uFillTx/>
            </a:endParaRPr>
          </a:p>
        </p:txBody>
      </p:sp>
      <p:sp>
        <p:nvSpPr>
          <p:cNvPr id="27" name="矢印: 右 26">
            <a:extLst>
              <a:ext uri="{FF2B5EF4-FFF2-40B4-BE49-F238E27FC236}">
                <a16:creationId xmlns:a16="http://schemas.microsoft.com/office/drawing/2014/main" id="{6EC63CD0-679F-6CC2-E96F-86A5F8E85F83}"/>
              </a:ext>
            </a:extLst>
          </p:cNvPr>
          <p:cNvSpPr/>
          <p:nvPr/>
        </p:nvSpPr>
        <p:spPr>
          <a:xfrm>
            <a:off x="3284543" y="4108228"/>
            <a:ext cx="628081" cy="300799"/>
          </a:xfrm>
          <a:prstGeom prst="rightArrow">
            <a:avLst/>
          </a:prstGeom>
          <a:gradFill flip="none" rotWithShape="1">
            <a:gsLst>
              <a:gs pos="0">
                <a:srgbClr val="FF9900"/>
              </a:gs>
              <a:gs pos="100000">
                <a:srgbClr val="FFFFCC"/>
              </a:gs>
            </a:gsLst>
            <a:lin ang="10800000" scaled="1"/>
            <a:tileRect/>
          </a:gra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8" name="矢印: 右 27">
            <a:extLst>
              <a:ext uri="{FF2B5EF4-FFF2-40B4-BE49-F238E27FC236}">
                <a16:creationId xmlns:a16="http://schemas.microsoft.com/office/drawing/2014/main" id="{5FE8FE6A-0CF6-E6CF-B5F9-4B352C4607AB}"/>
              </a:ext>
            </a:extLst>
          </p:cNvPr>
          <p:cNvSpPr/>
          <p:nvPr/>
        </p:nvSpPr>
        <p:spPr>
          <a:xfrm>
            <a:off x="6709439" y="4128714"/>
            <a:ext cx="628081" cy="300799"/>
          </a:xfrm>
          <a:prstGeom prst="rightArrow">
            <a:avLst/>
          </a:prstGeom>
          <a:gradFill flip="none" rotWithShape="1">
            <a:gsLst>
              <a:gs pos="0">
                <a:srgbClr val="FF9900"/>
              </a:gs>
              <a:gs pos="100000">
                <a:srgbClr val="FFFFCC"/>
              </a:gs>
            </a:gsLst>
            <a:lin ang="10800000" scaled="1"/>
            <a:tileRect/>
          </a:gra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30" name="図 29">
            <a:extLst>
              <a:ext uri="{FF2B5EF4-FFF2-40B4-BE49-F238E27FC236}">
                <a16:creationId xmlns:a16="http://schemas.microsoft.com/office/drawing/2014/main" id="{F8A2827C-00F4-1837-60FB-4B7753D61AD9}"/>
              </a:ext>
            </a:extLst>
          </p:cNvPr>
          <p:cNvPicPr>
            <a:picLocks noChangeAspect="1"/>
          </p:cNvPicPr>
          <p:nvPr/>
        </p:nvPicPr>
        <p:blipFill>
          <a:blip r:embed="rId6"/>
          <a:stretch>
            <a:fillRect/>
          </a:stretch>
        </p:blipFill>
        <p:spPr>
          <a:xfrm>
            <a:off x="4087368" y="4778487"/>
            <a:ext cx="2530760" cy="2667342"/>
          </a:xfrm>
          <a:prstGeom prst="rect">
            <a:avLst/>
          </a:prstGeom>
          <a:ln>
            <a:solidFill>
              <a:schemeClr val="bg1">
                <a:lumMod val="50000"/>
              </a:schemeClr>
            </a:solidFill>
          </a:ln>
        </p:spPr>
      </p:pic>
      <p:sp>
        <p:nvSpPr>
          <p:cNvPr id="31" name="正方形/長方形 30">
            <a:extLst>
              <a:ext uri="{FF2B5EF4-FFF2-40B4-BE49-F238E27FC236}">
                <a16:creationId xmlns:a16="http://schemas.microsoft.com/office/drawing/2014/main" id="{77E87649-741E-EAF8-D4BE-67440B4E3ACF}"/>
              </a:ext>
            </a:extLst>
          </p:cNvPr>
          <p:cNvSpPr/>
          <p:nvPr/>
        </p:nvSpPr>
        <p:spPr>
          <a:xfrm>
            <a:off x="4270355" y="4907617"/>
            <a:ext cx="2139152" cy="286231"/>
          </a:xfrm>
          <a:prstGeom prst="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33" name="図 32">
            <a:extLst>
              <a:ext uri="{FF2B5EF4-FFF2-40B4-BE49-F238E27FC236}">
                <a16:creationId xmlns:a16="http://schemas.microsoft.com/office/drawing/2014/main" id="{87593B3F-03C3-C399-DA29-C5B27BB50CE0}"/>
              </a:ext>
            </a:extLst>
          </p:cNvPr>
          <p:cNvPicPr>
            <a:picLocks noChangeAspect="1"/>
          </p:cNvPicPr>
          <p:nvPr/>
        </p:nvPicPr>
        <p:blipFill>
          <a:blip r:embed="rId7"/>
          <a:stretch>
            <a:fillRect/>
          </a:stretch>
        </p:blipFill>
        <p:spPr>
          <a:xfrm>
            <a:off x="7187555" y="5087552"/>
            <a:ext cx="3379016" cy="1712049"/>
          </a:xfrm>
          <a:prstGeom prst="rect">
            <a:avLst/>
          </a:prstGeom>
          <a:ln>
            <a:solidFill>
              <a:schemeClr val="bg1">
                <a:lumMod val="50000"/>
              </a:schemeClr>
            </a:solidFill>
          </a:ln>
        </p:spPr>
      </p:pic>
      <p:sp>
        <p:nvSpPr>
          <p:cNvPr id="34" name="正方形/長方形 33">
            <a:extLst>
              <a:ext uri="{FF2B5EF4-FFF2-40B4-BE49-F238E27FC236}">
                <a16:creationId xmlns:a16="http://schemas.microsoft.com/office/drawing/2014/main" id="{93D43344-BF42-FA2C-70BA-3F86FC499AC7}"/>
              </a:ext>
            </a:extLst>
          </p:cNvPr>
          <p:cNvSpPr/>
          <p:nvPr/>
        </p:nvSpPr>
        <p:spPr>
          <a:xfrm>
            <a:off x="7165147" y="5087552"/>
            <a:ext cx="1711916" cy="249411"/>
          </a:xfrm>
          <a:prstGeom prst="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8" name="図 7">
            <a:extLst>
              <a:ext uri="{FF2B5EF4-FFF2-40B4-BE49-F238E27FC236}">
                <a16:creationId xmlns:a16="http://schemas.microsoft.com/office/drawing/2014/main" id="{3017A195-CF49-FDB4-8557-D2F33170512F}"/>
              </a:ext>
            </a:extLst>
          </p:cNvPr>
          <p:cNvPicPr>
            <a:picLocks noChangeAspect="1"/>
          </p:cNvPicPr>
          <p:nvPr/>
        </p:nvPicPr>
        <p:blipFill>
          <a:blip r:embed="rId8"/>
          <a:stretch>
            <a:fillRect/>
          </a:stretch>
        </p:blipFill>
        <p:spPr>
          <a:xfrm>
            <a:off x="207353" y="4572304"/>
            <a:ext cx="3214793" cy="2742544"/>
          </a:xfrm>
          <a:prstGeom prst="rect">
            <a:avLst/>
          </a:prstGeom>
          <a:ln>
            <a:solidFill>
              <a:srgbClr val="002060"/>
            </a:solidFill>
          </a:ln>
        </p:spPr>
      </p:pic>
      <p:sp>
        <p:nvSpPr>
          <p:cNvPr id="7" name="テキスト ボックス 6">
            <a:extLst>
              <a:ext uri="{FF2B5EF4-FFF2-40B4-BE49-F238E27FC236}">
                <a16:creationId xmlns:a16="http://schemas.microsoft.com/office/drawing/2014/main" id="{741955D0-49D0-FB75-2CFC-895371F8B7EC}"/>
              </a:ext>
            </a:extLst>
          </p:cNvPr>
          <p:cNvSpPr txBox="1"/>
          <p:nvPr/>
        </p:nvSpPr>
        <p:spPr>
          <a:xfrm>
            <a:off x="583612" y="1067044"/>
            <a:ext cx="9524587" cy="461665"/>
          </a:xfrm>
          <a:prstGeom prst="rect">
            <a:avLst/>
          </a:prstGeom>
          <a:noFill/>
          <a:ln w="19050">
            <a:solidFill>
              <a:srgbClr val="00B050"/>
            </a:solidFill>
          </a:ln>
        </p:spPr>
        <p:txBody>
          <a:bodyPr wrap="square" rtlCol="0">
            <a:spAutoFit/>
          </a:bodyPr>
          <a:lstStyle/>
          <a:p>
            <a:r>
              <a:rPr lang="ja-JP" altLang="en-US" sz="2400" dirty="0">
                <a:latin typeface="+mn-ea"/>
              </a:rPr>
              <a:t>■将来の気候変動による影響をどのように把握したらよいの？</a:t>
            </a:r>
            <a:endParaRPr lang="en-US" altLang="ja-JP" sz="2400" dirty="0">
              <a:latin typeface="+mn-ea"/>
            </a:endParaRPr>
          </a:p>
        </p:txBody>
      </p:sp>
      <p:sp>
        <p:nvSpPr>
          <p:cNvPr id="10" name="Slide Number Placeholder 5">
            <a:extLst>
              <a:ext uri="{FF2B5EF4-FFF2-40B4-BE49-F238E27FC236}">
                <a16:creationId xmlns:a16="http://schemas.microsoft.com/office/drawing/2014/main" id="{C37D2F27-9FAD-B89E-5C02-0B25EE159044}"/>
              </a:ext>
            </a:extLst>
          </p:cNvPr>
          <p:cNvSpPr>
            <a:spLocks noGrp="1"/>
          </p:cNvSpPr>
          <p:nvPr>
            <p:ph type="sldNum" sz="quarter" idx="12"/>
          </p:nvPr>
        </p:nvSpPr>
        <p:spPr>
          <a:xfrm>
            <a:off x="8116355" y="7006700"/>
            <a:ext cx="2405658" cy="402483"/>
          </a:xfrm>
        </p:spPr>
        <p:txBody>
          <a:bodyPr/>
          <a:lstStyle/>
          <a:p>
            <a:fld id="{66F6F5A3-2017-4170-902B-D1F77411E903}" type="slidenum">
              <a:rPr kumimoji="1" lang="ja-JP" altLang="en-US" smtClean="0"/>
              <a:pPr/>
              <a:t>28</a:t>
            </a:fld>
            <a:endParaRPr kumimoji="1" lang="ja-JP" altLang="en-US"/>
          </a:p>
        </p:txBody>
      </p:sp>
    </p:spTree>
    <p:extLst>
      <p:ext uri="{BB962C8B-B14F-4D97-AF65-F5344CB8AC3E}">
        <p14:creationId xmlns:p14="http://schemas.microsoft.com/office/powerpoint/2010/main" val="157037008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0" y="527602"/>
            <a:ext cx="10669538" cy="473884"/>
          </a:xfrm>
        </p:spPr>
        <p:txBody>
          <a:bodyPr>
            <a:normAutofit/>
          </a:bodyPr>
          <a:lstStyle/>
          <a:p>
            <a:r>
              <a:rPr kumimoji="1" lang="ja-JP" altLang="en-US" dirty="0"/>
              <a:t>　</a:t>
            </a:r>
            <a:r>
              <a:rPr lang="ja-JP" altLang="en-US" sz="2800" dirty="0"/>
              <a:t>演習</a:t>
            </a:r>
            <a:r>
              <a:rPr kumimoji="1" lang="ja-JP" altLang="en-US" sz="2800" dirty="0"/>
              <a:t>の目的・留意点</a:t>
            </a:r>
          </a:p>
        </p:txBody>
      </p:sp>
      <p:sp>
        <p:nvSpPr>
          <p:cNvPr id="5" name="コンテンツ プレースホルダー 2">
            <a:extLst>
              <a:ext uri="{FF2B5EF4-FFF2-40B4-BE49-F238E27FC236}">
                <a16:creationId xmlns:a16="http://schemas.microsoft.com/office/drawing/2014/main" id="{A8D44DB7-E95B-727A-5C6B-2233AC2B5D35}"/>
              </a:ext>
            </a:extLst>
          </p:cNvPr>
          <p:cNvSpPr>
            <a:spLocks noGrp="1"/>
          </p:cNvSpPr>
          <p:nvPr>
            <p:ph type="body" sz="quarter" idx="13"/>
          </p:nvPr>
        </p:nvSpPr>
        <p:spPr>
          <a:xfrm>
            <a:off x="368100" y="1295118"/>
            <a:ext cx="9955612" cy="4711620"/>
          </a:xfrm>
        </p:spPr>
        <p:txBody>
          <a:bodyPr>
            <a:normAutofit lnSpcReduction="10000"/>
          </a:bodyPr>
          <a:lstStyle/>
          <a:p>
            <a:pPr marL="0" indent="0">
              <a:spcBef>
                <a:spcPts val="0"/>
              </a:spcBef>
              <a:spcAft>
                <a:spcPts val="1200"/>
              </a:spcAft>
              <a:buNone/>
            </a:pPr>
            <a:r>
              <a:rPr kumimoji="1" lang="en-US" altLang="ja-JP" sz="2400" b="1" dirty="0">
                <a:latin typeface="+mn-ea"/>
              </a:rPr>
              <a:t>【</a:t>
            </a:r>
            <a:r>
              <a:rPr lang="ja-JP" altLang="en-US" sz="2400" b="1" dirty="0">
                <a:latin typeface="+mn-ea"/>
              </a:rPr>
              <a:t>本日</a:t>
            </a:r>
            <a:r>
              <a:rPr kumimoji="1" lang="ja-JP" altLang="en-US" sz="2400" b="1" dirty="0">
                <a:latin typeface="+mn-ea"/>
              </a:rPr>
              <a:t>の演習の目的</a:t>
            </a:r>
            <a:r>
              <a:rPr kumimoji="1" lang="en-US" altLang="ja-JP" sz="2400" b="1" dirty="0">
                <a:latin typeface="+mn-ea"/>
              </a:rPr>
              <a:t>】</a:t>
            </a:r>
          </a:p>
          <a:p>
            <a:pPr marL="177800">
              <a:spcBef>
                <a:spcPts val="0"/>
              </a:spcBef>
              <a:spcAft>
                <a:spcPts val="1200"/>
              </a:spcAft>
            </a:pPr>
            <a:r>
              <a:rPr kumimoji="1" lang="ja-JP" altLang="en-US" sz="2400" dirty="0">
                <a:latin typeface="+mn-ea"/>
              </a:rPr>
              <a:t>▶気候変動適応とは何かを知り、気候変動適応の重要性を理解する。</a:t>
            </a:r>
            <a:endParaRPr kumimoji="1" lang="en-US" altLang="ja-JP" sz="2400" dirty="0">
              <a:latin typeface="+mn-ea"/>
            </a:endParaRPr>
          </a:p>
          <a:p>
            <a:pPr marL="177800">
              <a:spcBef>
                <a:spcPts val="0"/>
              </a:spcBef>
              <a:spcAft>
                <a:spcPts val="1200"/>
              </a:spcAft>
            </a:pPr>
            <a:r>
              <a:rPr kumimoji="1" lang="ja-JP" altLang="en-US" sz="2400" dirty="0">
                <a:latin typeface="+mn-ea"/>
              </a:rPr>
              <a:t>▶適応の取組とは具体的にどのようなものか、理解する。</a:t>
            </a:r>
            <a:endParaRPr kumimoji="1" lang="en-US" altLang="ja-JP" sz="2400" dirty="0">
              <a:latin typeface="+mn-ea"/>
            </a:endParaRPr>
          </a:p>
          <a:p>
            <a:pPr marL="533400" indent="-355600">
              <a:spcBef>
                <a:spcPts val="0"/>
              </a:spcBef>
              <a:spcAft>
                <a:spcPts val="1200"/>
              </a:spcAft>
            </a:pPr>
            <a:r>
              <a:rPr kumimoji="1" lang="ja-JP" altLang="en-US" sz="2400" dirty="0">
                <a:latin typeface="+mn-ea"/>
              </a:rPr>
              <a:t>▶適応計画の大まかなイメージや作成の流れを理解し、実際に手を動かしてひな形に書き込み、適応計画の素案を作成する。</a:t>
            </a:r>
            <a:endParaRPr kumimoji="1" lang="en-US" altLang="ja-JP" sz="2400" dirty="0">
              <a:latin typeface="+mn-ea"/>
            </a:endParaRPr>
          </a:p>
          <a:p>
            <a:pPr marL="177800">
              <a:spcBef>
                <a:spcPts val="0"/>
              </a:spcBef>
              <a:spcAft>
                <a:spcPts val="1200"/>
              </a:spcAft>
            </a:pPr>
            <a:r>
              <a:rPr kumimoji="1" lang="ja-JP" altLang="en-US" sz="2400" dirty="0">
                <a:latin typeface="+mn-ea"/>
              </a:rPr>
              <a:t>▶後日、計画完成に向けて、自治体に帰って何をすべきか、理解する。</a:t>
            </a:r>
            <a:endParaRPr kumimoji="1" lang="en-US" altLang="ja-JP" sz="2400" dirty="0">
              <a:latin typeface="+mn-ea"/>
            </a:endParaRPr>
          </a:p>
          <a:p>
            <a:pPr>
              <a:spcBef>
                <a:spcPts val="0"/>
              </a:spcBef>
              <a:spcAft>
                <a:spcPts val="1200"/>
              </a:spcAft>
            </a:pPr>
            <a:endParaRPr lang="en-US" altLang="ja-JP" sz="2400" dirty="0">
              <a:latin typeface="+mn-ea"/>
            </a:endParaRPr>
          </a:p>
          <a:p>
            <a:pPr marL="0" indent="0">
              <a:spcBef>
                <a:spcPts val="0"/>
              </a:spcBef>
              <a:spcAft>
                <a:spcPts val="1200"/>
              </a:spcAft>
              <a:buNone/>
            </a:pPr>
            <a:r>
              <a:rPr kumimoji="1" lang="en-US" altLang="ja-JP" sz="2400" b="1" dirty="0">
                <a:latin typeface="+mn-ea"/>
              </a:rPr>
              <a:t>【</a:t>
            </a:r>
            <a:r>
              <a:rPr kumimoji="1" lang="ja-JP" altLang="en-US" sz="2400" b="1" dirty="0">
                <a:latin typeface="+mn-ea"/>
              </a:rPr>
              <a:t>留意点</a:t>
            </a:r>
            <a:r>
              <a:rPr kumimoji="1" lang="en-US" altLang="ja-JP" sz="2400" b="1" dirty="0">
                <a:latin typeface="+mn-ea"/>
              </a:rPr>
              <a:t>】</a:t>
            </a:r>
          </a:p>
          <a:p>
            <a:pPr marL="177800">
              <a:spcBef>
                <a:spcPts val="0"/>
              </a:spcBef>
              <a:spcAft>
                <a:spcPts val="1200"/>
              </a:spcAft>
            </a:pPr>
            <a:r>
              <a:rPr kumimoji="1" lang="ja-JP" altLang="en-US" sz="2400" dirty="0">
                <a:latin typeface="+mn-ea"/>
              </a:rPr>
              <a:t>♦対象は、「気候変動適応について、まだよく知らない職員の方」を想定。</a:t>
            </a:r>
            <a:endParaRPr kumimoji="1" lang="en-US" altLang="ja-JP" sz="2400" dirty="0">
              <a:latin typeface="+mn-ea"/>
            </a:endParaRPr>
          </a:p>
          <a:p>
            <a:pPr marL="533400" indent="-355600">
              <a:spcBef>
                <a:spcPts val="0"/>
              </a:spcBef>
              <a:spcAft>
                <a:spcPts val="1200"/>
              </a:spcAft>
            </a:pPr>
            <a:r>
              <a:rPr kumimoji="1" lang="ja-JP" altLang="en-US" sz="2400" dirty="0">
                <a:latin typeface="+mn-ea"/>
              </a:rPr>
              <a:t>♦今日は実際に手を動かしてみることを重視しているので、適応の分野のうち、一部の分野を選定して検討をする。</a:t>
            </a:r>
            <a:endParaRPr kumimoji="1" lang="en-US" altLang="ja-JP" sz="2400" dirty="0">
              <a:latin typeface="+mn-ea"/>
            </a:endParaRPr>
          </a:p>
        </p:txBody>
      </p:sp>
      <p:sp>
        <p:nvSpPr>
          <p:cNvPr id="6" name="Slide Number Placeholder 5">
            <a:extLst>
              <a:ext uri="{FF2B5EF4-FFF2-40B4-BE49-F238E27FC236}">
                <a16:creationId xmlns:a16="http://schemas.microsoft.com/office/drawing/2014/main" id="{010CE2C9-EC6A-CD61-BF17-7D9E749DEC27}"/>
              </a:ext>
            </a:extLst>
          </p:cNvPr>
          <p:cNvSpPr>
            <a:spLocks noGrp="1"/>
          </p:cNvSpPr>
          <p:nvPr>
            <p:ph type="sldNum" sz="quarter" idx="12"/>
          </p:nvPr>
        </p:nvSpPr>
        <p:spPr>
          <a:xfrm>
            <a:off x="8116355" y="7006700"/>
            <a:ext cx="2405658" cy="402483"/>
          </a:xfrm>
        </p:spPr>
        <p:txBody>
          <a:bodyPr/>
          <a:lstStyle/>
          <a:p>
            <a:fld id="{66F6F5A3-2017-4170-902B-D1F77411E903}" type="slidenum">
              <a:rPr kumimoji="1" lang="ja-JP" altLang="en-US" smtClean="0"/>
              <a:pPr/>
              <a:t>2</a:t>
            </a:fld>
            <a:endParaRPr kumimoji="1" lang="ja-JP" altLang="en-US"/>
          </a:p>
        </p:txBody>
      </p:sp>
    </p:spTree>
    <p:extLst>
      <p:ext uri="{BB962C8B-B14F-4D97-AF65-F5344CB8AC3E}">
        <p14:creationId xmlns:p14="http://schemas.microsoft.com/office/powerpoint/2010/main" val="303474470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fontScale="90000"/>
          </a:bodyPr>
          <a:lstStyle/>
          <a:p>
            <a:r>
              <a:rPr lang="ja-JP" altLang="en-US" dirty="0"/>
              <a:t>　ひな形「</a:t>
            </a:r>
            <a:r>
              <a:rPr lang="en-US" altLang="ja-JP" dirty="0"/>
              <a:t>4.</a:t>
            </a:r>
            <a:r>
              <a:rPr lang="ja-JP" altLang="en-US" dirty="0"/>
              <a:t>これまで及び将来の気候変動影響</a:t>
            </a:r>
            <a:r>
              <a:rPr kumimoji="1" lang="ja-JP" altLang="en-US" dirty="0"/>
              <a:t>」に書き込む　</a:t>
            </a:r>
          </a:p>
        </p:txBody>
      </p:sp>
      <p:sp>
        <p:nvSpPr>
          <p:cNvPr id="9" name="テキスト プレースホルダー 8">
            <a:extLst>
              <a:ext uri="{FF2B5EF4-FFF2-40B4-BE49-F238E27FC236}">
                <a16:creationId xmlns:a16="http://schemas.microsoft.com/office/drawing/2014/main" id="{73F655EF-97AF-9728-CF80-3E274C99ADA1}"/>
              </a:ext>
            </a:extLst>
          </p:cNvPr>
          <p:cNvSpPr>
            <a:spLocks noGrp="1"/>
          </p:cNvSpPr>
          <p:nvPr>
            <p:ph type="body" sz="quarter" idx="15"/>
          </p:nvPr>
        </p:nvSpPr>
        <p:spPr/>
        <p:txBody>
          <a:bodyPr/>
          <a:lstStyle/>
          <a:p>
            <a:endParaRPr lang="ja-JP" altLang="en-US"/>
          </a:p>
        </p:txBody>
      </p:sp>
      <p:sp>
        <p:nvSpPr>
          <p:cNvPr id="19" name="テキスト ボックス 18">
            <a:extLst>
              <a:ext uri="{FF2B5EF4-FFF2-40B4-BE49-F238E27FC236}">
                <a16:creationId xmlns:a16="http://schemas.microsoft.com/office/drawing/2014/main" id="{F42B2BB3-F847-91AC-287C-5F510864FCD7}"/>
              </a:ext>
            </a:extLst>
          </p:cNvPr>
          <p:cNvSpPr txBox="1"/>
          <p:nvPr/>
        </p:nvSpPr>
        <p:spPr>
          <a:xfrm>
            <a:off x="4262893" y="1433185"/>
            <a:ext cx="5320297" cy="2431435"/>
          </a:xfrm>
          <a:prstGeom prst="rect">
            <a:avLst/>
          </a:prstGeom>
          <a:noFill/>
          <a:ln>
            <a:solidFill>
              <a:schemeClr val="tx1">
                <a:lumMod val="95000"/>
                <a:lumOff val="5000"/>
              </a:schemeClr>
            </a:solidFill>
          </a:ln>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2000" b="0" i="0" u="none" strike="noStrike" kern="1200" cap="none" spc="0" normalizeH="0" baseline="0" noProof="0" dirty="0">
                <a:ln>
                  <a:noFill/>
                </a:ln>
                <a:solidFill>
                  <a:prstClr val="black"/>
                </a:solidFill>
                <a:effectLst/>
                <a:uLnTx/>
                <a:uFillTx/>
                <a:latin typeface="Meiryo UI"/>
                <a:ea typeface="Meiryo UI"/>
                <a:cs typeface="+mn-cs"/>
              </a:rPr>
              <a:t>4.1</a:t>
            </a:r>
            <a:r>
              <a:rPr kumimoji="1" lang="ja-JP" altLang="en-US" sz="2000" b="0" i="0" u="none" strike="noStrike" kern="1200" cap="none" spc="0" normalizeH="0" baseline="0" noProof="0" dirty="0">
                <a:ln>
                  <a:noFill/>
                </a:ln>
                <a:solidFill>
                  <a:prstClr val="black"/>
                </a:solidFill>
                <a:effectLst/>
                <a:uLnTx/>
                <a:uFillTx/>
                <a:latin typeface="Meiryo UI"/>
                <a:ea typeface="Meiryo UI"/>
                <a:cs typeface="+mn-cs"/>
              </a:rPr>
              <a:t>　　　これまで及び将来の気候変動影響</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2000" b="0" i="0" u="none" strike="noStrike" kern="1200" cap="none" spc="0" normalizeH="0" baseline="0" noProof="0" dirty="0">
                <a:ln>
                  <a:noFill/>
                </a:ln>
                <a:solidFill>
                  <a:prstClr val="black"/>
                </a:solidFill>
                <a:effectLst/>
                <a:uLnTx/>
                <a:uFillTx/>
                <a:latin typeface="Meiryo UI"/>
                <a:ea typeface="Meiryo UI"/>
                <a:cs typeface="+mn-cs"/>
              </a:rPr>
              <a:t>4.1.1	</a:t>
            </a:r>
            <a:r>
              <a:rPr kumimoji="1" lang="ja-JP" altLang="en-US" sz="2000" b="0" i="0" u="none" strike="noStrike" kern="1200" cap="none" spc="0" normalizeH="0" baseline="0" noProof="0" dirty="0">
                <a:ln>
                  <a:noFill/>
                </a:ln>
                <a:solidFill>
                  <a:prstClr val="black"/>
                </a:solidFill>
                <a:effectLst/>
                <a:uLnTx/>
                <a:uFillTx/>
                <a:latin typeface="Meiryo UI"/>
                <a:ea typeface="Meiryo UI"/>
                <a:cs typeface="+mn-cs"/>
              </a:rPr>
              <a:t>〇〇分野・項目</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2000" b="0" i="0" u="none" strike="noStrike" kern="1200" cap="none" spc="0" normalizeH="0" baseline="0" noProof="0" dirty="0">
                <a:ln>
                  <a:noFill/>
                </a:ln>
                <a:solidFill>
                  <a:prstClr val="black"/>
                </a:solidFill>
                <a:effectLst/>
                <a:uLnTx/>
                <a:uFillTx/>
                <a:latin typeface="Meiryo UI"/>
                <a:ea typeface="Meiryo UI"/>
                <a:cs typeface="+mn-cs"/>
              </a:rPr>
              <a:t>　　　</a:t>
            </a:r>
            <a:r>
              <a:rPr kumimoji="1" lang="en-US" altLang="ja-JP" sz="2000" b="0" i="0" u="none" strike="noStrike" kern="1200" cap="none" spc="0" normalizeH="0" baseline="0" noProof="0" dirty="0">
                <a:ln>
                  <a:noFill/>
                </a:ln>
                <a:solidFill>
                  <a:prstClr val="black"/>
                </a:solidFill>
                <a:effectLst/>
                <a:uLnTx/>
                <a:uFillTx/>
                <a:latin typeface="Meiryo UI"/>
                <a:ea typeface="Meiryo UI"/>
                <a:cs typeface="+mn-cs"/>
              </a:rPr>
              <a:t>1</a:t>
            </a:r>
            <a:r>
              <a:rPr kumimoji="1" lang="ja-JP" altLang="en-US" sz="2000" b="0" i="0" u="none" strike="noStrike" kern="1200" cap="none" spc="0" normalizeH="0" baseline="0" noProof="0" dirty="0">
                <a:ln>
                  <a:noFill/>
                </a:ln>
                <a:solidFill>
                  <a:prstClr val="black"/>
                </a:solidFill>
                <a:effectLst/>
                <a:uLnTx/>
                <a:uFillTx/>
                <a:latin typeface="Meiryo UI"/>
                <a:ea typeface="Meiryo UI"/>
                <a:cs typeface="+mn-cs"/>
              </a:rPr>
              <a:t>）これまでの影響</a:t>
            </a:r>
            <a:endParaRPr kumimoji="1" lang="en-US" altLang="ja-JP" sz="2000" b="0" i="0" u="none" strike="noStrike" kern="1200" cap="none" spc="0" normalizeH="0" baseline="0" noProof="0" dirty="0">
              <a:ln>
                <a:noFill/>
              </a:ln>
              <a:solidFill>
                <a:prstClr val="black"/>
              </a:solidFill>
              <a:effectLst/>
              <a:uLnTx/>
              <a:uFillTx/>
              <a:latin typeface="Meiryo UI"/>
              <a:ea typeface="Meiryo UI"/>
              <a:cs typeface="+mn-cs"/>
            </a:endParaRPr>
          </a:p>
          <a:p>
            <a:pPr marL="269875" algn="just"/>
            <a:r>
              <a:rPr lang="ja-JP" altLang="en-US" sz="1800" kern="100" dirty="0">
                <a:effectLst/>
                <a:latin typeface="BIZ UDPゴシック" panose="020B0400000000000000" pitchFamily="50" charset="-128"/>
                <a:ea typeface="BIZ UDPゴシック" panose="020B0400000000000000" pitchFamily="50" charset="-128"/>
                <a:cs typeface="Times New Roman" panose="02020603050405020304" pitchFamily="18" charset="0"/>
              </a:rPr>
              <a:t>　　</a:t>
            </a:r>
            <a:r>
              <a:rPr lang="ja-JP" altLang="ja-JP" sz="1800" kern="100" dirty="0">
                <a:effectLst/>
                <a:latin typeface="BIZ UDPゴシック" panose="020B0400000000000000" pitchFamily="50" charset="-128"/>
                <a:ea typeface="BIZ UDPゴシック" panose="020B0400000000000000" pitchFamily="50" charset="-128"/>
                <a:cs typeface="Times New Roman" panose="02020603050405020304" pitchFamily="18" charset="0"/>
              </a:rPr>
              <a:t>・ </a:t>
            </a:r>
          </a:p>
          <a:p>
            <a:pPr marL="269875" algn="just"/>
            <a:r>
              <a:rPr lang="ja-JP" altLang="en-US" sz="1800" kern="100" dirty="0">
                <a:effectLst/>
                <a:latin typeface="BIZ UDPゴシック" panose="020B0400000000000000" pitchFamily="50" charset="-128"/>
                <a:ea typeface="BIZ UDPゴシック" panose="020B0400000000000000" pitchFamily="50" charset="-128"/>
                <a:cs typeface="Times New Roman" panose="02020603050405020304" pitchFamily="18" charset="0"/>
              </a:rPr>
              <a:t>　　</a:t>
            </a:r>
            <a:r>
              <a:rPr lang="ja-JP" altLang="ja-JP" sz="1800" kern="100" dirty="0">
                <a:effectLst/>
                <a:latin typeface="BIZ UDPゴシック" panose="020B0400000000000000" pitchFamily="50" charset="-128"/>
                <a:ea typeface="BIZ UDPゴシック" panose="020B0400000000000000" pitchFamily="50" charset="-128"/>
                <a:cs typeface="Times New Roman" panose="02020603050405020304" pitchFamily="18" charset="0"/>
              </a:rPr>
              <a:t>・ </a:t>
            </a:r>
          </a:p>
          <a:p>
            <a:pPr marL="179705" algn="just"/>
            <a:r>
              <a:rPr lang="ja-JP" altLang="en-US" sz="1800" kern="100" dirty="0">
                <a:effectLst/>
                <a:latin typeface="BIZ UDPゴシック" panose="020B0400000000000000" pitchFamily="50" charset="-128"/>
                <a:ea typeface="BIZ UDPゴシック" panose="020B0400000000000000" pitchFamily="50" charset="-128"/>
                <a:cs typeface="Times New Roman" panose="02020603050405020304" pitchFamily="18" charset="0"/>
              </a:rPr>
              <a:t>　　</a:t>
            </a:r>
            <a:r>
              <a:rPr lang="en-US" altLang="ja-JP" sz="1800" kern="100" dirty="0">
                <a:effectLst/>
                <a:latin typeface="BIZ UDPゴシック" panose="020B0400000000000000" pitchFamily="50" charset="-128"/>
                <a:ea typeface="BIZ UDPゴシック" panose="020B0400000000000000" pitchFamily="50" charset="-128"/>
                <a:cs typeface="Times New Roman" panose="02020603050405020304" pitchFamily="18" charset="0"/>
              </a:rPr>
              <a:t>2</a:t>
            </a:r>
            <a:r>
              <a:rPr lang="ja-JP" altLang="ja-JP" sz="1800" kern="100" dirty="0">
                <a:effectLst/>
                <a:latin typeface="BIZ UDPゴシック" panose="020B0400000000000000" pitchFamily="50" charset="-128"/>
                <a:ea typeface="BIZ UDPゴシック" panose="020B0400000000000000" pitchFamily="50" charset="-128"/>
                <a:cs typeface="Times New Roman" panose="02020603050405020304" pitchFamily="18" charset="0"/>
              </a:rPr>
              <a:t>）</a:t>
            </a:r>
            <a:r>
              <a:rPr lang="ja-JP" altLang="en-US" sz="1800" kern="100" dirty="0">
                <a:effectLst/>
                <a:latin typeface="BIZ UDPゴシック" panose="020B0400000000000000" pitchFamily="50" charset="-128"/>
                <a:ea typeface="BIZ UDPゴシック" panose="020B0400000000000000" pitchFamily="50" charset="-128"/>
                <a:cs typeface="Times New Roman" panose="02020603050405020304" pitchFamily="18" charset="0"/>
              </a:rPr>
              <a:t>　</a:t>
            </a:r>
            <a:r>
              <a:rPr lang="ja-JP" altLang="ja-JP" sz="1800" kern="100" dirty="0">
                <a:effectLst/>
                <a:latin typeface="BIZ UDPゴシック" panose="020B0400000000000000" pitchFamily="50" charset="-128"/>
                <a:ea typeface="BIZ UDPゴシック" panose="020B0400000000000000" pitchFamily="50" charset="-128"/>
                <a:cs typeface="Times New Roman" panose="02020603050405020304" pitchFamily="18" charset="0"/>
              </a:rPr>
              <a:t>将来の影響</a:t>
            </a:r>
          </a:p>
          <a:p>
            <a:pPr marL="269875" algn="just"/>
            <a:r>
              <a:rPr lang="ja-JP" altLang="en-US" sz="1800" kern="100" dirty="0">
                <a:effectLst/>
                <a:latin typeface="BIZ UDPゴシック" panose="020B0400000000000000" pitchFamily="50" charset="-128"/>
                <a:ea typeface="BIZ UDPゴシック" panose="020B0400000000000000" pitchFamily="50" charset="-128"/>
                <a:cs typeface="Times New Roman" panose="02020603050405020304" pitchFamily="18" charset="0"/>
              </a:rPr>
              <a:t>　　</a:t>
            </a:r>
            <a:r>
              <a:rPr lang="ja-JP" altLang="ja-JP" sz="1800" kern="100" dirty="0">
                <a:effectLst/>
                <a:latin typeface="BIZ UDPゴシック" panose="020B0400000000000000" pitchFamily="50" charset="-128"/>
                <a:ea typeface="BIZ UDPゴシック" panose="020B0400000000000000" pitchFamily="50" charset="-128"/>
                <a:cs typeface="Times New Roman" panose="02020603050405020304" pitchFamily="18" charset="0"/>
              </a:rPr>
              <a:t>・</a:t>
            </a:r>
            <a:r>
              <a:rPr lang="ja-JP" altLang="en-US" sz="1800" kern="100" dirty="0">
                <a:effectLst/>
                <a:latin typeface="BIZ UDPゴシック" panose="020B0400000000000000" pitchFamily="50" charset="-128"/>
                <a:ea typeface="BIZ UDPゴシック" panose="020B0400000000000000" pitchFamily="50" charset="-128"/>
                <a:cs typeface="Times New Roman" panose="02020603050405020304" pitchFamily="18" charset="0"/>
              </a:rPr>
              <a:t>　</a:t>
            </a:r>
            <a:r>
              <a:rPr lang="ja-JP" altLang="ja-JP" sz="1800" kern="100" dirty="0">
                <a:effectLst/>
                <a:latin typeface="BIZ UDPゴシック" panose="020B0400000000000000" pitchFamily="50" charset="-128"/>
                <a:ea typeface="BIZ UDPゴシック" panose="020B0400000000000000" pitchFamily="50" charset="-128"/>
                <a:cs typeface="Times New Roman" panose="02020603050405020304" pitchFamily="18" charset="0"/>
              </a:rPr>
              <a:t> </a:t>
            </a:r>
          </a:p>
          <a:p>
            <a:pPr marL="269875" algn="just"/>
            <a:r>
              <a:rPr lang="ja-JP" altLang="en-US" sz="1800" kern="100" dirty="0">
                <a:effectLst/>
                <a:latin typeface="BIZ UDPゴシック" panose="020B0400000000000000" pitchFamily="50" charset="-128"/>
                <a:ea typeface="BIZ UDPゴシック" panose="020B0400000000000000" pitchFamily="50" charset="-128"/>
                <a:cs typeface="Times New Roman" panose="02020603050405020304" pitchFamily="18" charset="0"/>
              </a:rPr>
              <a:t>　　</a:t>
            </a:r>
            <a:r>
              <a:rPr lang="ja-JP" altLang="ja-JP" sz="1800" kern="100" dirty="0">
                <a:effectLst/>
                <a:latin typeface="BIZ UDPゴシック" panose="020B0400000000000000" pitchFamily="50" charset="-128"/>
                <a:ea typeface="BIZ UDPゴシック" panose="020B0400000000000000" pitchFamily="50" charset="-128"/>
                <a:cs typeface="Times New Roman" panose="02020603050405020304" pitchFamily="18" charset="0"/>
              </a:rPr>
              <a:t>・ </a:t>
            </a:r>
            <a:r>
              <a:rPr kumimoji="1" lang="ja-JP" altLang="en-US" sz="2000" b="0" i="0" u="none" strike="noStrike" kern="1200" cap="none" spc="0" normalizeH="0" baseline="0" noProof="0" dirty="0">
                <a:ln>
                  <a:noFill/>
                </a:ln>
                <a:solidFill>
                  <a:prstClr val="black"/>
                </a:solidFill>
                <a:effectLst/>
                <a:uLnTx/>
                <a:uFillTx/>
                <a:latin typeface="Meiryo UI"/>
                <a:ea typeface="Meiryo UI"/>
                <a:cs typeface="+mn-cs"/>
              </a:rPr>
              <a:t> </a:t>
            </a:r>
          </a:p>
        </p:txBody>
      </p:sp>
      <p:sp>
        <p:nvSpPr>
          <p:cNvPr id="22" name="左大かっこ 21">
            <a:extLst>
              <a:ext uri="{FF2B5EF4-FFF2-40B4-BE49-F238E27FC236}">
                <a16:creationId xmlns:a16="http://schemas.microsoft.com/office/drawing/2014/main" id="{7AFAB083-23DF-B80F-4BBA-6EE6D8A472A1}"/>
              </a:ext>
            </a:extLst>
          </p:cNvPr>
          <p:cNvSpPr/>
          <p:nvPr/>
        </p:nvSpPr>
        <p:spPr>
          <a:xfrm>
            <a:off x="3799100" y="2147825"/>
            <a:ext cx="324014" cy="1725633"/>
          </a:xfrm>
          <a:prstGeom prst="leftBracket">
            <a:avLst/>
          </a:prstGeom>
          <a:ln w="12700"/>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0070C0"/>
              </a:solidFill>
              <a:effectLst/>
              <a:uLnTx/>
              <a:uFillTx/>
              <a:latin typeface="Meiryo UI"/>
              <a:ea typeface="Meiryo UI"/>
              <a:cs typeface="+mn-cs"/>
            </a:endParaRPr>
          </a:p>
        </p:txBody>
      </p:sp>
      <p:sp>
        <p:nvSpPr>
          <p:cNvPr id="23" name="テキスト ボックス 22">
            <a:extLst>
              <a:ext uri="{FF2B5EF4-FFF2-40B4-BE49-F238E27FC236}">
                <a16:creationId xmlns:a16="http://schemas.microsoft.com/office/drawing/2014/main" id="{8E59DF53-A80C-277E-DBDD-01B88926570B}"/>
              </a:ext>
            </a:extLst>
          </p:cNvPr>
          <p:cNvSpPr txBox="1"/>
          <p:nvPr/>
        </p:nvSpPr>
        <p:spPr>
          <a:xfrm>
            <a:off x="335379" y="1197929"/>
            <a:ext cx="2316921"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srgbClr val="0070C0"/>
                </a:solidFill>
                <a:effectLst/>
                <a:uLnTx/>
                <a:uFillTx/>
                <a:latin typeface="Meiryo UI"/>
                <a:ea typeface="Meiryo UI"/>
                <a:cs typeface="+mn-cs"/>
              </a:rPr>
              <a:t>ご自身が選定した分野・項目を記載下さい</a:t>
            </a:r>
          </a:p>
        </p:txBody>
      </p:sp>
      <p:sp>
        <p:nvSpPr>
          <p:cNvPr id="25" name="テキスト ボックス 24">
            <a:extLst>
              <a:ext uri="{FF2B5EF4-FFF2-40B4-BE49-F238E27FC236}">
                <a16:creationId xmlns:a16="http://schemas.microsoft.com/office/drawing/2014/main" id="{1D0C18F9-F2A8-A143-D8BF-D873E3FC5C88}"/>
              </a:ext>
            </a:extLst>
          </p:cNvPr>
          <p:cNvSpPr txBox="1"/>
          <p:nvPr/>
        </p:nvSpPr>
        <p:spPr>
          <a:xfrm>
            <a:off x="252107" y="2723004"/>
            <a:ext cx="3622492" cy="1200329"/>
          </a:xfrm>
          <a:prstGeom prst="rect">
            <a:avLst/>
          </a:prstGeom>
          <a:noFill/>
        </p:spPr>
        <p:txBody>
          <a:bodyPr wrap="square" rtlCol="0">
            <a:spAutoFit/>
          </a:bodyPr>
          <a:lstStyle/>
          <a:p>
            <a:pPr marL="176213" marR="0" lvl="0" indent="-176213" algn="l"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srgbClr val="0070C0"/>
                </a:solidFill>
                <a:effectLst/>
                <a:uLnTx/>
                <a:uFillTx/>
                <a:latin typeface="Meiryo UI"/>
                <a:ea typeface="Meiryo UI"/>
                <a:cs typeface="+mn-cs"/>
              </a:rPr>
              <a:t>▶１文～数文</a:t>
            </a:r>
            <a:r>
              <a:rPr lang="ja-JP" altLang="en-US" dirty="0">
                <a:solidFill>
                  <a:srgbClr val="0070C0"/>
                </a:solidFill>
                <a:latin typeface="Meiryo UI"/>
                <a:ea typeface="Meiryo UI"/>
              </a:rPr>
              <a:t>程度</a:t>
            </a:r>
            <a:r>
              <a:rPr kumimoji="1" lang="ja-JP" altLang="en-US" sz="1800" b="0" i="0" u="none" strike="noStrike" kern="1200" cap="none" spc="0" normalizeH="0" baseline="0" noProof="0" dirty="0">
                <a:ln>
                  <a:noFill/>
                </a:ln>
                <a:solidFill>
                  <a:srgbClr val="0070C0"/>
                </a:solidFill>
                <a:effectLst/>
                <a:uLnTx/>
                <a:uFillTx/>
                <a:latin typeface="Meiryo UI"/>
                <a:ea typeface="Meiryo UI"/>
                <a:cs typeface="+mn-cs"/>
              </a:rPr>
              <a:t>書き込みましょう。</a:t>
            </a:r>
          </a:p>
          <a:p>
            <a:pPr marL="176213" marR="0" lvl="0" indent="-176213" algn="l" defTabSz="914400" rtl="0" eaLnBrk="1" fontAlgn="auto" latinLnBrk="0" hangingPunct="1">
              <a:lnSpc>
                <a:spcPct val="100000"/>
              </a:lnSpc>
              <a:spcBef>
                <a:spcPts val="0"/>
              </a:spcBef>
              <a:spcAft>
                <a:spcPts val="0"/>
              </a:spcAft>
              <a:buClrTx/>
              <a:buSzTx/>
              <a:buFontTx/>
              <a:buNone/>
              <a:tabLst/>
              <a:defRPr/>
            </a:pPr>
            <a:endParaRPr kumimoji="1" lang="en-US" altLang="ja-JP" sz="1800" b="0" i="0" u="none" strike="noStrike" kern="1200" cap="none" spc="0" normalizeH="0" baseline="0" noProof="0" dirty="0">
              <a:ln>
                <a:noFill/>
              </a:ln>
              <a:solidFill>
                <a:srgbClr val="0070C0"/>
              </a:solidFill>
              <a:effectLst/>
              <a:uLnTx/>
              <a:uFillTx/>
              <a:latin typeface="Meiryo UI"/>
              <a:ea typeface="Meiryo UI"/>
              <a:cs typeface="+mn-cs"/>
            </a:endParaRPr>
          </a:p>
          <a:p>
            <a:pPr marL="176213" marR="0" lvl="0" indent="-176213" algn="l"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srgbClr val="0070C0"/>
                </a:solidFill>
                <a:effectLst/>
                <a:uLnTx/>
                <a:uFillTx/>
                <a:latin typeface="Meiryo UI"/>
                <a:ea typeface="Meiryo UI"/>
                <a:cs typeface="+mn-cs"/>
              </a:rPr>
              <a:t>▶今日は</a:t>
            </a:r>
            <a:r>
              <a:rPr kumimoji="1" lang="en-US" altLang="ja-JP" sz="1800" b="0" i="0" u="none" strike="noStrike" kern="1200" cap="none" spc="0" normalizeH="0" baseline="0" noProof="0" dirty="0">
                <a:ln>
                  <a:noFill/>
                </a:ln>
                <a:solidFill>
                  <a:srgbClr val="0070C0"/>
                </a:solidFill>
                <a:effectLst/>
                <a:uLnTx/>
                <a:uFillTx/>
                <a:latin typeface="Meiryo UI"/>
                <a:ea typeface="Meiryo UI"/>
                <a:cs typeface="+mn-cs"/>
              </a:rPr>
              <a:t>1</a:t>
            </a:r>
            <a:r>
              <a:rPr kumimoji="1" lang="ja-JP" altLang="en-US" sz="1800" b="0" i="0" u="none" strike="noStrike" kern="1200" cap="none" spc="0" normalizeH="0" baseline="0" noProof="0" dirty="0">
                <a:ln>
                  <a:noFill/>
                </a:ln>
                <a:solidFill>
                  <a:srgbClr val="0070C0"/>
                </a:solidFill>
                <a:effectLst/>
                <a:uLnTx/>
                <a:uFillTx/>
                <a:latin typeface="Meiryo UI"/>
                <a:ea typeface="Meiryo UI"/>
                <a:cs typeface="+mn-cs"/>
              </a:rPr>
              <a:t>分野だけでも大丈夫です。残りは後日記載下さい。</a:t>
            </a:r>
            <a:endParaRPr kumimoji="1" lang="en-US" altLang="ja-JP" sz="1800" b="0" i="0" u="none" strike="noStrike" kern="1200" cap="none" spc="0" normalizeH="0" baseline="0" noProof="0" dirty="0">
              <a:ln>
                <a:noFill/>
              </a:ln>
              <a:solidFill>
                <a:srgbClr val="0070C0"/>
              </a:solidFill>
              <a:effectLst/>
              <a:uLnTx/>
              <a:uFillTx/>
              <a:latin typeface="Meiryo UI"/>
              <a:ea typeface="Meiryo UI"/>
              <a:cs typeface="+mn-cs"/>
            </a:endParaRPr>
          </a:p>
        </p:txBody>
      </p:sp>
      <p:cxnSp>
        <p:nvCxnSpPr>
          <p:cNvPr id="4" name="直線矢印コネクタ 3">
            <a:extLst>
              <a:ext uri="{FF2B5EF4-FFF2-40B4-BE49-F238E27FC236}">
                <a16:creationId xmlns:a16="http://schemas.microsoft.com/office/drawing/2014/main" id="{C8303F62-2DC9-889F-F45F-C936D3390CC8}"/>
              </a:ext>
            </a:extLst>
          </p:cNvPr>
          <p:cNvCxnSpPr>
            <a:cxnSpLocks/>
            <a:stCxn id="23" idx="3"/>
          </p:cNvCxnSpPr>
          <p:nvPr/>
        </p:nvCxnSpPr>
        <p:spPr>
          <a:xfrm>
            <a:off x="2652300" y="1521095"/>
            <a:ext cx="1610593" cy="429625"/>
          </a:xfrm>
          <a:prstGeom prst="straightConnector1">
            <a:avLst/>
          </a:prstGeom>
          <a:ln w="12700">
            <a:solidFill>
              <a:srgbClr val="00B0F0"/>
            </a:solidFill>
            <a:tailEnd type="triangle"/>
          </a:ln>
        </p:spPr>
        <p:style>
          <a:lnRef idx="1">
            <a:schemeClr val="accent1"/>
          </a:lnRef>
          <a:fillRef idx="0">
            <a:schemeClr val="accent1"/>
          </a:fillRef>
          <a:effectRef idx="0">
            <a:schemeClr val="accent1"/>
          </a:effectRef>
          <a:fontRef idx="minor">
            <a:schemeClr val="tx1"/>
          </a:fontRef>
        </p:style>
      </p:cxnSp>
      <p:sp>
        <p:nvSpPr>
          <p:cNvPr id="13" name="テキスト ボックス 12">
            <a:extLst>
              <a:ext uri="{FF2B5EF4-FFF2-40B4-BE49-F238E27FC236}">
                <a16:creationId xmlns:a16="http://schemas.microsoft.com/office/drawing/2014/main" id="{57FBF406-D1FE-BEBA-2FE1-EF5C017C41C4}"/>
              </a:ext>
            </a:extLst>
          </p:cNvPr>
          <p:cNvSpPr txBox="1"/>
          <p:nvPr/>
        </p:nvSpPr>
        <p:spPr>
          <a:xfrm>
            <a:off x="5974867" y="950174"/>
            <a:ext cx="2316921"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2400" dirty="0">
                <a:latin typeface="Meiryo UI"/>
                <a:ea typeface="Meiryo UI"/>
              </a:rPr>
              <a:t>【</a:t>
            </a:r>
            <a:r>
              <a:rPr lang="ja-JP" altLang="en-US" sz="2400" dirty="0">
                <a:latin typeface="Meiryo UI"/>
                <a:ea typeface="Meiryo UI"/>
              </a:rPr>
              <a:t>ひな形</a:t>
            </a:r>
            <a:r>
              <a:rPr lang="en-US" altLang="ja-JP" sz="2400" dirty="0">
                <a:latin typeface="Meiryo UI"/>
                <a:ea typeface="Meiryo UI"/>
              </a:rPr>
              <a:t>】</a:t>
            </a:r>
            <a:endParaRPr kumimoji="1" lang="en-US" altLang="ja-JP" sz="2400" b="0" i="0" u="none" strike="noStrike" kern="1200" cap="none" spc="0" normalizeH="0" baseline="0" noProof="0" dirty="0">
              <a:ln>
                <a:noFill/>
              </a:ln>
              <a:effectLst/>
              <a:uLnTx/>
              <a:uFillTx/>
              <a:latin typeface="Meiryo UI"/>
              <a:ea typeface="Meiryo UI"/>
              <a:cs typeface="+mn-cs"/>
            </a:endParaRPr>
          </a:p>
        </p:txBody>
      </p:sp>
      <p:sp>
        <p:nvSpPr>
          <p:cNvPr id="15" name="テキスト ボックス 14">
            <a:extLst>
              <a:ext uri="{FF2B5EF4-FFF2-40B4-BE49-F238E27FC236}">
                <a16:creationId xmlns:a16="http://schemas.microsoft.com/office/drawing/2014/main" id="{2C152B78-105C-84E4-39F8-2E1F9A139ED4}"/>
              </a:ext>
            </a:extLst>
          </p:cNvPr>
          <p:cNvSpPr txBox="1"/>
          <p:nvPr/>
        </p:nvSpPr>
        <p:spPr>
          <a:xfrm>
            <a:off x="335379" y="5118220"/>
            <a:ext cx="3139341" cy="923330"/>
          </a:xfrm>
          <a:prstGeom prst="rect">
            <a:avLst/>
          </a:prstGeom>
          <a:noFill/>
        </p:spPr>
        <p:txBody>
          <a:bodyPr wrap="square" rtlCol="0">
            <a:spAutoFit/>
          </a:bodyPr>
          <a:lstStyle/>
          <a:p>
            <a:pPr marR="0" lvl="0" algn="l"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srgbClr val="0070C0"/>
                </a:solidFill>
                <a:effectLst/>
                <a:uLnTx/>
                <a:uFillTx/>
                <a:latin typeface="Meiryo UI"/>
                <a:ea typeface="Meiryo UI"/>
                <a:cs typeface="+mn-cs"/>
              </a:rPr>
              <a:t>○○市地域適応計画の該当箇所の抜粋も掲載しているので、ご利用下さい</a:t>
            </a:r>
            <a:endParaRPr kumimoji="1" lang="en-US" altLang="ja-JP" sz="1800" b="0" i="0" u="none" strike="noStrike" kern="1200" cap="none" spc="0" normalizeH="0" baseline="0" noProof="0" dirty="0">
              <a:ln>
                <a:noFill/>
              </a:ln>
              <a:solidFill>
                <a:srgbClr val="0070C0"/>
              </a:solidFill>
              <a:effectLst/>
              <a:uLnTx/>
              <a:uFillTx/>
              <a:latin typeface="Meiryo UI"/>
              <a:ea typeface="Meiryo UI"/>
              <a:cs typeface="+mn-cs"/>
            </a:endParaRPr>
          </a:p>
        </p:txBody>
      </p:sp>
      <p:pic>
        <p:nvPicPr>
          <p:cNvPr id="6" name="グラフィックス 5" descr="クリップボード 枠線">
            <a:extLst>
              <a:ext uri="{FF2B5EF4-FFF2-40B4-BE49-F238E27FC236}">
                <a16:creationId xmlns:a16="http://schemas.microsoft.com/office/drawing/2014/main" id="{462C1ADB-41C2-167A-E961-E35A3766896D}"/>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9964268" y="230677"/>
            <a:ext cx="633553" cy="633553"/>
          </a:xfrm>
          <a:prstGeom prst="rect">
            <a:avLst/>
          </a:prstGeom>
        </p:spPr>
      </p:pic>
      <p:sp>
        <p:nvSpPr>
          <p:cNvPr id="7" name="テキスト ボックス 6">
            <a:extLst>
              <a:ext uri="{FF2B5EF4-FFF2-40B4-BE49-F238E27FC236}">
                <a16:creationId xmlns:a16="http://schemas.microsoft.com/office/drawing/2014/main" id="{1720594A-48F9-8E0D-F827-E2FF090477A6}"/>
              </a:ext>
            </a:extLst>
          </p:cNvPr>
          <p:cNvSpPr txBox="1"/>
          <p:nvPr/>
        </p:nvSpPr>
        <p:spPr>
          <a:xfrm>
            <a:off x="3654026" y="4175219"/>
            <a:ext cx="6438279" cy="3170099"/>
          </a:xfrm>
          <a:prstGeom prst="rect">
            <a:avLst/>
          </a:prstGeom>
          <a:noFill/>
          <a:ln>
            <a:solidFill>
              <a:schemeClr val="tx1">
                <a:lumMod val="95000"/>
                <a:lumOff val="5000"/>
              </a:schemeClr>
            </a:solidFill>
          </a:ln>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2000" b="0" i="0" u="none" strike="noStrike" kern="1200" cap="none" spc="0" normalizeH="0" baseline="0" noProof="0" dirty="0">
                <a:ln>
                  <a:noFill/>
                </a:ln>
                <a:solidFill>
                  <a:prstClr val="black"/>
                </a:solidFill>
                <a:effectLst/>
                <a:uLnTx/>
                <a:uFillTx/>
                <a:latin typeface="+mn-ea"/>
                <a:cs typeface="+mn-cs"/>
              </a:rPr>
              <a:t>【</a:t>
            </a:r>
            <a:r>
              <a:rPr kumimoji="1" lang="ja-JP" altLang="en-US" sz="2000" b="0" i="0" u="none" strike="noStrike" kern="1200" cap="none" spc="0" normalizeH="0" baseline="0" noProof="0" dirty="0">
                <a:ln>
                  <a:noFill/>
                </a:ln>
                <a:solidFill>
                  <a:prstClr val="black"/>
                </a:solidFill>
                <a:effectLst/>
                <a:uLnTx/>
                <a:uFillTx/>
                <a:latin typeface="+mn-ea"/>
                <a:cs typeface="+mn-cs"/>
              </a:rPr>
              <a:t>農業・林業・水産業分野</a:t>
            </a:r>
            <a:r>
              <a:rPr kumimoji="1" lang="en-US" altLang="ja-JP" sz="2000" b="0" i="0" u="none" strike="noStrike" kern="1200" cap="none" spc="0" normalizeH="0" baseline="0" noProof="0" dirty="0">
                <a:ln>
                  <a:noFill/>
                </a:ln>
                <a:solidFill>
                  <a:prstClr val="black"/>
                </a:solidFill>
                <a:effectLst/>
                <a:uLnTx/>
                <a:uFillTx/>
                <a:latin typeface="+mn-ea"/>
                <a:cs typeface="+mn-cs"/>
              </a:rPr>
              <a:t>】</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2000" b="0" i="0" u="none" strike="noStrike" kern="1200" cap="none" spc="0" normalizeH="0" baseline="0" noProof="0" dirty="0">
                <a:ln>
                  <a:noFill/>
                </a:ln>
                <a:solidFill>
                  <a:prstClr val="black"/>
                </a:solidFill>
                <a:effectLst/>
                <a:uLnTx/>
                <a:uFillTx/>
                <a:latin typeface="+mn-ea"/>
                <a:cs typeface="+mn-cs"/>
              </a:rPr>
              <a:t>・農作物の収量・品質の低下</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2000" b="0" i="0" u="none" strike="noStrike" kern="1200" cap="none" spc="0" normalizeH="0" baseline="0" noProof="0" dirty="0">
                <a:ln>
                  <a:noFill/>
                </a:ln>
                <a:solidFill>
                  <a:prstClr val="black"/>
                </a:solidFill>
                <a:effectLst/>
                <a:uLnTx/>
                <a:uFillTx/>
                <a:latin typeface="+mn-ea"/>
                <a:cs typeface="+mn-cs"/>
              </a:rPr>
              <a:t>・果樹の着色不良、栽培適地の変化</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2000" b="0" i="0" u="none" strike="noStrike" kern="1200" cap="none" spc="0" normalizeH="0" baseline="0" noProof="0" dirty="0">
                <a:ln>
                  <a:noFill/>
                </a:ln>
                <a:solidFill>
                  <a:prstClr val="black"/>
                </a:solidFill>
                <a:effectLst/>
                <a:uLnTx/>
                <a:uFillTx/>
                <a:latin typeface="+mn-ea"/>
                <a:cs typeface="+mn-cs"/>
              </a:rPr>
              <a:t>・害虫の分布域の拡大、病害の発生地域の拡大</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2000" b="0" i="0" u="none" strike="noStrike" kern="1200" cap="none" spc="0" normalizeH="0" baseline="0" noProof="0" dirty="0">
                <a:ln>
                  <a:noFill/>
                </a:ln>
                <a:solidFill>
                  <a:prstClr val="black"/>
                </a:solidFill>
                <a:effectLst/>
                <a:uLnTx/>
                <a:uFillTx/>
                <a:latin typeface="+mn-ea"/>
                <a:cs typeface="+mn-cs"/>
              </a:rPr>
              <a:t>・融雪流量の低下に伴う利水施設における取水への影響</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2000" b="0" i="0" u="none" strike="noStrike" kern="1200" cap="none" spc="0" normalizeH="0" baseline="0" noProof="0" dirty="0">
                <a:ln>
                  <a:noFill/>
                </a:ln>
                <a:solidFill>
                  <a:prstClr val="black"/>
                </a:solidFill>
                <a:effectLst/>
                <a:uLnTx/>
                <a:uFillTx/>
                <a:latin typeface="+mn-ea"/>
                <a:cs typeface="+mn-cs"/>
              </a:rPr>
              <a:t>・農地湛水被害の増加、斜面災害による農地被害の増加</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2000" b="0" i="0" u="none" strike="noStrike" kern="1200" cap="none" spc="0" normalizeH="0" baseline="0" noProof="0" dirty="0">
                <a:ln>
                  <a:noFill/>
                </a:ln>
                <a:solidFill>
                  <a:prstClr val="black"/>
                </a:solidFill>
                <a:effectLst/>
                <a:uLnTx/>
                <a:uFillTx/>
                <a:latin typeface="+mn-ea"/>
                <a:cs typeface="+mn-cs"/>
              </a:rPr>
              <a:t>・家畜の生産能力、繁殖機能の低下</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2000" b="0" i="0" u="none" strike="noStrike" kern="1200" cap="none" spc="0" normalizeH="0" baseline="0" noProof="0" dirty="0">
                <a:ln>
                  <a:noFill/>
                </a:ln>
                <a:solidFill>
                  <a:prstClr val="black"/>
                </a:solidFill>
                <a:effectLst/>
                <a:uLnTx/>
                <a:uFillTx/>
                <a:latin typeface="+mn-ea"/>
                <a:cs typeface="+mn-cs"/>
              </a:rPr>
              <a:t>・野生鳥獣（ﾆﾎﾝｼﾞｶ、ｲﾉｼｼ等）の分布拡大による農作物、造林木等への影響</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2000" b="0" i="0" u="none" strike="noStrike" kern="1200" cap="none" spc="0" normalizeH="0" baseline="0" noProof="0" dirty="0">
                <a:ln>
                  <a:noFill/>
                </a:ln>
                <a:solidFill>
                  <a:prstClr val="black"/>
                </a:solidFill>
                <a:effectLst/>
                <a:uLnTx/>
                <a:uFillTx/>
                <a:latin typeface="+mn-ea"/>
                <a:cs typeface="+mn-cs"/>
              </a:rPr>
              <a:t>・山地災害の発生頻度の増加、激甚化 等</a:t>
            </a:r>
          </a:p>
        </p:txBody>
      </p:sp>
      <p:sp>
        <p:nvSpPr>
          <p:cNvPr id="5" name="Slide Number Placeholder 5">
            <a:extLst>
              <a:ext uri="{FF2B5EF4-FFF2-40B4-BE49-F238E27FC236}">
                <a16:creationId xmlns:a16="http://schemas.microsoft.com/office/drawing/2014/main" id="{F996D60E-6355-2A26-1DF0-A656502804CD}"/>
              </a:ext>
            </a:extLst>
          </p:cNvPr>
          <p:cNvSpPr>
            <a:spLocks noGrp="1"/>
          </p:cNvSpPr>
          <p:nvPr>
            <p:ph type="sldNum" sz="quarter" idx="12"/>
          </p:nvPr>
        </p:nvSpPr>
        <p:spPr>
          <a:xfrm>
            <a:off x="8116355" y="7006700"/>
            <a:ext cx="2405658" cy="402483"/>
          </a:xfrm>
        </p:spPr>
        <p:txBody>
          <a:bodyPr/>
          <a:lstStyle/>
          <a:p>
            <a:fld id="{66F6F5A3-2017-4170-902B-D1F77411E903}" type="slidenum">
              <a:rPr kumimoji="1" lang="ja-JP" altLang="en-US" smtClean="0"/>
              <a:pPr/>
              <a:t>29</a:t>
            </a:fld>
            <a:endParaRPr kumimoji="1" lang="ja-JP" altLang="en-US"/>
          </a:p>
        </p:txBody>
      </p:sp>
    </p:spTree>
    <p:extLst>
      <p:ext uri="{BB962C8B-B14F-4D97-AF65-F5344CB8AC3E}">
        <p14:creationId xmlns:p14="http://schemas.microsoft.com/office/powerpoint/2010/main" val="392529751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fontScale="90000"/>
          </a:bodyPr>
          <a:lstStyle/>
          <a:p>
            <a:r>
              <a:rPr lang="ja-JP" altLang="en-US" dirty="0"/>
              <a:t>　これまで及び将来の気候変動影響を調べる</a:t>
            </a:r>
            <a:endParaRPr kumimoji="1" lang="ja-JP" altLang="en-US" dirty="0"/>
          </a:p>
        </p:txBody>
      </p:sp>
      <p:sp>
        <p:nvSpPr>
          <p:cNvPr id="9" name="テキスト プレースホルダー 8">
            <a:extLst>
              <a:ext uri="{FF2B5EF4-FFF2-40B4-BE49-F238E27FC236}">
                <a16:creationId xmlns:a16="http://schemas.microsoft.com/office/drawing/2014/main" id="{73F655EF-97AF-9728-CF80-3E274C99ADA1}"/>
              </a:ext>
            </a:extLst>
          </p:cNvPr>
          <p:cNvSpPr>
            <a:spLocks noGrp="1"/>
          </p:cNvSpPr>
          <p:nvPr>
            <p:ph type="body" sz="quarter" idx="15"/>
          </p:nvPr>
        </p:nvSpPr>
        <p:spPr/>
        <p:txBody>
          <a:bodyPr/>
          <a:lstStyle/>
          <a:p>
            <a:endParaRPr lang="ja-JP" altLang="en-US"/>
          </a:p>
        </p:txBody>
      </p:sp>
      <p:pic>
        <p:nvPicPr>
          <p:cNvPr id="6" name="グラフィックス 5" descr="クリップボード 枠線">
            <a:extLst>
              <a:ext uri="{FF2B5EF4-FFF2-40B4-BE49-F238E27FC236}">
                <a16:creationId xmlns:a16="http://schemas.microsoft.com/office/drawing/2014/main" id="{462C1ADB-41C2-167A-E961-E35A3766896D}"/>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9964268" y="230677"/>
            <a:ext cx="633553" cy="633553"/>
          </a:xfrm>
          <a:prstGeom prst="rect">
            <a:avLst/>
          </a:prstGeom>
        </p:spPr>
      </p:pic>
      <p:sp>
        <p:nvSpPr>
          <p:cNvPr id="3" name="テキスト ボックス 2">
            <a:extLst>
              <a:ext uri="{FF2B5EF4-FFF2-40B4-BE49-F238E27FC236}">
                <a16:creationId xmlns:a16="http://schemas.microsoft.com/office/drawing/2014/main" id="{DCA0244C-33D7-7703-53B0-82D70E42A0D6}"/>
              </a:ext>
            </a:extLst>
          </p:cNvPr>
          <p:cNvSpPr txBox="1"/>
          <p:nvPr/>
        </p:nvSpPr>
        <p:spPr>
          <a:xfrm>
            <a:off x="388484" y="1058978"/>
            <a:ext cx="9948094" cy="5632311"/>
          </a:xfrm>
          <a:prstGeom prst="rect">
            <a:avLst/>
          </a:prstGeom>
          <a:noFill/>
        </p:spPr>
        <p:txBody>
          <a:bodyPr wrap="square" rtlCol="0">
            <a:spAutoFit/>
          </a:bodyPr>
          <a:lstStyle/>
          <a:p>
            <a:r>
              <a:rPr lang="en-US" altLang="ja-JP" sz="2000" b="1" dirty="0">
                <a:latin typeface="+mn-ea"/>
              </a:rPr>
              <a:t>&lt;</a:t>
            </a:r>
            <a:r>
              <a:rPr lang="ja-JP" altLang="en-US" sz="2000" b="1" dirty="0">
                <a:latin typeface="+mn-ea"/>
              </a:rPr>
              <a:t>参考資料</a:t>
            </a:r>
            <a:r>
              <a:rPr lang="en-US" altLang="ja-JP" sz="2000" b="1" dirty="0">
                <a:latin typeface="+mn-ea"/>
              </a:rPr>
              <a:t>&gt;</a:t>
            </a:r>
          </a:p>
          <a:p>
            <a:endParaRPr lang="en-US" altLang="ja-JP" sz="2000" dirty="0">
              <a:latin typeface="+mn-ea"/>
            </a:endParaRPr>
          </a:p>
          <a:p>
            <a:r>
              <a:rPr lang="zh-TW" altLang="en-US" sz="2000" b="1" dirty="0">
                <a:latin typeface="+mn-ea"/>
              </a:rPr>
              <a:t>気候変動影響評価報告書（</a:t>
            </a:r>
            <a:r>
              <a:rPr lang="ja-JP" altLang="en-US" sz="2000" b="1" dirty="0">
                <a:latin typeface="+mn-ea"/>
              </a:rPr>
              <a:t>総説</a:t>
            </a:r>
            <a:r>
              <a:rPr lang="zh-TW" altLang="en-US" sz="2000" b="1" dirty="0">
                <a:latin typeface="+mn-ea"/>
              </a:rPr>
              <a:t>）（環境省 </a:t>
            </a:r>
            <a:r>
              <a:rPr lang="ja-JP" altLang="en-US" sz="2000" b="1" dirty="0">
                <a:latin typeface="+mn-ea"/>
              </a:rPr>
              <a:t>令和</a:t>
            </a:r>
            <a:r>
              <a:rPr lang="en-US" altLang="ja-JP" sz="2000" b="1" dirty="0">
                <a:latin typeface="+mn-ea"/>
              </a:rPr>
              <a:t>2</a:t>
            </a:r>
            <a:r>
              <a:rPr lang="ja-JP" altLang="en-US" sz="2000" b="1" dirty="0">
                <a:latin typeface="+mn-ea"/>
              </a:rPr>
              <a:t>年</a:t>
            </a:r>
            <a:r>
              <a:rPr lang="en-US" altLang="ja-JP" sz="2000" b="1" dirty="0">
                <a:latin typeface="+mn-ea"/>
              </a:rPr>
              <a:t>12</a:t>
            </a:r>
            <a:r>
              <a:rPr lang="ja-JP" altLang="en-US" sz="2000" b="1" dirty="0">
                <a:latin typeface="+mn-ea"/>
              </a:rPr>
              <a:t>月</a:t>
            </a:r>
            <a:r>
              <a:rPr lang="zh-TW" altLang="en-US" sz="2000" b="1" dirty="0">
                <a:latin typeface="+mn-ea"/>
              </a:rPr>
              <a:t>）</a:t>
            </a:r>
            <a:endParaRPr lang="ja-JP" altLang="en-US" sz="2000" dirty="0">
              <a:latin typeface="+mn-ea"/>
            </a:endParaRPr>
          </a:p>
          <a:p>
            <a:r>
              <a:rPr lang="en-US" altLang="ja-JP" sz="2000" dirty="0">
                <a:latin typeface="+mn-ea"/>
                <a:hlinkClick r:id="rId4"/>
              </a:rPr>
              <a:t>https://www.env.go.jp/content/900516663.pdf </a:t>
            </a:r>
            <a:endParaRPr lang="en-US" altLang="ja-JP" sz="2000" dirty="0">
              <a:latin typeface="+mn-ea"/>
            </a:endParaRPr>
          </a:p>
          <a:p>
            <a:pPr>
              <a:spcAft>
                <a:spcPts val="600"/>
              </a:spcAft>
            </a:pPr>
            <a:r>
              <a:rPr lang="ja-JP" altLang="en-US" sz="2000" dirty="0">
                <a:latin typeface="+mn-ea"/>
              </a:rPr>
              <a:t>（気候変動影響の総合的な評価についての報告書です）</a:t>
            </a:r>
            <a:endParaRPr lang="en-US" altLang="ja-JP" sz="2000" dirty="0">
              <a:latin typeface="+mn-ea"/>
            </a:endParaRPr>
          </a:p>
          <a:p>
            <a:r>
              <a:rPr lang="zh-TW" altLang="en-US" sz="2000" b="1" dirty="0">
                <a:latin typeface="+mn-ea"/>
              </a:rPr>
              <a:t>気候変動影響評価報告書（</a:t>
            </a:r>
            <a:r>
              <a:rPr lang="ja-JP" altLang="en-US" sz="2000" b="1" dirty="0">
                <a:latin typeface="+mn-ea"/>
              </a:rPr>
              <a:t>概要版</a:t>
            </a:r>
            <a:r>
              <a:rPr lang="zh-TW" altLang="en-US" sz="2000" b="1" dirty="0">
                <a:latin typeface="+mn-ea"/>
              </a:rPr>
              <a:t>）（環境省 </a:t>
            </a:r>
            <a:r>
              <a:rPr lang="ja-JP" altLang="en-US" sz="2000" b="1" dirty="0">
                <a:latin typeface="+mn-ea"/>
              </a:rPr>
              <a:t>令和</a:t>
            </a:r>
            <a:r>
              <a:rPr lang="en-US" altLang="ja-JP" sz="2000" b="1" dirty="0">
                <a:latin typeface="+mn-ea"/>
              </a:rPr>
              <a:t>4</a:t>
            </a:r>
            <a:r>
              <a:rPr lang="ja-JP" altLang="en-US" sz="2000" b="1" dirty="0">
                <a:latin typeface="+mn-ea"/>
              </a:rPr>
              <a:t>年</a:t>
            </a:r>
            <a:r>
              <a:rPr lang="en-US" altLang="ja-JP" sz="2000" b="1" dirty="0">
                <a:latin typeface="+mn-ea"/>
              </a:rPr>
              <a:t>3</a:t>
            </a:r>
            <a:r>
              <a:rPr lang="ja-JP" altLang="en-US" sz="2000" b="1" dirty="0">
                <a:latin typeface="+mn-ea"/>
              </a:rPr>
              <a:t>月</a:t>
            </a:r>
            <a:r>
              <a:rPr lang="zh-TW" altLang="en-US" sz="2000" b="1" dirty="0">
                <a:latin typeface="+mn-ea"/>
              </a:rPr>
              <a:t>）</a:t>
            </a:r>
            <a:endParaRPr lang="en-US" altLang="ja-JP" sz="2000" dirty="0">
              <a:latin typeface="+mn-ea"/>
            </a:endParaRPr>
          </a:p>
          <a:p>
            <a:r>
              <a:rPr lang="en-US" altLang="ja-JP" sz="2000" dirty="0">
                <a:latin typeface="+mn-ea"/>
                <a:hlinkClick r:id="rId5"/>
              </a:rPr>
              <a:t>https://www.env.go.jp/content/900440669.pdf</a:t>
            </a:r>
            <a:endParaRPr lang="en-US" altLang="ja-JP" sz="2000" dirty="0">
              <a:latin typeface="+mn-ea"/>
            </a:endParaRPr>
          </a:p>
          <a:p>
            <a:pPr>
              <a:spcAft>
                <a:spcPts val="600"/>
              </a:spcAft>
            </a:pPr>
            <a:r>
              <a:rPr lang="ja-JP" altLang="en-US" sz="2000" dirty="0">
                <a:latin typeface="+mn-ea"/>
              </a:rPr>
              <a:t>（影響評価の各分野の項目を</a:t>
            </a:r>
            <a:r>
              <a:rPr lang="en-US" altLang="ja-JP" sz="2000" dirty="0">
                <a:latin typeface="+mn-ea"/>
              </a:rPr>
              <a:t>1</a:t>
            </a:r>
            <a:r>
              <a:rPr lang="ja-JP" altLang="en-US" sz="2000" dirty="0">
                <a:latin typeface="+mn-ea"/>
              </a:rPr>
              <a:t>ページずつのスライドでまとめています）</a:t>
            </a:r>
            <a:endParaRPr lang="en-US" altLang="ja-JP" sz="2000" dirty="0">
              <a:latin typeface="+mn-ea"/>
            </a:endParaRPr>
          </a:p>
          <a:p>
            <a:r>
              <a:rPr lang="ja-JP" altLang="en-US" sz="2000" b="1" dirty="0">
                <a:latin typeface="+mn-ea"/>
              </a:rPr>
              <a:t>近隣の地域気候変動適応計画（</a:t>
            </a:r>
            <a:r>
              <a:rPr lang="en-US" altLang="ja-JP" sz="2000" b="1" dirty="0">
                <a:latin typeface="+mn-ea"/>
              </a:rPr>
              <a:t>A-PLAT</a:t>
            </a:r>
            <a:r>
              <a:rPr lang="ja-JP" altLang="en-US" sz="2000" b="1" dirty="0">
                <a:latin typeface="+mn-ea"/>
              </a:rPr>
              <a:t>）</a:t>
            </a:r>
            <a:endParaRPr lang="en-US" altLang="ja-JP" sz="2000" b="1" dirty="0">
              <a:latin typeface="+mn-ea"/>
            </a:endParaRPr>
          </a:p>
          <a:p>
            <a:r>
              <a:rPr lang="ja-JP" altLang="en-US" sz="2000" dirty="0">
                <a:latin typeface="+mn-ea"/>
              </a:rPr>
              <a:t>○○県内では○○県、○○市、○○市、・・・○○町の計画を掲載</a:t>
            </a:r>
            <a:endParaRPr lang="en-US" altLang="ja-JP" sz="2000" dirty="0">
              <a:latin typeface="+mn-ea"/>
            </a:endParaRPr>
          </a:p>
          <a:p>
            <a:r>
              <a:rPr lang="ja-JP" altLang="en-US" sz="2000" dirty="0">
                <a:latin typeface="+mn-ea"/>
              </a:rPr>
              <a:t>○○市、○○市、○○町が実行計画に適応計画を、○○市、○○町は環境基本計画に適応計画を組み込んでいます。 （</a:t>
            </a:r>
            <a:r>
              <a:rPr lang="en-US" altLang="ja-JP" sz="2000" dirty="0">
                <a:latin typeface="+mn-ea"/>
              </a:rPr>
              <a:t>R6.11</a:t>
            </a:r>
            <a:r>
              <a:rPr lang="ja-JP" altLang="en-US" sz="2000" dirty="0">
                <a:latin typeface="+mn-ea"/>
              </a:rPr>
              <a:t>現在）</a:t>
            </a:r>
            <a:endParaRPr lang="en-US" altLang="ja-JP" sz="2000" dirty="0">
              <a:latin typeface="+mn-ea"/>
            </a:endParaRPr>
          </a:p>
          <a:p>
            <a:pPr>
              <a:spcAft>
                <a:spcPts val="600"/>
              </a:spcAft>
            </a:pPr>
            <a:r>
              <a:rPr lang="en-US" altLang="ja-JP" sz="2000" dirty="0">
                <a:latin typeface="+mn-ea"/>
                <a:hlinkClick r:id="rId6"/>
              </a:rPr>
              <a:t>https://adaptation-platform.nies.go.jp/local/plan/list.html</a:t>
            </a:r>
            <a:endParaRPr lang="en-US" altLang="ja-JP" sz="2000" dirty="0">
              <a:latin typeface="+mn-ea"/>
            </a:endParaRPr>
          </a:p>
          <a:p>
            <a:r>
              <a:rPr lang="ja-JP" altLang="en-US" sz="2000" b="1" dirty="0">
                <a:latin typeface="+mn-ea"/>
              </a:rPr>
              <a:t>○○県気候変動適応センターから収集した情報</a:t>
            </a:r>
            <a:endParaRPr lang="en-US" altLang="ja-JP" sz="2000" b="1" dirty="0">
              <a:latin typeface="+mn-ea"/>
            </a:endParaRPr>
          </a:p>
          <a:p>
            <a:r>
              <a:rPr lang="ja-JP" altLang="en-US" sz="2000" dirty="0">
                <a:latin typeface="+mn-ea"/>
              </a:rPr>
              <a:t>気温の上昇や桜の開花日、河川水温の上昇などのデータを掲載</a:t>
            </a:r>
            <a:endParaRPr lang="en-US" altLang="ja-JP" sz="2000" dirty="0">
              <a:latin typeface="+mn-ea"/>
            </a:endParaRPr>
          </a:p>
          <a:p>
            <a:pPr>
              <a:spcAft>
                <a:spcPts val="600"/>
              </a:spcAft>
            </a:pPr>
            <a:r>
              <a:rPr lang="en-US" altLang="ja-JP" sz="2000" dirty="0">
                <a:latin typeface="+mn-ea"/>
              </a:rPr>
              <a:t>https://www.pref.xxxxx.jp/xxxxx/xxxxx.html</a:t>
            </a:r>
          </a:p>
          <a:p>
            <a:r>
              <a:rPr lang="ja-JP" altLang="en-US" sz="2000" b="1" dirty="0">
                <a:latin typeface="+mn-ea"/>
              </a:rPr>
              <a:t>庁内の関連計画、統計資料、研究機関の成果資料</a:t>
            </a:r>
            <a:endParaRPr lang="ja-JP" altLang="en-US" sz="2000" dirty="0">
              <a:latin typeface="+mn-ea"/>
            </a:endParaRPr>
          </a:p>
        </p:txBody>
      </p:sp>
      <p:pic>
        <p:nvPicPr>
          <p:cNvPr id="5" name="図 4">
            <a:extLst>
              <a:ext uri="{FF2B5EF4-FFF2-40B4-BE49-F238E27FC236}">
                <a16:creationId xmlns:a16="http://schemas.microsoft.com/office/drawing/2014/main" id="{35652E10-C37E-6E44-4DCC-2A1391D5051D}"/>
              </a:ext>
            </a:extLst>
          </p:cNvPr>
          <p:cNvPicPr>
            <a:picLocks noChangeAspect="1"/>
          </p:cNvPicPr>
          <p:nvPr/>
        </p:nvPicPr>
        <p:blipFill>
          <a:blip r:embed="rId7"/>
          <a:stretch>
            <a:fillRect/>
          </a:stretch>
        </p:blipFill>
        <p:spPr>
          <a:xfrm>
            <a:off x="8461230" y="1115764"/>
            <a:ext cx="1672515" cy="1180409"/>
          </a:xfrm>
          <a:prstGeom prst="rect">
            <a:avLst/>
          </a:prstGeom>
          <a:ln>
            <a:solidFill>
              <a:srgbClr val="002060"/>
            </a:solidFill>
          </a:ln>
        </p:spPr>
      </p:pic>
      <p:pic>
        <p:nvPicPr>
          <p:cNvPr id="8" name="図 7">
            <a:extLst>
              <a:ext uri="{FF2B5EF4-FFF2-40B4-BE49-F238E27FC236}">
                <a16:creationId xmlns:a16="http://schemas.microsoft.com/office/drawing/2014/main" id="{CB650194-D990-80AE-2A19-B7BFA6588E4C}"/>
              </a:ext>
            </a:extLst>
          </p:cNvPr>
          <p:cNvPicPr>
            <a:picLocks noChangeAspect="1"/>
          </p:cNvPicPr>
          <p:nvPr/>
        </p:nvPicPr>
        <p:blipFill>
          <a:blip r:embed="rId8"/>
          <a:stretch>
            <a:fillRect/>
          </a:stretch>
        </p:blipFill>
        <p:spPr>
          <a:xfrm>
            <a:off x="9027389" y="2409059"/>
            <a:ext cx="1106356" cy="1569433"/>
          </a:xfrm>
          <a:prstGeom prst="rect">
            <a:avLst/>
          </a:prstGeom>
          <a:ln>
            <a:solidFill>
              <a:srgbClr val="002060"/>
            </a:solidFill>
          </a:ln>
        </p:spPr>
      </p:pic>
      <p:sp>
        <p:nvSpPr>
          <p:cNvPr id="7" name="Slide Number Placeholder 5">
            <a:extLst>
              <a:ext uri="{FF2B5EF4-FFF2-40B4-BE49-F238E27FC236}">
                <a16:creationId xmlns:a16="http://schemas.microsoft.com/office/drawing/2014/main" id="{543F4E54-148C-658F-C9AA-AAD75E03B6F2}"/>
              </a:ext>
            </a:extLst>
          </p:cNvPr>
          <p:cNvSpPr>
            <a:spLocks noGrp="1"/>
          </p:cNvSpPr>
          <p:nvPr>
            <p:ph type="sldNum" sz="quarter" idx="12"/>
          </p:nvPr>
        </p:nvSpPr>
        <p:spPr>
          <a:xfrm>
            <a:off x="8116355" y="7006700"/>
            <a:ext cx="2405658" cy="402483"/>
          </a:xfrm>
        </p:spPr>
        <p:txBody>
          <a:bodyPr/>
          <a:lstStyle/>
          <a:p>
            <a:fld id="{66F6F5A3-2017-4170-902B-D1F77411E903}" type="slidenum">
              <a:rPr kumimoji="1" lang="ja-JP" altLang="en-US" smtClean="0"/>
              <a:pPr/>
              <a:t>30</a:t>
            </a:fld>
            <a:endParaRPr kumimoji="1" lang="ja-JP" altLang="en-US"/>
          </a:p>
        </p:txBody>
      </p:sp>
    </p:spTree>
    <p:extLst>
      <p:ext uri="{BB962C8B-B14F-4D97-AF65-F5344CB8AC3E}">
        <p14:creationId xmlns:p14="http://schemas.microsoft.com/office/powerpoint/2010/main" val="295171791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fontScale="90000"/>
          </a:bodyPr>
          <a:lstStyle/>
          <a:p>
            <a:r>
              <a:rPr lang="ja-JP" altLang="en-US" dirty="0"/>
              <a:t>　これまで及び将来の気候変動影響を調べる</a:t>
            </a:r>
            <a:endParaRPr kumimoji="1" lang="ja-JP" altLang="en-US" dirty="0"/>
          </a:p>
        </p:txBody>
      </p:sp>
      <p:sp>
        <p:nvSpPr>
          <p:cNvPr id="9" name="テキスト プレースホルダー 8">
            <a:extLst>
              <a:ext uri="{FF2B5EF4-FFF2-40B4-BE49-F238E27FC236}">
                <a16:creationId xmlns:a16="http://schemas.microsoft.com/office/drawing/2014/main" id="{73F655EF-97AF-9728-CF80-3E274C99ADA1}"/>
              </a:ext>
            </a:extLst>
          </p:cNvPr>
          <p:cNvSpPr>
            <a:spLocks noGrp="1"/>
          </p:cNvSpPr>
          <p:nvPr>
            <p:ph type="body" sz="quarter" idx="15"/>
          </p:nvPr>
        </p:nvSpPr>
        <p:spPr/>
        <p:txBody>
          <a:bodyPr/>
          <a:lstStyle/>
          <a:p>
            <a:endParaRPr lang="ja-JP" altLang="en-US"/>
          </a:p>
        </p:txBody>
      </p:sp>
      <p:pic>
        <p:nvPicPr>
          <p:cNvPr id="6" name="グラフィックス 5" descr="クリップボード 枠線">
            <a:extLst>
              <a:ext uri="{FF2B5EF4-FFF2-40B4-BE49-F238E27FC236}">
                <a16:creationId xmlns:a16="http://schemas.microsoft.com/office/drawing/2014/main" id="{462C1ADB-41C2-167A-E961-E35A3766896D}"/>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9964268" y="230677"/>
            <a:ext cx="633553" cy="633553"/>
          </a:xfrm>
          <a:prstGeom prst="rect">
            <a:avLst/>
          </a:prstGeom>
        </p:spPr>
      </p:pic>
      <p:sp>
        <p:nvSpPr>
          <p:cNvPr id="3" name="テキスト ボックス 2">
            <a:extLst>
              <a:ext uri="{FF2B5EF4-FFF2-40B4-BE49-F238E27FC236}">
                <a16:creationId xmlns:a16="http://schemas.microsoft.com/office/drawing/2014/main" id="{83FCA9C9-2C18-9DFC-E20C-B05164E3EBAE}"/>
              </a:ext>
            </a:extLst>
          </p:cNvPr>
          <p:cNvSpPr txBox="1"/>
          <p:nvPr/>
        </p:nvSpPr>
        <p:spPr>
          <a:xfrm>
            <a:off x="443203" y="1265843"/>
            <a:ext cx="9805406" cy="2169825"/>
          </a:xfrm>
          <a:prstGeom prst="rect">
            <a:avLst/>
          </a:prstGeom>
          <a:noFill/>
        </p:spPr>
        <p:txBody>
          <a:bodyPr wrap="square" rtlCol="0">
            <a:spAutoFit/>
          </a:bodyPr>
          <a:lstStyle/>
          <a:p>
            <a:pPr>
              <a:spcAft>
                <a:spcPts val="1800"/>
              </a:spcAft>
            </a:pPr>
            <a:r>
              <a:rPr lang="en-US" altLang="ja-JP" sz="2000" b="1" dirty="0">
                <a:latin typeface="+mn-ea"/>
              </a:rPr>
              <a:t>&lt;</a:t>
            </a:r>
            <a:r>
              <a:rPr lang="ja-JP" altLang="en-US" sz="2000" b="1" dirty="0">
                <a:latin typeface="+mn-ea"/>
              </a:rPr>
              <a:t>参考資料</a:t>
            </a:r>
            <a:r>
              <a:rPr lang="en-US" altLang="ja-JP" sz="2000" b="1" dirty="0">
                <a:latin typeface="+mn-ea"/>
              </a:rPr>
              <a:t>&gt;</a:t>
            </a:r>
            <a:r>
              <a:rPr lang="ja-JP" altLang="en-US" sz="2000" b="1" dirty="0">
                <a:latin typeface="+mn-ea"/>
              </a:rPr>
              <a:t>（国環研作成資料）</a:t>
            </a:r>
            <a:endParaRPr lang="en-US" altLang="ja-JP" sz="2000" b="1" dirty="0">
              <a:latin typeface="+mn-ea"/>
            </a:endParaRPr>
          </a:p>
          <a:p>
            <a:r>
              <a:rPr lang="ja-JP" altLang="en-US" sz="2000" b="1" dirty="0">
                <a:latin typeface="+mn-ea"/>
              </a:rPr>
              <a:t>インフォグラフィック</a:t>
            </a:r>
            <a:r>
              <a:rPr lang="ja-JP" altLang="en-US" sz="2000" dirty="0">
                <a:latin typeface="+mn-ea"/>
              </a:rPr>
              <a:t>（イラストを多用し、</a:t>
            </a:r>
            <a:r>
              <a:rPr lang="en-US" altLang="ja-JP" sz="2000" dirty="0">
                <a:latin typeface="+mn-ea"/>
              </a:rPr>
              <a:t>7</a:t>
            </a:r>
            <a:r>
              <a:rPr lang="ja-JP" altLang="en-US" sz="2000" dirty="0">
                <a:latin typeface="+mn-ea"/>
              </a:rPr>
              <a:t>分野の代表的な項目の</a:t>
            </a:r>
            <a:endParaRPr lang="en-US" altLang="ja-JP" sz="2000" dirty="0">
              <a:latin typeface="+mn-ea"/>
            </a:endParaRPr>
          </a:p>
          <a:p>
            <a:r>
              <a:rPr lang="ja-JP" altLang="en-US" sz="2000" dirty="0">
                <a:latin typeface="+mn-ea"/>
              </a:rPr>
              <a:t>適応策について、「影響の要因⇒現在の状況と将来予測⇒適応策」</a:t>
            </a:r>
            <a:endParaRPr lang="en-US" altLang="ja-JP" sz="2000" dirty="0">
              <a:latin typeface="+mn-ea"/>
            </a:endParaRPr>
          </a:p>
          <a:p>
            <a:r>
              <a:rPr lang="ja-JP" altLang="en-US" sz="2000" dirty="0">
                <a:latin typeface="+mn-ea"/>
              </a:rPr>
              <a:t>の関係性を示しています）</a:t>
            </a:r>
          </a:p>
          <a:p>
            <a:pPr>
              <a:spcAft>
                <a:spcPts val="600"/>
              </a:spcAft>
            </a:pPr>
            <a:r>
              <a:rPr lang="en-US" altLang="ja-JP" sz="2000" dirty="0">
                <a:latin typeface="+mn-ea"/>
                <a:hlinkClick r:id="rId4"/>
              </a:rPr>
              <a:t>https://adaptation-platform.nies.go.jp/local/measures/infographic/index.html</a:t>
            </a:r>
            <a:endParaRPr lang="en-US" altLang="ja-JP" sz="2000" dirty="0">
              <a:latin typeface="+mn-ea"/>
            </a:endParaRPr>
          </a:p>
        </p:txBody>
      </p:sp>
      <p:pic>
        <p:nvPicPr>
          <p:cNvPr id="4" name="図 3">
            <a:extLst>
              <a:ext uri="{FF2B5EF4-FFF2-40B4-BE49-F238E27FC236}">
                <a16:creationId xmlns:a16="http://schemas.microsoft.com/office/drawing/2014/main" id="{A17DF870-B560-4D2C-17EA-639D626662DE}"/>
              </a:ext>
            </a:extLst>
          </p:cNvPr>
          <p:cNvPicPr>
            <a:picLocks noChangeAspect="1"/>
          </p:cNvPicPr>
          <p:nvPr/>
        </p:nvPicPr>
        <p:blipFill>
          <a:blip r:embed="rId5"/>
          <a:stretch>
            <a:fillRect/>
          </a:stretch>
        </p:blipFill>
        <p:spPr>
          <a:xfrm>
            <a:off x="7631619" y="1692237"/>
            <a:ext cx="2710591" cy="1331992"/>
          </a:xfrm>
          <a:prstGeom prst="rect">
            <a:avLst/>
          </a:prstGeom>
        </p:spPr>
      </p:pic>
      <p:pic>
        <p:nvPicPr>
          <p:cNvPr id="5" name="図 4">
            <a:extLst>
              <a:ext uri="{FF2B5EF4-FFF2-40B4-BE49-F238E27FC236}">
                <a16:creationId xmlns:a16="http://schemas.microsoft.com/office/drawing/2014/main" id="{0FE5B27C-4D2D-87A2-A2DA-7422C86F3FF5}"/>
              </a:ext>
            </a:extLst>
          </p:cNvPr>
          <p:cNvPicPr>
            <a:picLocks noChangeAspect="1"/>
          </p:cNvPicPr>
          <p:nvPr/>
        </p:nvPicPr>
        <p:blipFill>
          <a:blip r:embed="rId6"/>
          <a:stretch>
            <a:fillRect/>
          </a:stretch>
        </p:blipFill>
        <p:spPr>
          <a:xfrm>
            <a:off x="4320561" y="3874910"/>
            <a:ext cx="2810337" cy="3262171"/>
          </a:xfrm>
          <a:prstGeom prst="rect">
            <a:avLst/>
          </a:prstGeom>
        </p:spPr>
      </p:pic>
      <p:pic>
        <p:nvPicPr>
          <p:cNvPr id="7" name="図 6">
            <a:extLst>
              <a:ext uri="{FF2B5EF4-FFF2-40B4-BE49-F238E27FC236}">
                <a16:creationId xmlns:a16="http://schemas.microsoft.com/office/drawing/2014/main" id="{312C5C41-4EA9-DA9D-CB98-3D25E878A5D3}"/>
              </a:ext>
            </a:extLst>
          </p:cNvPr>
          <p:cNvPicPr>
            <a:picLocks noChangeAspect="1"/>
          </p:cNvPicPr>
          <p:nvPr/>
        </p:nvPicPr>
        <p:blipFill>
          <a:blip r:embed="rId7"/>
          <a:stretch>
            <a:fillRect/>
          </a:stretch>
        </p:blipFill>
        <p:spPr>
          <a:xfrm>
            <a:off x="7237471" y="5632083"/>
            <a:ext cx="3127514" cy="1504998"/>
          </a:xfrm>
          <a:prstGeom prst="rect">
            <a:avLst/>
          </a:prstGeom>
        </p:spPr>
      </p:pic>
      <p:sp>
        <p:nvSpPr>
          <p:cNvPr id="8" name="テキスト ボックス 7">
            <a:extLst>
              <a:ext uri="{FF2B5EF4-FFF2-40B4-BE49-F238E27FC236}">
                <a16:creationId xmlns:a16="http://schemas.microsoft.com/office/drawing/2014/main" id="{466B9D32-4B10-FA6F-FEB8-FB08D6AD30AA}"/>
              </a:ext>
            </a:extLst>
          </p:cNvPr>
          <p:cNvSpPr txBox="1"/>
          <p:nvPr/>
        </p:nvSpPr>
        <p:spPr>
          <a:xfrm>
            <a:off x="7889760" y="5296401"/>
            <a:ext cx="1822935" cy="228076"/>
          </a:xfrm>
          <a:prstGeom prst="rect">
            <a:avLst/>
          </a:prstGeom>
          <a:noFill/>
        </p:spPr>
        <p:txBody>
          <a:bodyPr wrap="none" rtlCol="0">
            <a:spAutoFit/>
          </a:bodyPr>
          <a:lstStyle/>
          <a:p>
            <a:r>
              <a:rPr lang="ja-JP" altLang="en-US" sz="882" dirty="0">
                <a:latin typeface="メイリオ" panose="020B0604030504040204" pitchFamily="50" charset="-128"/>
                <a:ea typeface="メイリオ" panose="020B0604030504040204" pitchFamily="50" charset="-128"/>
              </a:rPr>
              <a:t>現在（</a:t>
            </a:r>
            <a:r>
              <a:rPr lang="en-US" altLang="ja-JP" sz="882" dirty="0">
                <a:latin typeface="メイリオ" panose="020B0604030504040204" pitchFamily="50" charset="-128"/>
                <a:ea typeface="メイリオ" panose="020B0604030504040204" pitchFamily="50" charset="-128"/>
              </a:rPr>
              <a:t>1981-2000</a:t>
            </a:r>
            <a:r>
              <a:rPr lang="ja-JP" altLang="en-US" sz="882" dirty="0">
                <a:latin typeface="メイリオ" panose="020B0604030504040204" pitchFamily="50" charset="-128"/>
                <a:ea typeface="メイリオ" panose="020B0604030504040204" pitchFamily="50" charset="-128"/>
              </a:rPr>
              <a:t>年）との比較</a:t>
            </a:r>
          </a:p>
        </p:txBody>
      </p:sp>
      <p:sp>
        <p:nvSpPr>
          <p:cNvPr id="10" name="テキスト ボックス 9">
            <a:extLst>
              <a:ext uri="{FF2B5EF4-FFF2-40B4-BE49-F238E27FC236}">
                <a16:creationId xmlns:a16="http://schemas.microsoft.com/office/drawing/2014/main" id="{5F02582B-4BD9-3188-4B8F-7927F1D85231}"/>
              </a:ext>
            </a:extLst>
          </p:cNvPr>
          <p:cNvSpPr txBox="1"/>
          <p:nvPr/>
        </p:nvSpPr>
        <p:spPr>
          <a:xfrm>
            <a:off x="4536181" y="3731773"/>
            <a:ext cx="1073183" cy="228076"/>
          </a:xfrm>
          <a:prstGeom prst="rect">
            <a:avLst/>
          </a:prstGeom>
          <a:noFill/>
          <a:ln>
            <a:solidFill>
              <a:srgbClr val="002060"/>
            </a:solidFill>
          </a:ln>
        </p:spPr>
        <p:txBody>
          <a:bodyPr wrap="square" rtlCol="0">
            <a:spAutoFit/>
          </a:bodyPr>
          <a:lstStyle/>
          <a:p>
            <a:r>
              <a:rPr lang="en-US" altLang="ja-JP" sz="882" dirty="0">
                <a:latin typeface="メイリオ" panose="020B0604030504040204" pitchFamily="50" charset="-128"/>
                <a:ea typeface="メイリオ" panose="020B0604030504040204" pitchFamily="50" charset="-128"/>
              </a:rPr>
              <a:t>2℃</a:t>
            </a:r>
            <a:r>
              <a:rPr lang="ja-JP" altLang="en-US" sz="882" dirty="0">
                <a:latin typeface="メイリオ" panose="020B0604030504040204" pitchFamily="50" charset="-128"/>
                <a:ea typeface="メイリオ" panose="020B0604030504040204" pitchFamily="50" charset="-128"/>
              </a:rPr>
              <a:t>上昇シナリオ</a:t>
            </a:r>
          </a:p>
        </p:txBody>
      </p:sp>
      <p:sp>
        <p:nvSpPr>
          <p:cNvPr id="11" name="テキスト ボックス 10">
            <a:extLst>
              <a:ext uri="{FF2B5EF4-FFF2-40B4-BE49-F238E27FC236}">
                <a16:creationId xmlns:a16="http://schemas.microsoft.com/office/drawing/2014/main" id="{10C86AB4-809D-3A9A-32A6-2DEA75E77D25}"/>
              </a:ext>
            </a:extLst>
          </p:cNvPr>
          <p:cNvSpPr txBox="1"/>
          <p:nvPr/>
        </p:nvSpPr>
        <p:spPr>
          <a:xfrm>
            <a:off x="5833539" y="3731773"/>
            <a:ext cx="1073183" cy="228076"/>
          </a:xfrm>
          <a:prstGeom prst="rect">
            <a:avLst/>
          </a:prstGeom>
          <a:noFill/>
          <a:ln>
            <a:solidFill>
              <a:srgbClr val="002060"/>
            </a:solidFill>
          </a:ln>
        </p:spPr>
        <p:txBody>
          <a:bodyPr wrap="square" rtlCol="0">
            <a:spAutoFit/>
          </a:bodyPr>
          <a:lstStyle/>
          <a:p>
            <a:r>
              <a:rPr lang="en-US" altLang="ja-JP" sz="882" dirty="0">
                <a:latin typeface="メイリオ" panose="020B0604030504040204" pitchFamily="50" charset="-128"/>
                <a:ea typeface="メイリオ" panose="020B0604030504040204" pitchFamily="50" charset="-128"/>
              </a:rPr>
              <a:t>4℃</a:t>
            </a:r>
            <a:r>
              <a:rPr lang="ja-JP" altLang="en-US" sz="882" dirty="0">
                <a:latin typeface="メイリオ" panose="020B0604030504040204" pitchFamily="50" charset="-128"/>
                <a:ea typeface="メイリオ" panose="020B0604030504040204" pitchFamily="50" charset="-128"/>
              </a:rPr>
              <a:t>上昇シナリオ</a:t>
            </a:r>
          </a:p>
        </p:txBody>
      </p:sp>
      <p:sp>
        <p:nvSpPr>
          <p:cNvPr id="12" name="吹き出し: 円形 11">
            <a:extLst>
              <a:ext uri="{FF2B5EF4-FFF2-40B4-BE49-F238E27FC236}">
                <a16:creationId xmlns:a16="http://schemas.microsoft.com/office/drawing/2014/main" id="{F3BA23A9-71B2-7099-4B1C-9481F06FC305}"/>
              </a:ext>
            </a:extLst>
          </p:cNvPr>
          <p:cNvSpPr/>
          <p:nvPr/>
        </p:nvSpPr>
        <p:spPr>
          <a:xfrm>
            <a:off x="7670316" y="3887438"/>
            <a:ext cx="1316599" cy="702115"/>
          </a:xfrm>
          <a:prstGeom prst="wedgeEllipseCallout">
            <a:avLst>
              <a:gd name="adj1" fmla="val -86629"/>
              <a:gd name="adj2" fmla="val 49598"/>
            </a:avLst>
          </a:prstGeom>
          <a:solidFill>
            <a:srgbClr val="92D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ja-JP" altLang="en-US" sz="992" dirty="0">
                <a:solidFill>
                  <a:schemeClr val="tx1"/>
                </a:solidFill>
                <a:latin typeface="メイリオ" panose="020B0604030504040204" pitchFamily="50" charset="-128"/>
                <a:ea typeface="メイリオ" panose="020B0604030504040204" pitchFamily="50" charset="-128"/>
              </a:rPr>
              <a:t>データ例</a:t>
            </a:r>
            <a:endParaRPr lang="en-US" altLang="ja-JP" sz="992" dirty="0">
              <a:solidFill>
                <a:schemeClr val="tx1"/>
              </a:solidFill>
              <a:latin typeface="メイリオ" panose="020B0604030504040204" pitchFamily="50" charset="-128"/>
              <a:ea typeface="メイリオ" panose="020B0604030504040204" pitchFamily="50" charset="-128"/>
            </a:endParaRPr>
          </a:p>
          <a:p>
            <a:pPr algn="ctr"/>
            <a:r>
              <a:rPr lang="ja-JP" altLang="en-US" sz="992" dirty="0">
                <a:solidFill>
                  <a:schemeClr val="tx1"/>
                </a:solidFill>
                <a:latin typeface="メイリオ" panose="020B0604030504040204" pitchFamily="50" charset="-128"/>
                <a:ea typeface="メイリオ" panose="020B0604030504040204" pitchFamily="50" charset="-128"/>
              </a:rPr>
              <a:t>熱中症</a:t>
            </a:r>
            <a:endParaRPr lang="en-US" altLang="ja-JP" sz="992" dirty="0">
              <a:solidFill>
                <a:schemeClr val="tx1"/>
              </a:solidFill>
              <a:latin typeface="メイリオ" panose="020B0604030504040204" pitchFamily="50" charset="-128"/>
              <a:ea typeface="メイリオ" panose="020B0604030504040204" pitchFamily="50" charset="-128"/>
            </a:endParaRPr>
          </a:p>
          <a:p>
            <a:pPr algn="ctr"/>
            <a:r>
              <a:rPr lang="ja-JP" altLang="en-US" sz="992" dirty="0">
                <a:solidFill>
                  <a:schemeClr val="tx1"/>
                </a:solidFill>
                <a:latin typeface="メイリオ" panose="020B0604030504040204" pitchFamily="50" charset="-128"/>
                <a:ea typeface="メイリオ" panose="020B0604030504040204" pitchFamily="50" charset="-128"/>
              </a:rPr>
              <a:t>搬送者数</a:t>
            </a:r>
            <a:endParaRPr lang="en-US" altLang="ja-JP" sz="992" dirty="0">
              <a:solidFill>
                <a:schemeClr val="tx1"/>
              </a:solidFill>
              <a:latin typeface="メイリオ" panose="020B0604030504040204" pitchFamily="50" charset="-128"/>
              <a:ea typeface="メイリオ" panose="020B0604030504040204" pitchFamily="50" charset="-128"/>
            </a:endParaRPr>
          </a:p>
          <a:p>
            <a:pPr algn="ctr"/>
            <a:r>
              <a:rPr lang="ja-JP" altLang="en-US" sz="992" dirty="0">
                <a:solidFill>
                  <a:schemeClr val="tx1"/>
                </a:solidFill>
                <a:latin typeface="メイリオ" panose="020B0604030504040204" pitchFamily="50" charset="-128"/>
                <a:ea typeface="メイリオ" panose="020B0604030504040204" pitchFamily="50" charset="-128"/>
              </a:rPr>
              <a:t>（○○市）</a:t>
            </a:r>
          </a:p>
        </p:txBody>
      </p:sp>
      <p:sp>
        <p:nvSpPr>
          <p:cNvPr id="13" name="テキスト ボックス 12">
            <a:extLst>
              <a:ext uri="{FF2B5EF4-FFF2-40B4-BE49-F238E27FC236}">
                <a16:creationId xmlns:a16="http://schemas.microsoft.com/office/drawing/2014/main" id="{345325A2-5071-771A-442B-5E97EB5A39EE}"/>
              </a:ext>
            </a:extLst>
          </p:cNvPr>
          <p:cNvSpPr txBox="1"/>
          <p:nvPr/>
        </p:nvSpPr>
        <p:spPr>
          <a:xfrm>
            <a:off x="432189" y="3591320"/>
            <a:ext cx="3781799" cy="2554545"/>
          </a:xfrm>
          <a:prstGeom prst="rect">
            <a:avLst/>
          </a:prstGeom>
          <a:noFill/>
        </p:spPr>
        <p:txBody>
          <a:bodyPr wrap="square" rtlCol="0">
            <a:spAutoFit/>
          </a:bodyPr>
          <a:lstStyle/>
          <a:p>
            <a:r>
              <a:rPr lang="ja-JP" altLang="en-US" sz="2000" b="1" dirty="0">
                <a:latin typeface="+mn-ea"/>
              </a:rPr>
              <a:t>地域気候変動適応計画作成支援ツール</a:t>
            </a:r>
            <a:r>
              <a:rPr lang="ja-JP" altLang="en-US" sz="2000" dirty="0">
                <a:latin typeface="+mn-ea"/>
              </a:rPr>
              <a:t>（都道府県あるいは市町村単位の気候変動影響予測について代表的な項目のデータを提供）</a:t>
            </a:r>
            <a:endParaRPr lang="en-US" altLang="ja-JP" sz="2000" dirty="0">
              <a:latin typeface="+mn-ea"/>
            </a:endParaRPr>
          </a:p>
          <a:p>
            <a:r>
              <a:rPr lang="en-US" altLang="ja-JP" sz="2000" dirty="0">
                <a:latin typeface="+mn-ea"/>
                <a:hlinkClick r:id="rId8"/>
              </a:rPr>
              <a:t>https://adaptation-platform.nies.go.jp/local/plan/draft_generator_explanation.html</a:t>
            </a:r>
            <a:endParaRPr lang="ja-JP" altLang="en-US" sz="2000" dirty="0">
              <a:latin typeface="+mn-ea"/>
            </a:endParaRPr>
          </a:p>
        </p:txBody>
      </p:sp>
      <p:sp>
        <p:nvSpPr>
          <p:cNvPr id="15" name="Slide Number Placeholder 5">
            <a:extLst>
              <a:ext uri="{FF2B5EF4-FFF2-40B4-BE49-F238E27FC236}">
                <a16:creationId xmlns:a16="http://schemas.microsoft.com/office/drawing/2014/main" id="{8A3BF4D4-7602-EBC7-CADD-DBF560506545}"/>
              </a:ext>
            </a:extLst>
          </p:cNvPr>
          <p:cNvSpPr>
            <a:spLocks noGrp="1"/>
          </p:cNvSpPr>
          <p:nvPr>
            <p:ph type="sldNum" sz="quarter" idx="12"/>
          </p:nvPr>
        </p:nvSpPr>
        <p:spPr>
          <a:xfrm>
            <a:off x="8116355" y="7006700"/>
            <a:ext cx="2405658" cy="402483"/>
          </a:xfrm>
        </p:spPr>
        <p:txBody>
          <a:bodyPr/>
          <a:lstStyle/>
          <a:p>
            <a:fld id="{66F6F5A3-2017-4170-902B-D1F77411E903}" type="slidenum">
              <a:rPr kumimoji="1" lang="ja-JP" altLang="en-US" smtClean="0"/>
              <a:pPr/>
              <a:t>31</a:t>
            </a:fld>
            <a:endParaRPr kumimoji="1" lang="ja-JP" altLang="en-US"/>
          </a:p>
        </p:txBody>
      </p:sp>
    </p:spTree>
    <p:extLst>
      <p:ext uri="{BB962C8B-B14F-4D97-AF65-F5344CB8AC3E}">
        <p14:creationId xmlns:p14="http://schemas.microsoft.com/office/powerpoint/2010/main" val="129202229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テキスト ボックス 8">
            <a:extLst>
              <a:ext uri="{FF2B5EF4-FFF2-40B4-BE49-F238E27FC236}">
                <a16:creationId xmlns:a16="http://schemas.microsoft.com/office/drawing/2014/main" id="{985B6D54-6F87-B49A-A8A7-DF1B4E85EFAF}"/>
              </a:ext>
            </a:extLst>
          </p:cNvPr>
          <p:cNvSpPr txBox="1"/>
          <p:nvPr/>
        </p:nvSpPr>
        <p:spPr>
          <a:xfrm>
            <a:off x="1270668" y="1463818"/>
            <a:ext cx="8150476" cy="4632037"/>
          </a:xfrm>
          <a:prstGeom prst="rect">
            <a:avLst/>
          </a:prstGeom>
          <a:noFill/>
        </p:spPr>
        <p:txBody>
          <a:bodyPr wrap="square" rtlCol="0">
            <a:spAutoFit/>
          </a:bodyPr>
          <a:lstStyle/>
          <a:p>
            <a:pPr marL="514350" indent="-514350">
              <a:spcAft>
                <a:spcPts val="1800"/>
              </a:spcAft>
              <a:buFont typeface="+mj-lt"/>
              <a:buAutoNum type="arabicPeriod"/>
            </a:pPr>
            <a:r>
              <a:rPr kumimoji="1" lang="ja-JP" altLang="en-US" sz="4000" dirty="0">
                <a:solidFill>
                  <a:srgbClr val="0070C0"/>
                </a:solidFill>
                <a:effectLst>
                  <a:outerShdw blurRad="38100" dist="38100" dir="2700000" algn="tl">
                    <a:srgbClr val="000000">
                      <a:alpha val="43137"/>
                    </a:srgbClr>
                  </a:outerShdw>
                </a:effectLst>
                <a:latin typeface="+mn-ea"/>
              </a:rPr>
              <a:t>はじめに</a:t>
            </a:r>
            <a:endParaRPr kumimoji="1" lang="en-US" altLang="ja-JP" sz="4000" dirty="0">
              <a:solidFill>
                <a:srgbClr val="0070C0"/>
              </a:solidFill>
              <a:effectLst>
                <a:outerShdw blurRad="38100" dist="38100" dir="2700000" algn="tl">
                  <a:srgbClr val="000000">
                    <a:alpha val="43137"/>
                  </a:srgbClr>
                </a:outerShdw>
              </a:effectLst>
              <a:latin typeface="+mn-ea"/>
            </a:endParaRPr>
          </a:p>
          <a:p>
            <a:pPr marL="514350" indent="-514350">
              <a:spcAft>
                <a:spcPts val="1200"/>
              </a:spcAft>
              <a:buFont typeface="+mj-lt"/>
              <a:buAutoNum type="arabicPeriod"/>
            </a:pPr>
            <a:r>
              <a:rPr kumimoji="1" lang="en-US" altLang="ja-JP" sz="4000" dirty="0">
                <a:solidFill>
                  <a:srgbClr val="0070C0"/>
                </a:solidFill>
                <a:effectLst>
                  <a:outerShdw blurRad="38100" dist="38100" dir="2700000" algn="tl">
                    <a:srgbClr val="000000">
                      <a:alpha val="43137"/>
                    </a:srgbClr>
                  </a:outerShdw>
                </a:effectLst>
                <a:latin typeface="+mn-ea"/>
              </a:rPr>
              <a:t>○○</a:t>
            </a:r>
            <a:r>
              <a:rPr kumimoji="1" lang="ja-JP" altLang="en-US" sz="4000" dirty="0">
                <a:solidFill>
                  <a:srgbClr val="0070C0"/>
                </a:solidFill>
                <a:effectLst>
                  <a:outerShdw blurRad="38100" dist="38100" dir="2700000" algn="tl">
                    <a:srgbClr val="000000">
                      <a:alpha val="43137"/>
                    </a:srgbClr>
                  </a:outerShdw>
                </a:effectLst>
                <a:latin typeface="+mn-ea"/>
              </a:rPr>
              <a:t>市町村の特徴</a:t>
            </a:r>
            <a:endParaRPr kumimoji="1" lang="en-US" altLang="ja-JP" sz="4000" dirty="0">
              <a:solidFill>
                <a:srgbClr val="0070C0"/>
              </a:solidFill>
              <a:effectLst>
                <a:outerShdw blurRad="38100" dist="38100" dir="2700000" algn="tl">
                  <a:srgbClr val="000000">
                    <a:alpha val="43137"/>
                  </a:srgbClr>
                </a:outerShdw>
              </a:effectLst>
              <a:latin typeface="+mn-ea"/>
            </a:endParaRPr>
          </a:p>
          <a:p>
            <a:pPr marL="514350" indent="-514350">
              <a:spcAft>
                <a:spcPts val="1200"/>
              </a:spcAft>
              <a:buFont typeface="+mj-lt"/>
              <a:buAutoNum type="arabicPeriod"/>
            </a:pPr>
            <a:r>
              <a:rPr kumimoji="1" lang="ja-JP" altLang="en-US" sz="4000" dirty="0">
                <a:solidFill>
                  <a:srgbClr val="0070C0"/>
                </a:solidFill>
                <a:effectLst>
                  <a:outerShdw blurRad="38100" dist="38100" dir="2700000" algn="tl">
                    <a:srgbClr val="000000">
                      <a:alpha val="43137"/>
                    </a:srgbClr>
                  </a:outerShdw>
                </a:effectLst>
                <a:latin typeface="+mn-ea"/>
              </a:rPr>
              <a:t>適応に関する基本的な考え方</a:t>
            </a:r>
            <a:endParaRPr kumimoji="1" lang="en-US" altLang="ja-JP" sz="4000" dirty="0">
              <a:solidFill>
                <a:srgbClr val="0070C0"/>
              </a:solidFill>
              <a:effectLst>
                <a:outerShdw blurRad="38100" dist="38100" dir="2700000" algn="tl">
                  <a:srgbClr val="000000">
                    <a:alpha val="43137"/>
                  </a:srgbClr>
                </a:outerShdw>
              </a:effectLst>
              <a:latin typeface="+mn-ea"/>
            </a:endParaRPr>
          </a:p>
          <a:p>
            <a:pPr marL="514350" indent="-514350">
              <a:spcAft>
                <a:spcPts val="1200"/>
              </a:spcAft>
              <a:buFont typeface="+mj-lt"/>
              <a:buAutoNum type="arabicPeriod"/>
            </a:pPr>
            <a:r>
              <a:rPr kumimoji="1" lang="ja-JP" altLang="en-US" sz="4000" dirty="0">
                <a:solidFill>
                  <a:srgbClr val="0070C0"/>
                </a:solidFill>
                <a:effectLst>
                  <a:outerShdw blurRad="38100" dist="38100" dir="2700000" algn="tl">
                    <a:srgbClr val="000000">
                      <a:alpha val="43137"/>
                    </a:srgbClr>
                  </a:outerShdw>
                </a:effectLst>
                <a:latin typeface="+mn-ea"/>
              </a:rPr>
              <a:t>これまで及び将来の気候変動影響</a:t>
            </a:r>
            <a:endParaRPr kumimoji="1" lang="en-US" altLang="ja-JP" sz="4000" dirty="0">
              <a:solidFill>
                <a:srgbClr val="0070C0"/>
              </a:solidFill>
              <a:effectLst>
                <a:outerShdw blurRad="38100" dist="38100" dir="2700000" algn="tl">
                  <a:srgbClr val="000000">
                    <a:alpha val="43137"/>
                  </a:srgbClr>
                </a:outerShdw>
              </a:effectLst>
              <a:latin typeface="+mn-ea"/>
            </a:endParaRPr>
          </a:p>
          <a:p>
            <a:pPr marL="514350" indent="-514350">
              <a:spcAft>
                <a:spcPts val="1200"/>
              </a:spcAft>
              <a:buFont typeface="+mj-lt"/>
              <a:buAutoNum type="arabicPeriod"/>
            </a:pPr>
            <a:r>
              <a:rPr kumimoji="1" lang="ja-JP" altLang="en-US" sz="4000" b="1" dirty="0">
                <a:solidFill>
                  <a:srgbClr val="C00000"/>
                </a:solidFill>
                <a:effectLst>
                  <a:outerShdw blurRad="38100" dist="38100" dir="2700000" algn="tl">
                    <a:srgbClr val="000000">
                      <a:alpha val="43137"/>
                    </a:srgbClr>
                  </a:outerShdw>
                </a:effectLst>
                <a:latin typeface="+mn-ea"/>
              </a:rPr>
              <a:t>主な施策</a:t>
            </a:r>
            <a:endParaRPr kumimoji="1" lang="en-US" altLang="ja-JP" sz="4000" b="1" dirty="0">
              <a:solidFill>
                <a:srgbClr val="C00000"/>
              </a:solidFill>
              <a:effectLst>
                <a:outerShdw blurRad="38100" dist="38100" dir="2700000" algn="tl">
                  <a:srgbClr val="000000">
                    <a:alpha val="43137"/>
                  </a:srgbClr>
                </a:outerShdw>
              </a:effectLst>
              <a:latin typeface="+mn-ea"/>
            </a:endParaRPr>
          </a:p>
          <a:p>
            <a:pPr marL="514350" indent="-514350">
              <a:spcAft>
                <a:spcPts val="1200"/>
              </a:spcAft>
              <a:buFont typeface="+mj-lt"/>
              <a:buAutoNum type="arabicPeriod"/>
            </a:pPr>
            <a:r>
              <a:rPr kumimoji="1" lang="ja-JP" altLang="en-US" sz="4000" dirty="0">
                <a:solidFill>
                  <a:srgbClr val="0070C0"/>
                </a:solidFill>
                <a:effectLst>
                  <a:outerShdw blurRad="38100" dist="38100" dir="2700000" algn="tl">
                    <a:srgbClr val="000000">
                      <a:alpha val="43137"/>
                    </a:srgbClr>
                  </a:outerShdw>
                </a:effectLst>
                <a:latin typeface="+mn-ea"/>
              </a:rPr>
              <a:t>後日行うこと</a:t>
            </a:r>
          </a:p>
        </p:txBody>
      </p:sp>
      <p:sp>
        <p:nvSpPr>
          <p:cNvPr id="3" name="Slide Number Placeholder 5">
            <a:extLst>
              <a:ext uri="{FF2B5EF4-FFF2-40B4-BE49-F238E27FC236}">
                <a16:creationId xmlns:a16="http://schemas.microsoft.com/office/drawing/2014/main" id="{18CD328A-F495-1F2C-0B26-780C0F5373C4}"/>
              </a:ext>
            </a:extLst>
          </p:cNvPr>
          <p:cNvSpPr>
            <a:spLocks noGrp="1"/>
          </p:cNvSpPr>
          <p:nvPr>
            <p:ph type="sldNum" sz="quarter" idx="12"/>
          </p:nvPr>
        </p:nvSpPr>
        <p:spPr>
          <a:xfrm>
            <a:off x="8116355" y="7006700"/>
            <a:ext cx="2405658" cy="402483"/>
          </a:xfrm>
        </p:spPr>
        <p:txBody>
          <a:bodyPr/>
          <a:lstStyle/>
          <a:p>
            <a:fld id="{66F6F5A3-2017-4170-902B-D1F77411E903}" type="slidenum">
              <a:rPr kumimoji="1" lang="ja-JP" altLang="en-US" smtClean="0"/>
              <a:pPr/>
              <a:t>32</a:t>
            </a:fld>
            <a:endParaRPr kumimoji="1" lang="ja-JP" altLang="en-US"/>
          </a:p>
        </p:txBody>
      </p:sp>
    </p:spTree>
    <p:extLst>
      <p:ext uri="{BB962C8B-B14F-4D97-AF65-F5344CB8AC3E}">
        <p14:creationId xmlns:p14="http://schemas.microsoft.com/office/powerpoint/2010/main" val="150978600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0" y="630981"/>
            <a:ext cx="10691813" cy="504133"/>
          </a:xfrm>
        </p:spPr>
        <p:txBody>
          <a:bodyPr>
            <a:normAutofit fontScale="90000"/>
          </a:bodyPr>
          <a:lstStyle/>
          <a:p>
            <a:r>
              <a:rPr lang="ja-JP" altLang="en-US" dirty="0"/>
              <a:t>　適応策の基本的な考え方</a:t>
            </a:r>
          </a:p>
        </p:txBody>
      </p:sp>
      <p:sp>
        <p:nvSpPr>
          <p:cNvPr id="25" name="テキスト プレースホルダー 3"/>
          <p:cNvSpPr txBox="1">
            <a:spLocks/>
          </p:cNvSpPr>
          <p:nvPr/>
        </p:nvSpPr>
        <p:spPr>
          <a:xfrm>
            <a:off x="1086339" y="6607558"/>
            <a:ext cx="8519133" cy="887663"/>
          </a:xfrm>
          <a:prstGeom prst="rect">
            <a:avLst/>
          </a:prstGeom>
        </p:spPr>
        <p:txBody>
          <a:bodyPr vert="horz" lIns="100796" tIns="50398" rIns="100796" bIns="50398" rtlCol="0">
            <a:normAutofit/>
          </a:bodyPr>
          <a:lstStyle>
            <a:lvl1pPr marL="0" indent="0" algn="l" defTabSz="914400" rtl="0" eaLnBrk="1" latinLnBrk="0" hangingPunct="1">
              <a:lnSpc>
                <a:spcPct val="90000"/>
              </a:lnSpc>
              <a:spcBef>
                <a:spcPts val="1000"/>
              </a:spcBef>
              <a:buFont typeface="Arial" panose="020B0604020202020204" pitchFamily="34" charset="0"/>
              <a:buNone/>
              <a:defRPr kumimoji="1" sz="24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kumimoji="1"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kumimoji="1"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kumimoji="1"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defTabSz="1007943">
              <a:spcBef>
                <a:spcPts val="661"/>
              </a:spcBef>
              <a:defRPr/>
            </a:pPr>
            <a:r>
              <a:rPr lang="ja-JP" altLang="en-US" sz="2425" dirty="0">
                <a:solidFill>
                  <a:prstClr val="black"/>
                </a:solidFill>
                <a:latin typeface="Meiryo UI"/>
                <a:ea typeface="Meiryo UI"/>
              </a:rPr>
              <a:t>⇒気候変動適応策は、既存施策としてすでに行われている</a:t>
            </a:r>
          </a:p>
          <a:p>
            <a:pPr defTabSz="1007943">
              <a:spcBef>
                <a:spcPts val="661"/>
              </a:spcBef>
              <a:defRPr/>
            </a:pPr>
            <a:r>
              <a:rPr lang="ja-JP" altLang="en-US" sz="2425" dirty="0">
                <a:solidFill>
                  <a:prstClr val="black"/>
                </a:solidFill>
                <a:latin typeface="Meiryo UI"/>
                <a:ea typeface="Meiryo UI"/>
              </a:rPr>
              <a:t>　 新たな施策の視点を含める事で</a:t>
            </a:r>
            <a:r>
              <a:rPr lang="ja-JP" altLang="en-US" sz="2425" dirty="0">
                <a:solidFill>
                  <a:srgbClr val="FF0000"/>
                </a:solidFill>
                <a:latin typeface="Meiryo UI"/>
                <a:ea typeface="Meiryo UI"/>
              </a:rPr>
              <a:t>気候変動への対応力が向上</a:t>
            </a:r>
          </a:p>
        </p:txBody>
      </p:sp>
      <p:pic>
        <p:nvPicPr>
          <p:cNvPr id="8" name="図 7"/>
          <p:cNvPicPr>
            <a:picLocks noChangeAspect="1"/>
          </p:cNvPicPr>
          <p:nvPr/>
        </p:nvPicPr>
        <p:blipFill rotWithShape="1">
          <a:blip r:embed="rId3"/>
          <a:srcRect b="52848"/>
          <a:stretch/>
        </p:blipFill>
        <p:spPr>
          <a:xfrm>
            <a:off x="344036" y="1311045"/>
            <a:ext cx="9728155" cy="1611657"/>
          </a:xfrm>
          <a:prstGeom prst="rect">
            <a:avLst/>
          </a:prstGeom>
        </p:spPr>
      </p:pic>
      <p:cxnSp>
        <p:nvCxnSpPr>
          <p:cNvPr id="7" name="直線コネクタ 6">
            <a:extLst>
              <a:ext uri="{FF2B5EF4-FFF2-40B4-BE49-F238E27FC236}">
                <a16:creationId xmlns:a16="http://schemas.microsoft.com/office/drawing/2014/main" id="{A05CADF5-2C40-477F-97F2-D185CBBE2B4A}"/>
              </a:ext>
            </a:extLst>
          </p:cNvPr>
          <p:cNvCxnSpPr>
            <a:cxnSpLocks/>
          </p:cNvCxnSpPr>
          <p:nvPr/>
        </p:nvCxnSpPr>
        <p:spPr>
          <a:xfrm>
            <a:off x="256941" y="1074121"/>
            <a:ext cx="9736372" cy="0"/>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176" name="正方形/長方形 1175">
            <a:extLst>
              <a:ext uri="{FF2B5EF4-FFF2-40B4-BE49-F238E27FC236}">
                <a16:creationId xmlns:a16="http://schemas.microsoft.com/office/drawing/2014/main" id="{F89BA34F-08A0-09F9-4CEF-66C763E813DA}"/>
              </a:ext>
            </a:extLst>
          </p:cNvPr>
          <p:cNvSpPr/>
          <p:nvPr/>
        </p:nvSpPr>
        <p:spPr>
          <a:xfrm>
            <a:off x="1570407" y="2875553"/>
            <a:ext cx="8519133" cy="2844363"/>
          </a:xfrm>
          <a:prstGeom prst="rect">
            <a:avLst/>
          </a:prstGeom>
          <a:gradFill flip="none" rotWithShape="1">
            <a:gsLst>
              <a:gs pos="0">
                <a:srgbClr val="FF7C80"/>
              </a:gs>
              <a:gs pos="50000">
                <a:schemeClr val="bg1"/>
              </a:gs>
              <a:gs pos="100000">
                <a:srgbClr val="FFC000"/>
              </a:gs>
            </a:gsLst>
            <a:lin ang="108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77" name="テキスト ボックス 1176">
            <a:extLst>
              <a:ext uri="{FF2B5EF4-FFF2-40B4-BE49-F238E27FC236}">
                <a16:creationId xmlns:a16="http://schemas.microsoft.com/office/drawing/2014/main" id="{3F1465FD-DDB5-7E56-6486-7E1FA99E54E3}"/>
              </a:ext>
            </a:extLst>
          </p:cNvPr>
          <p:cNvSpPr txBox="1"/>
          <p:nvPr/>
        </p:nvSpPr>
        <p:spPr>
          <a:xfrm>
            <a:off x="1553058" y="3113775"/>
            <a:ext cx="4110446" cy="2462213"/>
          </a:xfrm>
          <a:prstGeom prst="rect">
            <a:avLst/>
          </a:prstGeom>
          <a:noFill/>
        </p:spPr>
        <p:txBody>
          <a:bodyPr wrap="square" rtlCol="0">
            <a:spAutoFit/>
          </a:bodyPr>
          <a:lstStyle/>
          <a:p>
            <a:pPr algn="ctr"/>
            <a:r>
              <a:rPr lang="ja-JP" altLang="en-US" sz="2200" b="1" dirty="0">
                <a:latin typeface="+mn-ea"/>
              </a:rPr>
              <a:t>＜既存施策＞</a:t>
            </a:r>
            <a:endParaRPr lang="en-US" altLang="ja-JP" sz="2200" b="1" dirty="0">
              <a:latin typeface="+mn-ea"/>
            </a:endParaRPr>
          </a:p>
          <a:p>
            <a:endParaRPr lang="en-US" altLang="ja-JP" sz="2200" dirty="0">
              <a:latin typeface="+mn-ea"/>
            </a:endParaRPr>
          </a:p>
          <a:p>
            <a:r>
              <a:rPr lang="ja-JP" altLang="en-US" sz="2200" dirty="0">
                <a:latin typeface="+mn-ea"/>
              </a:rPr>
              <a:t>すでに実施している施策の中で、</a:t>
            </a:r>
            <a:r>
              <a:rPr kumimoji="1" lang="ja-JP" altLang="en-US" sz="2200" dirty="0">
                <a:latin typeface="+mn-ea"/>
              </a:rPr>
              <a:t>気候変動影響への適応に資する施策</a:t>
            </a:r>
            <a:endParaRPr kumimoji="1" lang="en-US" altLang="ja-JP" sz="2200" dirty="0">
              <a:latin typeface="+mn-ea"/>
            </a:endParaRPr>
          </a:p>
          <a:p>
            <a:endParaRPr lang="en-US" altLang="ja-JP" sz="2200" dirty="0">
              <a:latin typeface="+mn-ea"/>
            </a:endParaRPr>
          </a:p>
          <a:p>
            <a:r>
              <a:rPr kumimoji="1" lang="ja-JP" altLang="en-US" sz="2200" dirty="0">
                <a:latin typeface="+mn-ea"/>
              </a:rPr>
              <a:t>例）農作物の高温対策</a:t>
            </a:r>
            <a:endParaRPr kumimoji="1" lang="en-US" altLang="ja-JP" sz="2200" dirty="0">
              <a:latin typeface="+mn-ea"/>
            </a:endParaRPr>
          </a:p>
          <a:p>
            <a:r>
              <a:rPr lang="ja-JP" altLang="en-US" sz="2200" dirty="0">
                <a:latin typeface="+mn-ea"/>
              </a:rPr>
              <a:t>　　　</a:t>
            </a:r>
            <a:r>
              <a:rPr kumimoji="1" lang="ja-JP" altLang="en-US" sz="2200" dirty="0">
                <a:latin typeface="+mn-ea"/>
              </a:rPr>
              <a:t>熱中症対策</a:t>
            </a:r>
          </a:p>
        </p:txBody>
      </p:sp>
      <p:sp>
        <p:nvSpPr>
          <p:cNvPr id="1178" name="テキスト ボックス 1177">
            <a:extLst>
              <a:ext uri="{FF2B5EF4-FFF2-40B4-BE49-F238E27FC236}">
                <a16:creationId xmlns:a16="http://schemas.microsoft.com/office/drawing/2014/main" id="{57ACB6BE-E321-4433-9080-7D9E44CDCF44}"/>
              </a:ext>
            </a:extLst>
          </p:cNvPr>
          <p:cNvSpPr txBox="1"/>
          <p:nvPr/>
        </p:nvSpPr>
        <p:spPr>
          <a:xfrm>
            <a:off x="6162042" y="3133244"/>
            <a:ext cx="3722187" cy="2462213"/>
          </a:xfrm>
          <a:prstGeom prst="rect">
            <a:avLst/>
          </a:prstGeom>
          <a:noFill/>
        </p:spPr>
        <p:txBody>
          <a:bodyPr wrap="square" rtlCol="0">
            <a:spAutoFit/>
          </a:bodyPr>
          <a:lstStyle/>
          <a:p>
            <a:pPr algn="ctr"/>
            <a:r>
              <a:rPr lang="ja-JP" altLang="en-US" sz="2200" b="1" dirty="0">
                <a:latin typeface="+mn-ea"/>
              </a:rPr>
              <a:t>＜新たな施策＞</a:t>
            </a:r>
            <a:endParaRPr lang="en-US" altLang="ja-JP" sz="2200" b="1" dirty="0">
              <a:latin typeface="+mn-ea"/>
            </a:endParaRPr>
          </a:p>
          <a:p>
            <a:endParaRPr lang="en-US" altLang="ja-JP" sz="2200" dirty="0">
              <a:latin typeface="+mn-ea"/>
            </a:endParaRPr>
          </a:p>
          <a:p>
            <a:r>
              <a:rPr lang="ja-JP" altLang="en-US" sz="2200" dirty="0">
                <a:latin typeface="+mn-ea"/>
              </a:rPr>
              <a:t>予測を元に、順応的管理の手法で施策（適応策）を検討・実施</a:t>
            </a:r>
            <a:endParaRPr lang="en-US" altLang="ja-JP" sz="2200" dirty="0">
              <a:latin typeface="+mn-ea"/>
            </a:endParaRPr>
          </a:p>
          <a:p>
            <a:endParaRPr lang="en-US" altLang="ja-JP" sz="2200" dirty="0">
              <a:latin typeface="+mn-ea"/>
            </a:endParaRPr>
          </a:p>
          <a:p>
            <a:r>
              <a:rPr kumimoji="1" lang="ja-JP" altLang="en-US" sz="2200" dirty="0">
                <a:latin typeface="+mn-ea"/>
              </a:rPr>
              <a:t>例）治水・水害対策等</a:t>
            </a:r>
          </a:p>
        </p:txBody>
      </p:sp>
      <p:pic>
        <p:nvPicPr>
          <p:cNvPr id="1180" name="図 1179" descr="図形&#10;&#10;低い精度で自動的に生成された説明">
            <a:extLst>
              <a:ext uri="{FF2B5EF4-FFF2-40B4-BE49-F238E27FC236}">
                <a16:creationId xmlns:a16="http://schemas.microsoft.com/office/drawing/2014/main" id="{3739BD0A-BCD5-C8CD-F4DE-FA59E2192E7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798567" y="5461309"/>
            <a:ext cx="1244387" cy="887663"/>
          </a:xfrm>
          <a:prstGeom prst="rect">
            <a:avLst/>
          </a:prstGeom>
        </p:spPr>
      </p:pic>
      <p:pic>
        <p:nvPicPr>
          <p:cNvPr id="1182" name="図 1181" descr="らくがき, 時計, 食品, 挿絵 が含まれている画像&#10;&#10;自動的に生成された説明">
            <a:extLst>
              <a:ext uri="{FF2B5EF4-FFF2-40B4-BE49-F238E27FC236}">
                <a16:creationId xmlns:a16="http://schemas.microsoft.com/office/drawing/2014/main" id="{5DEEE973-A7CB-8F2D-109C-7FD0BB90C97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879589" y="5687918"/>
            <a:ext cx="1414019" cy="661054"/>
          </a:xfrm>
          <a:prstGeom prst="rect">
            <a:avLst/>
          </a:prstGeom>
        </p:spPr>
      </p:pic>
      <p:pic>
        <p:nvPicPr>
          <p:cNvPr id="1184" name="図 1183" descr="アイコン&#10;&#10;中程度の精度で自動的に生成された説明">
            <a:extLst>
              <a:ext uri="{FF2B5EF4-FFF2-40B4-BE49-F238E27FC236}">
                <a16:creationId xmlns:a16="http://schemas.microsoft.com/office/drawing/2014/main" id="{C1FD45A5-72BA-710B-1E5D-EE0B332E99DB}"/>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985562" y="5584917"/>
            <a:ext cx="2007751" cy="772984"/>
          </a:xfrm>
          <a:prstGeom prst="rect">
            <a:avLst/>
          </a:prstGeom>
        </p:spPr>
      </p:pic>
      <p:pic>
        <p:nvPicPr>
          <p:cNvPr id="1186" name="図 1185" descr="ダイアグラム, 矢印&#10;&#10;自動的に生成された説明">
            <a:extLst>
              <a:ext uri="{FF2B5EF4-FFF2-40B4-BE49-F238E27FC236}">
                <a16:creationId xmlns:a16="http://schemas.microsoft.com/office/drawing/2014/main" id="{DDCCE289-EE26-4CB1-93DD-45D972CBE12F}"/>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552226" y="5553366"/>
            <a:ext cx="1276182" cy="845470"/>
          </a:xfrm>
          <a:prstGeom prst="rect">
            <a:avLst/>
          </a:prstGeom>
        </p:spPr>
      </p:pic>
      <p:sp>
        <p:nvSpPr>
          <p:cNvPr id="3" name="Slide Number Placeholder 5">
            <a:extLst>
              <a:ext uri="{FF2B5EF4-FFF2-40B4-BE49-F238E27FC236}">
                <a16:creationId xmlns:a16="http://schemas.microsoft.com/office/drawing/2014/main" id="{4EEABABA-481D-910C-5630-C4B7F49C181A}"/>
              </a:ext>
            </a:extLst>
          </p:cNvPr>
          <p:cNvSpPr>
            <a:spLocks noGrp="1"/>
          </p:cNvSpPr>
          <p:nvPr>
            <p:ph type="sldNum" sz="quarter" idx="12"/>
          </p:nvPr>
        </p:nvSpPr>
        <p:spPr>
          <a:xfrm>
            <a:off x="8116355" y="7006700"/>
            <a:ext cx="2405658" cy="402483"/>
          </a:xfrm>
        </p:spPr>
        <p:txBody>
          <a:bodyPr/>
          <a:lstStyle/>
          <a:p>
            <a:fld id="{66F6F5A3-2017-4170-902B-D1F77411E903}" type="slidenum">
              <a:rPr kumimoji="1" lang="ja-JP" altLang="en-US" smtClean="0"/>
              <a:pPr/>
              <a:t>33</a:t>
            </a:fld>
            <a:endParaRPr kumimoji="1" lang="ja-JP" altLang="en-US"/>
          </a:p>
        </p:txBody>
      </p:sp>
    </p:spTree>
    <p:extLst>
      <p:ext uri="{BB962C8B-B14F-4D97-AF65-F5344CB8AC3E}">
        <p14:creationId xmlns:p14="http://schemas.microsoft.com/office/powerpoint/2010/main" val="351468386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四角形: メモ 9">
            <a:extLst>
              <a:ext uri="{FF2B5EF4-FFF2-40B4-BE49-F238E27FC236}">
                <a16:creationId xmlns:a16="http://schemas.microsoft.com/office/drawing/2014/main" id="{2C4D3401-1C54-80C7-485E-584C58FAF8A8}"/>
              </a:ext>
            </a:extLst>
          </p:cNvPr>
          <p:cNvSpPr/>
          <p:nvPr/>
        </p:nvSpPr>
        <p:spPr>
          <a:xfrm>
            <a:off x="4246219" y="1925065"/>
            <a:ext cx="5911004" cy="1730394"/>
          </a:xfrm>
          <a:prstGeom prst="foldedCorner">
            <a:avLst/>
          </a:prstGeom>
          <a:solidFill>
            <a:schemeClr val="accent4">
              <a:lumMod val="20000"/>
              <a:lumOff val="80000"/>
              <a:alpha val="47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p:cNvSpPr>
            <a:spLocks noGrp="1"/>
          </p:cNvSpPr>
          <p:nvPr>
            <p:ph type="title"/>
          </p:nvPr>
        </p:nvSpPr>
        <p:spPr/>
        <p:txBody>
          <a:bodyPr>
            <a:normAutofit fontScale="90000"/>
          </a:bodyPr>
          <a:lstStyle/>
          <a:p>
            <a:r>
              <a:rPr kumimoji="1" lang="ja-JP" altLang="en-US" dirty="0"/>
              <a:t>　適応策を検討する</a:t>
            </a:r>
          </a:p>
        </p:txBody>
      </p:sp>
      <p:sp>
        <p:nvSpPr>
          <p:cNvPr id="4" name="正方形/長方形 3">
            <a:extLst>
              <a:ext uri="{FF2B5EF4-FFF2-40B4-BE49-F238E27FC236}">
                <a16:creationId xmlns:a16="http://schemas.microsoft.com/office/drawing/2014/main" id="{A4E87305-8445-93B8-61DE-FF7C59C812BE}"/>
              </a:ext>
            </a:extLst>
          </p:cNvPr>
          <p:cNvSpPr/>
          <p:nvPr/>
        </p:nvSpPr>
        <p:spPr>
          <a:xfrm>
            <a:off x="2279432" y="2589148"/>
            <a:ext cx="1685326" cy="60416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ja-JP" altLang="en-US" sz="2400" dirty="0">
                <a:solidFill>
                  <a:schemeClr val="bg1"/>
                </a:solidFill>
                <a:latin typeface="Meiryo UI" panose="020B0604030504040204" pitchFamily="50" charset="-128"/>
                <a:ea typeface="Meiryo UI" panose="020B0604030504040204" pitchFamily="50" charset="-128"/>
              </a:rPr>
              <a:t>素案の作成</a:t>
            </a:r>
          </a:p>
        </p:txBody>
      </p:sp>
      <p:sp>
        <p:nvSpPr>
          <p:cNvPr id="6" name="正方形/長方形 5">
            <a:extLst>
              <a:ext uri="{FF2B5EF4-FFF2-40B4-BE49-F238E27FC236}">
                <a16:creationId xmlns:a16="http://schemas.microsoft.com/office/drawing/2014/main" id="{1F0AAE6A-ABDA-721C-50DD-4FB70A4C0A27}"/>
              </a:ext>
            </a:extLst>
          </p:cNvPr>
          <p:cNvSpPr/>
          <p:nvPr/>
        </p:nvSpPr>
        <p:spPr>
          <a:xfrm>
            <a:off x="2279431" y="4062319"/>
            <a:ext cx="1593273" cy="82617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ja-JP" altLang="en-US" sz="2400" dirty="0">
                <a:solidFill>
                  <a:schemeClr val="bg1"/>
                </a:solidFill>
                <a:latin typeface="Meiryo UI" panose="020B0604030504040204" pitchFamily="50" charset="-128"/>
                <a:ea typeface="Meiryo UI" panose="020B0604030504040204" pitchFamily="50" charset="-128"/>
              </a:rPr>
              <a:t>既存施策の抽出</a:t>
            </a:r>
          </a:p>
        </p:txBody>
      </p:sp>
      <p:sp>
        <p:nvSpPr>
          <p:cNvPr id="7" name="正方形/長方形 6">
            <a:extLst>
              <a:ext uri="{FF2B5EF4-FFF2-40B4-BE49-F238E27FC236}">
                <a16:creationId xmlns:a16="http://schemas.microsoft.com/office/drawing/2014/main" id="{BE357714-BA2A-BF53-3259-62F105FFA1DF}"/>
              </a:ext>
            </a:extLst>
          </p:cNvPr>
          <p:cNvSpPr/>
          <p:nvPr/>
        </p:nvSpPr>
        <p:spPr>
          <a:xfrm>
            <a:off x="2279432" y="5872964"/>
            <a:ext cx="1593273" cy="113581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ja-JP" altLang="en-US" sz="2400" dirty="0">
                <a:solidFill>
                  <a:schemeClr val="bg1"/>
                </a:solidFill>
                <a:latin typeface="Meiryo UI" panose="020B0604030504040204" pitchFamily="50" charset="-128"/>
                <a:ea typeface="Meiryo UI" panose="020B0604030504040204" pitchFamily="50" charset="-128"/>
              </a:rPr>
              <a:t>新たな施策の検討</a:t>
            </a:r>
          </a:p>
        </p:txBody>
      </p:sp>
      <p:sp>
        <p:nvSpPr>
          <p:cNvPr id="8" name="矢印: 下 7">
            <a:extLst>
              <a:ext uri="{FF2B5EF4-FFF2-40B4-BE49-F238E27FC236}">
                <a16:creationId xmlns:a16="http://schemas.microsoft.com/office/drawing/2014/main" id="{2663D369-46A0-AAD8-421E-337CEDB83ADF}"/>
              </a:ext>
            </a:extLst>
          </p:cNvPr>
          <p:cNvSpPr/>
          <p:nvPr/>
        </p:nvSpPr>
        <p:spPr>
          <a:xfrm>
            <a:off x="2841268" y="3404048"/>
            <a:ext cx="428035" cy="488749"/>
          </a:xfrm>
          <a:prstGeom prst="downArrow">
            <a:avLst/>
          </a:prstGeom>
          <a:solidFill>
            <a:schemeClr val="dk1">
              <a:alpha val="50000"/>
            </a:schemeClr>
          </a:solidFill>
          <a:ln>
            <a:noFill/>
          </a:ln>
        </p:spPr>
        <p:style>
          <a:lnRef idx="0">
            <a:scrgbClr r="0" g="0" b="0"/>
          </a:lnRef>
          <a:fillRef idx="0">
            <a:scrgbClr r="0" g="0" b="0"/>
          </a:fillRef>
          <a:effectRef idx="0">
            <a:scrgbClr r="0" g="0" b="0"/>
          </a:effectRef>
          <a:fontRef idx="minor">
            <a:schemeClr val="lt1"/>
          </a:fontRef>
        </p:style>
        <p:txBody>
          <a:bodyPr lIns="0" tIns="0" rIns="0" bIns="0" rtlCol="0" anchor="ctr"/>
          <a:lstStyle/>
          <a:p>
            <a:pPr algn="ctr"/>
            <a:endParaRPr kumimoji="1" lang="ja-JP" altLang="en-US" sz="2400" dirty="0">
              <a:solidFill>
                <a:schemeClr val="tx1"/>
              </a:solidFill>
              <a:latin typeface="Meiryo UI" panose="020B0604030504040204" pitchFamily="50" charset="-128"/>
              <a:ea typeface="Meiryo UI" panose="020B0604030504040204" pitchFamily="50" charset="-128"/>
            </a:endParaRPr>
          </a:p>
        </p:txBody>
      </p:sp>
      <p:sp>
        <p:nvSpPr>
          <p:cNvPr id="13" name="吹き出し: 角を丸めた四角形 12">
            <a:extLst>
              <a:ext uri="{FF2B5EF4-FFF2-40B4-BE49-F238E27FC236}">
                <a16:creationId xmlns:a16="http://schemas.microsoft.com/office/drawing/2014/main" id="{A7EDBBFA-7125-0FD9-2CAA-656E4152E5F9}"/>
              </a:ext>
            </a:extLst>
          </p:cNvPr>
          <p:cNvSpPr/>
          <p:nvPr/>
        </p:nvSpPr>
        <p:spPr>
          <a:xfrm>
            <a:off x="157037" y="2555970"/>
            <a:ext cx="1941729" cy="531381"/>
          </a:xfrm>
          <a:prstGeom prst="wedgeRoundRectCallout">
            <a:avLst>
              <a:gd name="adj1" fmla="val 61340"/>
              <a:gd name="adj2" fmla="val 13831"/>
              <a:gd name="adj3" fmla="val 16667"/>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ja-JP" altLang="en-US" sz="2400" dirty="0">
                <a:solidFill>
                  <a:schemeClr val="tx1"/>
                </a:solidFill>
                <a:latin typeface="Meiryo UI" panose="020B0604030504040204" pitchFamily="50" charset="-128"/>
                <a:ea typeface="Meiryo UI" panose="020B0604030504040204" pitchFamily="50" charset="-128"/>
              </a:rPr>
              <a:t>今日やること！</a:t>
            </a:r>
          </a:p>
        </p:txBody>
      </p:sp>
      <p:sp>
        <p:nvSpPr>
          <p:cNvPr id="15" name="テキスト ボックス 14">
            <a:extLst>
              <a:ext uri="{FF2B5EF4-FFF2-40B4-BE49-F238E27FC236}">
                <a16:creationId xmlns:a16="http://schemas.microsoft.com/office/drawing/2014/main" id="{BCEA7E27-6AFC-7E37-3195-E0E1E4A8878F}"/>
              </a:ext>
            </a:extLst>
          </p:cNvPr>
          <p:cNvSpPr txBox="1"/>
          <p:nvPr/>
        </p:nvSpPr>
        <p:spPr>
          <a:xfrm>
            <a:off x="4389120" y="2003031"/>
            <a:ext cx="5674472" cy="1569660"/>
          </a:xfrm>
          <a:prstGeom prst="rect">
            <a:avLst/>
          </a:prstGeom>
          <a:noFill/>
        </p:spPr>
        <p:txBody>
          <a:bodyPr wrap="square" rtlCol="0">
            <a:spAutoFit/>
          </a:bodyPr>
          <a:lstStyle/>
          <a:p>
            <a:r>
              <a:rPr lang="ja-JP" altLang="en-US" sz="2400" dirty="0"/>
              <a:t>素案：作成者個人の案。</a:t>
            </a:r>
            <a:endParaRPr lang="en-US" altLang="ja-JP" sz="2400" dirty="0"/>
          </a:p>
          <a:p>
            <a:pPr marL="182563"/>
            <a:r>
              <a:rPr kumimoji="1" lang="ja-JP" altLang="en-US" sz="2400" dirty="0"/>
              <a:t>後日に持ち帰った時に、「こういうものが適応策」と原課のご担当者に説明しやすい内容だと、後の検討が進みやすいと思います。</a:t>
            </a:r>
          </a:p>
        </p:txBody>
      </p:sp>
      <p:sp>
        <p:nvSpPr>
          <p:cNvPr id="12" name="楕円 11">
            <a:extLst>
              <a:ext uri="{FF2B5EF4-FFF2-40B4-BE49-F238E27FC236}">
                <a16:creationId xmlns:a16="http://schemas.microsoft.com/office/drawing/2014/main" id="{DF26FD5A-3199-0E33-863F-EFDDD7F27398}"/>
              </a:ext>
            </a:extLst>
          </p:cNvPr>
          <p:cNvSpPr/>
          <p:nvPr/>
        </p:nvSpPr>
        <p:spPr>
          <a:xfrm>
            <a:off x="5237628" y="4120472"/>
            <a:ext cx="1221874" cy="730349"/>
          </a:xfrm>
          <a:prstGeom prst="ellipse">
            <a:avLst/>
          </a:prstGeom>
          <a:solidFill>
            <a:srgbClr val="CCFF33"/>
          </a:solidFill>
          <a:ln/>
        </p:spPr>
        <p:style>
          <a:lnRef idx="1">
            <a:schemeClr val="accent6"/>
          </a:lnRef>
          <a:fillRef idx="2">
            <a:schemeClr val="accent6"/>
          </a:fillRef>
          <a:effectRef idx="1">
            <a:schemeClr val="accent6"/>
          </a:effectRef>
          <a:fontRef idx="minor">
            <a:schemeClr val="dk1"/>
          </a:fontRef>
        </p:style>
        <p:txBody>
          <a:bodyPr lIns="0" tIns="0" rIns="0" bIns="0" rtlCol="0" anchor="ctr"/>
          <a:lstStyle/>
          <a:p>
            <a:pPr algn="ctr"/>
            <a:r>
              <a:rPr kumimoji="1" lang="ja-JP" altLang="en-US" sz="2400" dirty="0">
                <a:solidFill>
                  <a:schemeClr val="tx1"/>
                </a:solidFill>
                <a:latin typeface="Meiryo UI" panose="020B0604030504040204" pitchFamily="50" charset="-128"/>
                <a:ea typeface="Meiryo UI" panose="020B0604030504040204" pitchFamily="50" charset="-128"/>
              </a:rPr>
              <a:t>完成</a:t>
            </a:r>
          </a:p>
        </p:txBody>
      </p:sp>
      <p:sp>
        <p:nvSpPr>
          <p:cNvPr id="16" name="楕円 15">
            <a:extLst>
              <a:ext uri="{FF2B5EF4-FFF2-40B4-BE49-F238E27FC236}">
                <a16:creationId xmlns:a16="http://schemas.microsoft.com/office/drawing/2014/main" id="{6A79C79E-96FF-01C2-4E83-890A17989B0A}"/>
              </a:ext>
            </a:extLst>
          </p:cNvPr>
          <p:cNvSpPr/>
          <p:nvPr/>
        </p:nvSpPr>
        <p:spPr>
          <a:xfrm>
            <a:off x="5237628" y="5868022"/>
            <a:ext cx="1221874" cy="730349"/>
          </a:xfrm>
          <a:prstGeom prst="ellipse">
            <a:avLst/>
          </a:prstGeom>
          <a:ln/>
        </p:spPr>
        <p:style>
          <a:lnRef idx="1">
            <a:schemeClr val="accent6"/>
          </a:lnRef>
          <a:fillRef idx="2">
            <a:schemeClr val="accent6"/>
          </a:fillRef>
          <a:effectRef idx="1">
            <a:schemeClr val="accent6"/>
          </a:effectRef>
          <a:fontRef idx="minor">
            <a:schemeClr val="dk1"/>
          </a:fontRef>
        </p:style>
        <p:txBody>
          <a:bodyPr lIns="0" tIns="0" rIns="0" bIns="0" rtlCol="0" anchor="ctr"/>
          <a:lstStyle/>
          <a:p>
            <a:pPr algn="ctr"/>
            <a:r>
              <a:rPr kumimoji="1" lang="ja-JP" altLang="en-US" sz="2400" dirty="0">
                <a:solidFill>
                  <a:schemeClr val="tx1"/>
                </a:solidFill>
                <a:latin typeface="Meiryo UI" panose="020B0604030504040204" pitchFamily="50" charset="-128"/>
                <a:ea typeface="Meiryo UI" panose="020B0604030504040204" pitchFamily="50" charset="-128"/>
              </a:rPr>
              <a:t>完成</a:t>
            </a:r>
          </a:p>
        </p:txBody>
      </p:sp>
      <p:sp>
        <p:nvSpPr>
          <p:cNvPr id="17" name="矢印: 下 16">
            <a:extLst>
              <a:ext uri="{FF2B5EF4-FFF2-40B4-BE49-F238E27FC236}">
                <a16:creationId xmlns:a16="http://schemas.microsoft.com/office/drawing/2014/main" id="{A57E7632-5BFF-4A27-87C9-BEDF5917B07C}"/>
              </a:ext>
            </a:extLst>
          </p:cNvPr>
          <p:cNvSpPr/>
          <p:nvPr/>
        </p:nvSpPr>
        <p:spPr>
          <a:xfrm>
            <a:off x="2841267" y="5140484"/>
            <a:ext cx="428035" cy="488749"/>
          </a:xfrm>
          <a:prstGeom prst="downArrow">
            <a:avLst/>
          </a:prstGeom>
          <a:solidFill>
            <a:schemeClr val="dk1">
              <a:alpha val="50000"/>
            </a:schemeClr>
          </a:solidFill>
          <a:ln>
            <a:noFill/>
          </a:ln>
        </p:spPr>
        <p:style>
          <a:lnRef idx="0">
            <a:scrgbClr r="0" g="0" b="0"/>
          </a:lnRef>
          <a:fillRef idx="0">
            <a:scrgbClr r="0" g="0" b="0"/>
          </a:fillRef>
          <a:effectRef idx="0">
            <a:scrgbClr r="0" g="0" b="0"/>
          </a:effectRef>
          <a:fontRef idx="minor">
            <a:schemeClr val="lt1"/>
          </a:fontRef>
        </p:style>
        <p:txBody>
          <a:bodyPr lIns="0" tIns="0" rIns="0" bIns="0" rtlCol="0" anchor="ctr"/>
          <a:lstStyle/>
          <a:p>
            <a:pPr algn="ctr"/>
            <a:endParaRPr kumimoji="1" lang="ja-JP" altLang="en-US" sz="2400" dirty="0">
              <a:solidFill>
                <a:schemeClr val="tx1"/>
              </a:solidFill>
              <a:latin typeface="Meiryo UI" panose="020B0604030504040204" pitchFamily="50" charset="-128"/>
              <a:ea typeface="Meiryo UI" panose="020B0604030504040204" pitchFamily="50" charset="-128"/>
            </a:endParaRPr>
          </a:p>
        </p:txBody>
      </p:sp>
      <p:sp>
        <p:nvSpPr>
          <p:cNvPr id="18" name="矢印: 下 17">
            <a:extLst>
              <a:ext uri="{FF2B5EF4-FFF2-40B4-BE49-F238E27FC236}">
                <a16:creationId xmlns:a16="http://schemas.microsoft.com/office/drawing/2014/main" id="{8FD95B71-2860-806C-22C6-2B51D100800E}"/>
              </a:ext>
            </a:extLst>
          </p:cNvPr>
          <p:cNvSpPr/>
          <p:nvPr/>
        </p:nvSpPr>
        <p:spPr>
          <a:xfrm rot="16200000">
            <a:off x="4276576" y="4228176"/>
            <a:ext cx="428035" cy="488749"/>
          </a:xfrm>
          <a:prstGeom prst="downArrow">
            <a:avLst/>
          </a:prstGeom>
          <a:solidFill>
            <a:srgbClr val="CCFF33"/>
          </a:solidFill>
          <a:ln>
            <a:noFill/>
          </a:ln>
        </p:spPr>
        <p:style>
          <a:lnRef idx="0">
            <a:scrgbClr r="0" g="0" b="0"/>
          </a:lnRef>
          <a:fillRef idx="0">
            <a:scrgbClr r="0" g="0" b="0"/>
          </a:fillRef>
          <a:effectRef idx="0">
            <a:scrgbClr r="0" g="0" b="0"/>
          </a:effectRef>
          <a:fontRef idx="minor">
            <a:schemeClr val="lt1"/>
          </a:fontRef>
        </p:style>
        <p:txBody>
          <a:bodyPr lIns="0" tIns="0" rIns="0" bIns="0" rtlCol="0" anchor="ctr"/>
          <a:lstStyle/>
          <a:p>
            <a:pPr algn="ctr"/>
            <a:endParaRPr kumimoji="1" lang="ja-JP" altLang="en-US" sz="2400" dirty="0">
              <a:solidFill>
                <a:schemeClr val="tx1"/>
              </a:solidFill>
              <a:latin typeface="Meiryo UI" panose="020B0604030504040204" pitchFamily="50" charset="-128"/>
              <a:ea typeface="Meiryo UI" panose="020B0604030504040204" pitchFamily="50" charset="-128"/>
            </a:endParaRPr>
          </a:p>
        </p:txBody>
      </p:sp>
      <p:sp>
        <p:nvSpPr>
          <p:cNvPr id="19" name="矢印: 下 18">
            <a:extLst>
              <a:ext uri="{FF2B5EF4-FFF2-40B4-BE49-F238E27FC236}">
                <a16:creationId xmlns:a16="http://schemas.microsoft.com/office/drawing/2014/main" id="{5A3103B6-EB01-3F3A-C9D1-0051A5152E84}"/>
              </a:ext>
            </a:extLst>
          </p:cNvPr>
          <p:cNvSpPr/>
          <p:nvPr/>
        </p:nvSpPr>
        <p:spPr>
          <a:xfrm rot="16200000">
            <a:off x="4276576" y="5988823"/>
            <a:ext cx="428035" cy="488749"/>
          </a:xfrm>
          <a:prstGeom prst="downArrow">
            <a:avLst/>
          </a:prstGeom>
          <a:solidFill>
            <a:srgbClr val="99CC00"/>
          </a:solidFill>
          <a:ln>
            <a:noFill/>
          </a:ln>
        </p:spPr>
        <p:style>
          <a:lnRef idx="0">
            <a:scrgbClr r="0" g="0" b="0"/>
          </a:lnRef>
          <a:fillRef idx="0">
            <a:scrgbClr r="0" g="0" b="0"/>
          </a:fillRef>
          <a:effectRef idx="0">
            <a:scrgbClr r="0" g="0" b="0"/>
          </a:effectRef>
          <a:fontRef idx="minor">
            <a:schemeClr val="lt1"/>
          </a:fontRef>
        </p:style>
        <p:txBody>
          <a:bodyPr lIns="0" tIns="0" rIns="0" bIns="0" rtlCol="0" anchor="ctr"/>
          <a:lstStyle/>
          <a:p>
            <a:pPr algn="ctr"/>
            <a:endParaRPr kumimoji="1" lang="ja-JP" altLang="en-US" sz="2400" dirty="0">
              <a:solidFill>
                <a:schemeClr val="tx1"/>
              </a:solidFill>
              <a:latin typeface="Meiryo UI" panose="020B0604030504040204" pitchFamily="50" charset="-128"/>
              <a:ea typeface="Meiryo UI" panose="020B0604030504040204" pitchFamily="50" charset="-128"/>
            </a:endParaRPr>
          </a:p>
        </p:txBody>
      </p:sp>
      <p:sp>
        <p:nvSpPr>
          <p:cNvPr id="20" name="吹き出し: 角を丸めた四角形 19">
            <a:extLst>
              <a:ext uri="{FF2B5EF4-FFF2-40B4-BE49-F238E27FC236}">
                <a16:creationId xmlns:a16="http://schemas.microsoft.com/office/drawing/2014/main" id="{752088AC-0B56-D28B-BAD0-6D8C00DD6212}"/>
              </a:ext>
            </a:extLst>
          </p:cNvPr>
          <p:cNvSpPr/>
          <p:nvPr/>
        </p:nvSpPr>
        <p:spPr>
          <a:xfrm>
            <a:off x="7018540" y="4027207"/>
            <a:ext cx="3431745" cy="1163782"/>
          </a:xfrm>
          <a:prstGeom prst="wedgeRoundRectCallout">
            <a:avLst>
              <a:gd name="adj1" fmla="val -63696"/>
              <a:gd name="adj2" fmla="val -13021"/>
              <a:gd name="adj3" fmla="val 16667"/>
            </a:avLst>
          </a:prstGeom>
          <a:solidFill>
            <a:srgbClr val="CCFF33">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ja-JP" altLang="en-US" sz="2400" dirty="0">
                <a:solidFill>
                  <a:schemeClr val="tx1"/>
                </a:solidFill>
                <a:latin typeface="Meiryo UI" panose="020B0604030504040204" pitchFamily="50" charset="-128"/>
                <a:ea typeface="Meiryo UI" panose="020B0604030504040204" pitchFamily="50" charset="-128"/>
              </a:rPr>
              <a:t>ここまで（既存の施策をまとめるだけ）でも「適応計画」として策定できます</a:t>
            </a:r>
          </a:p>
        </p:txBody>
      </p:sp>
      <p:sp>
        <p:nvSpPr>
          <p:cNvPr id="14" name="右大かっこ 13">
            <a:extLst>
              <a:ext uri="{FF2B5EF4-FFF2-40B4-BE49-F238E27FC236}">
                <a16:creationId xmlns:a16="http://schemas.microsoft.com/office/drawing/2014/main" id="{A09F7BD2-1EB7-1086-6F4B-768D722C92E9}"/>
              </a:ext>
            </a:extLst>
          </p:cNvPr>
          <p:cNvSpPr/>
          <p:nvPr/>
        </p:nvSpPr>
        <p:spPr>
          <a:xfrm flipH="1">
            <a:off x="1852275" y="4091825"/>
            <a:ext cx="295275" cy="2867978"/>
          </a:xfrm>
          <a:prstGeom prst="rightBracket">
            <a:avLst/>
          </a:prstGeom>
          <a:ln w="19050"/>
        </p:spPr>
        <p:style>
          <a:lnRef idx="1">
            <a:schemeClr val="accent4"/>
          </a:lnRef>
          <a:fillRef idx="0">
            <a:schemeClr val="accent4"/>
          </a:fillRef>
          <a:effectRef idx="0">
            <a:schemeClr val="accent4"/>
          </a:effectRef>
          <a:fontRef idx="minor">
            <a:schemeClr val="tx1"/>
          </a:fontRef>
        </p:style>
        <p:txBody>
          <a:bodyPr rtlCol="0" anchor="ctr"/>
          <a:lstStyle/>
          <a:p>
            <a:pPr algn="ctr"/>
            <a:endParaRPr kumimoji="1" lang="ja-JP" altLang="en-US"/>
          </a:p>
        </p:txBody>
      </p:sp>
      <p:sp>
        <p:nvSpPr>
          <p:cNvPr id="23" name="テキスト ボックス 22">
            <a:extLst>
              <a:ext uri="{FF2B5EF4-FFF2-40B4-BE49-F238E27FC236}">
                <a16:creationId xmlns:a16="http://schemas.microsoft.com/office/drawing/2014/main" id="{B2FDDA8E-4E87-0E2B-4FA3-627320542BBE}"/>
              </a:ext>
            </a:extLst>
          </p:cNvPr>
          <p:cNvSpPr txBox="1"/>
          <p:nvPr/>
        </p:nvSpPr>
        <p:spPr>
          <a:xfrm>
            <a:off x="511969" y="4643734"/>
            <a:ext cx="1208424" cy="1569660"/>
          </a:xfrm>
          <a:prstGeom prst="rect">
            <a:avLst/>
          </a:prstGeom>
          <a:noFill/>
          <a:ln>
            <a:solidFill>
              <a:srgbClr val="C00000"/>
            </a:solidFill>
          </a:ln>
        </p:spPr>
        <p:txBody>
          <a:bodyPr wrap="square" rtlCol="0">
            <a:spAutoFit/>
          </a:bodyPr>
          <a:lstStyle/>
          <a:p>
            <a:r>
              <a:rPr kumimoji="1" lang="ja-JP" altLang="en-US" sz="2400" dirty="0">
                <a:solidFill>
                  <a:schemeClr val="accent2">
                    <a:lumMod val="75000"/>
                  </a:schemeClr>
                </a:solidFill>
              </a:rPr>
              <a:t>原課のご担当者との調整</a:t>
            </a:r>
          </a:p>
        </p:txBody>
      </p:sp>
      <p:sp>
        <p:nvSpPr>
          <p:cNvPr id="3" name="吹き出し: 角を丸めた四角形 2">
            <a:extLst>
              <a:ext uri="{FF2B5EF4-FFF2-40B4-BE49-F238E27FC236}">
                <a16:creationId xmlns:a16="http://schemas.microsoft.com/office/drawing/2014/main" id="{F7DD72E6-EF6D-555F-0654-2D60B9A78E88}"/>
              </a:ext>
            </a:extLst>
          </p:cNvPr>
          <p:cNvSpPr/>
          <p:nvPr/>
        </p:nvSpPr>
        <p:spPr>
          <a:xfrm>
            <a:off x="7018539" y="5746416"/>
            <a:ext cx="3431745" cy="1163782"/>
          </a:xfrm>
          <a:prstGeom prst="wedgeRoundRectCallout">
            <a:avLst>
              <a:gd name="adj1" fmla="val -63696"/>
              <a:gd name="adj2" fmla="val -13021"/>
              <a:gd name="adj3" fmla="val 16667"/>
            </a:avLst>
          </a:prstGeom>
          <a:ln/>
        </p:spPr>
        <p:style>
          <a:lnRef idx="1">
            <a:schemeClr val="accent6"/>
          </a:lnRef>
          <a:fillRef idx="2">
            <a:schemeClr val="accent6"/>
          </a:fillRef>
          <a:effectRef idx="1">
            <a:schemeClr val="accent6"/>
          </a:effectRef>
          <a:fontRef idx="minor">
            <a:schemeClr val="dk1"/>
          </a:fontRef>
        </p:style>
        <p:txBody>
          <a:bodyPr lIns="0" tIns="0" rIns="0" bIns="0" rtlCol="0" anchor="ctr"/>
          <a:lstStyle/>
          <a:p>
            <a:pPr algn="ctr"/>
            <a:r>
              <a:rPr lang="ja-JP" altLang="en-US" sz="2400" dirty="0">
                <a:solidFill>
                  <a:schemeClr val="tx1"/>
                </a:solidFill>
                <a:latin typeface="Meiryo UI" panose="020B0604030504040204" pitchFamily="50" charset="-128"/>
                <a:ea typeface="Meiryo UI" panose="020B0604030504040204" pitchFamily="50" charset="-128"/>
              </a:rPr>
              <a:t>既存施策では対応が難しいと考えられる場合は新たな施策を検討します</a:t>
            </a:r>
          </a:p>
        </p:txBody>
      </p:sp>
      <p:sp>
        <p:nvSpPr>
          <p:cNvPr id="9" name="テキスト ボックス 8">
            <a:extLst>
              <a:ext uri="{FF2B5EF4-FFF2-40B4-BE49-F238E27FC236}">
                <a16:creationId xmlns:a16="http://schemas.microsoft.com/office/drawing/2014/main" id="{CDE24C75-83C8-690E-1CBF-D96DC9F1973F}"/>
              </a:ext>
            </a:extLst>
          </p:cNvPr>
          <p:cNvSpPr txBox="1"/>
          <p:nvPr/>
        </p:nvSpPr>
        <p:spPr>
          <a:xfrm>
            <a:off x="466768" y="1078924"/>
            <a:ext cx="9758275" cy="461665"/>
          </a:xfrm>
          <a:prstGeom prst="rect">
            <a:avLst/>
          </a:prstGeom>
          <a:noFill/>
          <a:ln w="19050">
            <a:solidFill>
              <a:srgbClr val="00B050"/>
            </a:solidFill>
          </a:ln>
        </p:spPr>
        <p:txBody>
          <a:bodyPr wrap="square" rtlCol="0">
            <a:spAutoFit/>
          </a:bodyPr>
          <a:lstStyle/>
          <a:p>
            <a:r>
              <a:rPr lang="ja-JP" altLang="en-US" sz="2400" dirty="0">
                <a:solidFill>
                  <a:prstClr val="black"/>
                </a:solidFill>
                <a:latin typeface="+mn-ea"/>
              </a:rPr>
              <a:t>■将来の気候変動による影響をどのように把握したらよいの？</a:t>
            </a:r>
          </a:p>
        </p:txBody>
      </p:sp>
      <p:sp>
        <p:nvSpPr>
          <p:cNvPr id="11" name="Slide Number Placeholder 5">
            <a:extLst>
              <a:ext uri="{FF2B5EF4-FFF2-40B4-BE49-F238E27FC236}">
                <a16:creationId xmlns:a16="http://schemas.microsoft.com/office/drawing/2014/main" id="{D7AC5C3F-783B-6E34-7187-FEDB5A709CD5}"/>
              </a:ext>
            </a:extLst>
          </p:cNvPr>
          <p:cNvSpPr>
            <a:spLocks noGrp="1"/>
          </p:cNvSpPr>
          <p:nvPr>
            <p:ph type="sldNum" sz="quarter" idx="12"/>
          </p:nvPr>
        </p:nvSpPr>
        <p:spPr>
          <a:xfrm>
            <a:off x="8116355" y="7006700"/>
            <a:ext cx="2405658" cy="402483"/>
          </a:xfrm>
        </p:spPr>
        <p:txBody>
          <a:bodyPr/>
          <a:lstStyle/>
          <a:p>
            <a:fld id="{66F6F5A3-2017-4170-902B-D1F77411E903}" type="slidenum">
              <a:rPr kumimoji="1" lang="ja-JP" altLang="en-US" smtClean="0"/>
              <a:pPr/>
              <a:t>34</a:t>
            </a:fld>
            <a:endParaRPr kumimoji="1" lang="ja-JP" altLang="en-US"/>
          </a:p>
        </p:txBody>
      </p:sp>
    </p:spTree>
    <p:extLst>
      <p:ext uri="{BB962C8B-B14F-4D97-AF65-F5344CB8AC3E}">
        <p14:creationId xmlns:p14="http://schemas.microsoft.com/office/powerpoint/2010/main" val="248966898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10975" y="527602"/>
            <a:ext cx="10691813" cy="401226"/>
          </a:xfrm>
        </p:spPr>
        <p:txBody>
          <a:bodyPr>
            <a:normAutofit fontScale="90000"/>
          </a:bodyPr>
          <a:lstStyle/>
          <a:p>
            <a:r>
              <a:rPr kumimoji="1" lang="ja-JP" altLang="en-US" dirty="0"/>
              <a:t>　どのように適応策の素案を検討したら良いのでしょうか？</a:t>
            </a:r>
          </a:p>
        </p:txBody>
      </p:sp>
      <p:sp>
        <p:nvSpPr>
          <p:cNvPr id="11" name="テキスト プレースホルダー 4">
            <a:extLst>
              <a:ext uri="{FF2B5EF4-FFF2-40B4-BE49-F238E27FC236}">
                <a16:creationId xmlns:a16="http://schemas.microsoft.com/office/drawing/2014/main" id="{E7E62AE1-5ADA-D0D6-5E2C-E865173F8DEB}"/>
              </a:ext>
            </a:extLst>
          </p:cNvPr>
          <p:cNvSpPr txBox="1">
            <a:spLocks/>
          </p:cNvSpPr>
          <p:nvPr/>
        </p:nvSpPr>
        <p:spPr>
          <a:xfrm>
            <a:off x="153706" y="6587653"/>
            <a:ext cx="10380554" cy="888840"/>
          </a:xfrm>
          <a:prstGeom prst="rect">
            <a:avLst/>
          </a:prstGeom>
        </p:spPr>
        <p:txBody>
          <a:bodyPr>
            <a:noAutofit/>
          </a:bodyPr>
          <a:lstStyle>
            <a:lvl1pPr marL="171450" indent="-171450" algn="l" defTabSz="685800" rtl="0" eaLnBrk="0" fontAlgn="base" hangingPunct="0">
              <a:lnSpc>
                <a:spcPct val="90000"/>
              </a:lnSpc>
              <a:spcBef>
                <a:spcPts val="750"/>
              </a:spcBef>
              <a:spcAft>
                <a:spcPct val="0"/>
              </a:spcAft>
              <a:buFont typeface="Arial" charset="0"/>
              <a:buChar char="•"/>
              <a:defRPr kumimoji="1" sz="2100" kern="1200">
                <a:solidFill>
                  <a:schemeClr val="tx1"/>
                </a:solidFill>
                <a:latin typeface="+mn-lt"/>
                <a:ea typeface="+mn-ea"/>
                <a:cs typeface="+mn-cs"/>
              </a:defRPr>
            </a:lvl1pPr>
            <a:lvl2pPr marL="514350" indent="-171450" algn="l" defTabSz="685800" rtl="0" eaLnBrk="0" fontAlgn="base" hangingPunct="0">
              <a:lnSpc>
                <a:spcPct val="90000"/>
              </a:lnSpc>
              <a:spcBef>
                <a:spcPts val="375"/>
              </a:spcBef>
              <a:spcAft>
                <a:spcPct val="0"/>
              </a:spcAft>
              <a:buFont typeface="Arial" charset="0"/>
              <a:buChar char="•"/>
              <a:defRPr kumimoji="1" kern="1200">
                <a:solidFill>
                  <a:schemeClr val="tx1"/>
                </a:solidFill>
                <a:latin typeface="+mn-lt"/>
                <a:ea typeface="+mn-ea"/>
                <a:cs typeface="+mn-cs"/>
              </a:defRPr>
            </a:lvl2pPr>
            <a:lvl3pPr marL="857250" indent="-171450" algn="l" defTabSz="685800" rtl="0" eaLnBrk="0" fontAlgn="base" hangingPunct="0">
              <a:lnSpc>
                <a:spcPct val="90000"/>
              </a:lnSpc>
              <a:spcBef>
                <a:spcPts val="375"/>
              </a:spcBef>
              <a:spcAft>
                <a:spcPct val="0"/>
              </a:spcAft>
              <a:buFont typeface="Arial" charset="0"/>
              <a:buChar char="•"/>
              <a:defRPr kumimoji="1" sz="1500" kern="1200">
                <a:solidFill>
                  <a:schemeClr val="tx1"/>
                </a:solidFill>
                <a:latin typeface="+mn-lt"/>
                <a:ea typeface="+mn-ea"/>
                <a:cs typeface="+mn-cs"/>
              </a:defRPr>
            </a:lvl3pPr>
            <a:lvl4pPr marL="1200150" indent="-171450" algn="l" defTabSz="685800" rtl="0" eaLnBrk="0" fontAlgn="base" hangingPunct="0">
              <a:lnSpc>
                <a:spcPct val="90000"/>
              </a:lnSpc>
              <a:spcBef>
                <a:spcPts val="375"/>
              </a:spcBef>
              <a:spcAft>
                <a:spcPct val="0"/>
              </a:spcAft>
              <a:buFont typeface="Arial" charset="0"/>
              <a:buChar char="•"/>
              <a:defRPr kumimoji="1" sz="1300" kern="1200">
                <a:solidFill>
                  <a:schemeClr val="tx1"/>
                </a:solidFill>
                <a:latin typeface="+mn-lt"/>
                <a:ea typeface="+mn-ea"/>
                <a:cs typeface="+mn-cs"/>
              </a:defRPr>
            </a:lvl4pPr>
            <a:lvl5pPr marL="1543050" indent="-171450" algn="l" defTabSz="685800" rtl="0" eaLnBrk="0" fontAlgn="base" hangingPunct="0">
              <a:lnSpc>
                <a:spcPct val="90000"/>
              </a:lnSpc>
              <a:spcBef>
                <a:spcPts val="375"/>
              </a:spcBef>
              <a:spcAft>
                <a:spcPct val="0"/>
              </a:spcAft>
              <a:buFont typeface="Arial" charset="0"/>
              <a:buChar char="•"/>
              <a:defRPr kumimoji="1" sz="13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9pPr>
          </a:lstStyle>
          <a:p>
            <a:pPr marL="0" marR="0" lvl="0" indent="0" algn="l" defTabSz="755957" rtl="0" eaLnBrk="0" fontAlgn="base" latinLnBrk="0" hangingPunct="0">
              <a:lnSpc>
                <a:spcPct val="100000"/>
              </a:lnSpc>
              <a:spcBef>
                <a:spcPts val="0"/>
              </a:spcBef>
              <a:spcAft>
                <a:spcPct val="0"/>
              </a:spcAft>
              <a:buClrTx/>
              <a:buSzTx/>
              <a:buFont typeface="Arial" charset="0"/>
              <a:buNone/>
              <a:tabLst/>
              <a:defRPr/>
            </a:pPr>
            <a:r>
              <a:rPr kumimoji="1" lang="ja-JP" altLang="en-US" sz="1200" b="0" i="0" u="none" strike="noStrike" kern="1200" cap="none" spc="0" normalizeH="0" baseline="0" noProof="0" dirty="0">
                <a:ln>
                  <a:noFill/>
                </a:ln>
                <a:solidFill>
                  <a:prstClr val="black"/>
                </a:solidFill>
                <a:effectLst/>
                <a:uLnTx/>
                <a:uFillTx/>
                <a:latin typeface="+mn-ea"/>
                <a:cs typeface="+mn-cs"/>
              </a:rPr>
              <a:t>出典：環境省「地域気候変動適応計画策定マニュアル 適応オプション一覧</a:t>
            </a:r>
            <a:r>
              <a:rPr lang="ja-JP" altLang="en-US" sz="1200" dirty="0">
                <a:solidFill>
                  <a:prstClr val="black"/>
                </a:solidFill>
                <a:latin typeface="+mn-ea"/>
              </a:rPr>
              <a:t>（</a:t>
            </a:r>
            <a:r>
              <a:rPr lang="en-US" altLang="ja-JP" sz="1200" dirty="0">
                <a:solidFill>
                  <a:prstClr val="black"/>
                </a:solidFill>
                <a:latin typeface="+mn-ea"/>
              </a:rPr>
              <a:t>2023</a:t>
            </a:r>
            <a:r>
              <a:rPr lang="ja-JP" altLang="en-US" sz="1200" dirty="0">
                <a:solidFill>
                  <a:prstClr val="black"/>
                </a:solidFill>
                <a:latin typeface="+mn-ea"/>
              </a:rPr>
              <a:t>年</a:t>
            </a:r>
            <a:r>
              <a:rPr lang="en-US" altLang="ja-JP" sz="1200" dirty="0">
                <a:solidFill>
                  <a:prstClr val="black"/>
                </a:solidFill>
                <a:latin typeface="+mn-ea"/>
              </a:rPr>
              <a:t>7</a:t>
            </a:r>
            <a:r>
              <a:rPr lang="ja-JP" altLang="en-US" sz="1200" dirty="0">
                <a:solidFill>
                  <a:prstClr val="black"/>
                </a:solidFill>
                <a:latin typeface="+mn-ea"/>
              </a:rPr>
              <a:t>月</a:t>
            </a:r>
            <a:r>
              <a:rPr lang="en-US" altLang="ja-JP" sz="1200" dirty="0">
                <a:solidFill>
                  <a:prstClr val="black"/>
                </a:solidFill>
                <a:latin typeface="+mn-ea"/>
              </a:rPr>
              <a:t>21</a:t>
            </a:r>
            <a:r>
              <a:rPr lang="ja-JP" altLang="en-US" sz="1200" dirty="0">
                <a:solidFill>
                  <a:prstClr val="black"/>
                </a:solidFill>
                <a:latin typeface="+mn-ea"/>
              </a:rPr>
              <a:t>日差替版）</a:t>
            </a:r>
            <a:r>
              <a:rPr kumimoji="1" lang="ja-JP" altLang="en-US" sz="1200" b="0" i="0" u="none" strike="noStrike" kern="1200" cap="none" spc="0" normalizeH="0" baseline="0" noProof="0" dirty="0">
                <a:ln>
                  <a:noFill/>
                </a:ln>
                <a:solidFill>
                  <a:prstClr val="black"/>
                </a:solidFill>
                <a:effectLst/>
                <a:uLnTx/>
                <a:uFillTx/>
                <a:latin typeface="+mn-ea"/>
                <a:cs typeface="+mn-cs"/>
              </a:rPr>
              <a:t>」</a:t>
            </a:r>
            <a:r>
              <a:rPr kumimoji="1" lang="en-US" altLang="ja-JP" sz="1200" b="0" i="0" u="none" strike="noStrike" kern="1200" cap="none" spc="0" normalizeH="0" baseline="0" noProof="0" dirty="0">
                <a:ln>
                  <a:noFill/>
                </a:ln>
                <a:solidFill>
                  <a:prstClr val="black"/>
                </a:solidFill>
                <a:effectLst/>
                <a:uLnTx/>
                <a:uFillTx/>
                <a:latin typeface="+mn-ea"/>
                <a:cs typeface="+mn-cs"/>
              </a:rPr>
              <a:t>https://adaptation-platform.nies.go.jp/local/plan/files/manual/07_option_list.xlsx</a:t>
            </a:r>
          </a:p>
          <a:p>
            <a:pPr marL="0" marR="0" lvl="0" indent="0" algn="l" defTabSz="755957" rtl="0" eaLnBrk="0" fontAlgn="base" latinLnBrk="0" hangingPunct="0">
              <a:lnSpc>
                <a:spcPct val="100000"/>
              </a:lnSpc>
              <a:spcBef>
                <a:spcPts val="0"/>
              </a:spcBef>
              <a:spcAft>
                <a:spcPct val="0"/>
              </a:spcAft>
              <a:buClrTx/>
              <a:buSzTx/>
              <a:buFont typeface="Arial" charset="0"/>
              <a:buNone/>
              <a:tabLst/>
              <a:defRPr/>
            </a:pPr>
            <a:r>
              <a:rPr lang="ja-JP" altLang="en-US" sz="1200" dirty="0">
                <a:solidFill>
                  <a:prstClr val="black"/>
                </a:solidFill>
                <a:latin typeface="+mn-ea"/>
              </a:rPr>
              <a:t>　　　</a:t>
            </a:r>
            <a:r>
              <a:rPr lang="en-US" altLang="ja-JP" sz="1200" dirty="0">
                <a:solidFill>
                  <a:prstClr val="black"/>
                </a:solidFill>
                <a:latin typeface="+mn-ea"/>
              </a:rPr>
              <a:t>A-PLAT</a:t>
            </a:r>
            <a:r>
              <a:rPr lang="ja-JP" altLang="en-US" sz="1200" dirty="0">
                <a:solidFill>
                  <a:prstClr val="black"/>
                </a:solidFill>
                <a:latin typeface="+mn-ea"/>
              </a:rPr>
              <a:t>「地域適応計画に記載のある適応策一覧（</a:t>
            </a:r>
            <a:r>
              <a:rPr lang="en-US" altLang="ja-JP" sz="1200" dirty="0">
                <a:solidFill>
                  <a:prstClr val="black"/>
                </a:solidFill>
                <a:latin typeface="+mn-ea"/>
              </a:rPr>
              <a:t>2022</a:t>
            </a:r>
            <a:r>
              <a:rPr lang="ja-JP" altLang="en-US" sz="1200" dirty="0">
                <a:solidFill>
                  <a:prstClr val="black"/>
                </a:solidFill>
                <a:latin typeface="+mn-ea"/>
              </a:rPr>
              <a:t>年</a:t>
            </a:r>
            <a:r>
              <a:rPr lang="en-US" altLang="ja-JP" sz="1200" dirty="0">
                <a:solidFill>
                  <a:prstClr val="black"/>
                </a:solidFill>
                <a:latin typeface="+mn-ea"/>
              </a:rPr>
              <a:t>12</a:t>
            </a:r>
            <a:r>
              <a:rPr lang="ja-JP" altLang="en-US" sz="1200" dirty="0">
                <a:solidFill>
                  <a:prstClr val="black"/>
                </a:solidFill>
                <a:latin typeface="+mn-ea"/>
              </a:rPr>
              <a:t>月</a:t>
            </a:r>
            <a:r>
              <a:rPr lang="en-US" altLang="ja-JP" sz="1200" dirty="0">
                <a:solidFill>
                  <a:prstClr val="black"/>
                </a:solidFill>
                <a:latin typeface="+mn-ea"/>
              </a:rPr>
              <a:t>17</a:t>
            </a:r>
            <a:r>
              <a:rPr lang="ja-JP" altLang="en-US" sz="1200" dirty="0">
                <a:solidFill>
                  <a:prstClr val="black"/>
                </a:solidFill>
                <a:latin typeface="+mn-ea"/>
              </a:rPr>
              <a:t>日版）」</a:t>
            </a:r>
            <a:r>
              <a:rPr lang="en-US" altLang="ja-JP" sz="1200" dirty="0">
                <a:solidFill>
                  <a:prstClr val="black"/>
                </a:solidFill>
                <a:latin typeface="+mn-ea"/>
              </a:rPr>
              <a:t>https://adaptation-platform.nies.go.jp/local/measures/file/list_local_adaptation_plan_2022_12.xlsx</a:t>
            </a:r>
            <a:endParaRPr kumimoji="1" lang="en-US" altLang="ja-JP" sz="1200" b="0" i="0" u="none" strike="noStrike" kern="1200" cap="none" spc="0" normalizeH="0" baseline="0" noProof="0" dirty="0">
              <a:ln>
                <a:noFill/>
              </a:ln>
              <a:solidFill>
                <a:prstClr val="black"/>
              </a:solidFill>
              <a:effectLst/>
              <a:uLnTx/>
              <a:uFillTx/>
              <a:latin typeface="+mn-ea"/>
              <a:cs typeface="+mn-cs"/>
            </a:endParaRPr>
          </a:p>
        </p:txBody>
      </p:sp>
      <p:sp>
        <p:nvSpPr>
          <p:cNvPr id="22" name="テキスト ボックス 21">
            <a:extLst>
              <a:ext uri="{FF2B5EF4-FFF2-40B4-BE49-F238E27FC236}">
                <a16:creationId xmlns:a16="http://schemas.microsoft.com/office/drawing/2014/main" id="{1B26C640-D51A-29C7-A3F7-5AEA65F16716}"/>
              </a:ext>
            </a:extLst>
          </p:cNvPr>
          <p:cNvSpPr txBox="1"/>
          <p:nvPr/>
        </p:nvSpPr>
        <p:spPr>
          <a:xfrm>
            <a:off x="626604" y="1162655"/>
            <a:ext cx="3452875" cy="1200329"/>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2400" b="0" i="0" u="none" strike="noStrike" kern="0" cap="none" spc="0" normalizeH="0" baseline="0" noProof="0" dirty="0">
                <a:ln>
                  <a:noFill/>
                </a:ln>
                <a:solidFill>
                  <a:srgbClr val="C00000"/>
                </a:solidFill>
                <a:effectLst/>
                <a:uLnTx/>
                <a:uFillTx/>
                <a:latin typeface="Meiryo UI"/>
                <a:ea typeface="Meiryo UI"/>
                <a:cs typeface="+mn-cs"/>
              </a:rPr>
              <a:t>まず</a:t>
            </a:r>
            <a:r>
              <a:rPr kumimoji="0" lang="zh-TW" altLang="en-US" sz="2400" b="0" i="0" u="none" strike="noStrike" kern="0" cap="none" spc="0" normalizeH="0" baseline="0" noProof="0" dirty="0">
                <a:ln>
                  <a:noFill/>
                </a:ln>
                <a:solidFill>
                  <a:srgbClr val="C00000"/>
                </a:solidFill>
                <a:effectLst/>
                <a:uLnTx/>
                <a:uFillTx/>
                <a:latin typeface="Meiryo UI"/>
                <a:ea typeface="Meiryo UI"/>
                <a:cs typeface="+mn-cs"/>
              </a:rPr>
              <a:t>第</a:t>
            </a:r>
            <a:r>
              <a:rPr kumimoji="0" lang="en-US" altLang="zh-TW" sz="2400" b="0" i="0" u="none" strike="noStrike" kern="0" cap="none" spc="0" normalizeH="0" baseline="0" noProof="0" dirty="0">
                <a:ln>
                  <a:noFill/>
                </a:ln>
                <a:solidFill>
                  <a:srgbClr val="C00000"/>
                </a:solidFill>
                <a:effectLst/>
                <a:uLnTx/>
                <a:uFillTx/>
                <a:latin typeface="Meiryo UI"/>
                <a:ea typeface="Meiryo UI"/>
                <a:cs typeface="+mn-cs"/>
              </a:rPr>
              <a:t>#</a:t>
            </a:r>
            <a:r>
              <a:rPr kumimoji="0" lang="zh-TW" altLang="en-US" sz="2400" b="0" i="0" u="none" strike="noStrike" kern="0" cap="none" spc="0" normalizeH="0" baseline="0" noProof="0" dirty="0">
                <a:ln>
                  <a:noFill/>
                </a:ln>
                <a:solidFill>
                  <a:srgbClr val="C00000"/>
                </a:solidFill>
                <a:effectLst/>
                <a:uLnTx/>
                <a:uFillTx/>
                <a:latin typeface="Meiryo UI"/>
                <a:ea typeface="Meiryo UI"/>
                <a:cs typeface="+mn-cs"/>
              </a:rPr>
              <a:t>次</a:t>
            </a:r>
            <a:r>
              <a:rPr kumimoji="0" lang="ja-JP" altLang="en-US" sz="2400" b="0" i="0" u="none" strike="noStrike" kern="0" cap="none" spc="0" normalizeH="0" baseline="0" noProof="0" dirty="0">
                <a:ln>
                  <a:noFill/>
                </a:ln>
                <a:solidFill>
                  <a:srgbClr val="C00000"/>
                </a:solidFill>
                <a:effectLst/>
                <a:uLnTx/>
                <a:uFillTx/>
                <a:latin typeface="Meiryo UI"/>
                <a:ea typeface="Meiryo UI"/>
                <a:cs typeface="+mn-cs"/>
              </a:rPr>
              <a:t>○○</a:t>
            </a:r>
            <a:r>
              <a:rPr kumimoji="0" lang="zh-TW" altLang="en-US" sz="2400" b="0" i="0" u="none" strike="noStrike" kern="0" cap="none" spc="0" normalizeH="0" baseline="0" noProof="0" dirty="0">
                <a:ln>
                  <a:noFill/>
                </a:ln>
                <a:solidFill>
                  <a:srgbClr val="C00000"/>
                </a:solidFill>
                <a:effectLst/>
                <a:uLnTx/>
                <a:uFillTx/>
                <a:latin typeface="Meiryo UI"/>
                <a:ea typeface="Meiryo UI"/>
                <a:cs typeface="+mn-cs"/>
              </a:rPr>
              <a:t>県環境計画</a:t>
            </a:r>
            <a:r>
              <a:rPr kumimoji="0" lang="ja-JP" altLang="en-US" sz="2400" b="0" i="0" u="none" strike="noStrike" kern="0" cap="none" spc="0" normalizeH="0" baseline="0" noProof="0" dirty="0">
                <a:ln>
                  <a:noFill/>
                </a:ln>
                <a:solidFill>
                  <a:srgbClr val="C00000"/>
                </a:solidFill>
                <a:effectLst/>
                <a:uLnTx/>
                <a:uFillTx/>
                <a:latin typeface="Meiryo UI"/>
                <a:ea typeface="Meiryo UI"/>
                <a:cs typeface="+mn-cs"/>
              </a:rPr>
              <a:t>（</a:t>
            </a:r>
            <a:r>
              <a:rPr kumimoji="0" lang="en-US" altLang="zh-TW" sz="2400" b="0" i="0" u="none" strike="noStrike" kern="0" cap="none" spc="0" normalizeH="0" baseline="0" noProof="0" dirty="0">
                <a:ln>
                  <a:noFill/>
                </a:ln>
                <a:solidFill>
                  <a:srgbClr val="C00000"/>
                </a:solidFill>
                <a:effectLst/>
                <a:uLnTx/>
                <a:uFillTx/>
                <a:latin typeface="Meiryo UI"/>
                <a:ea typeface="Meiryo UI"/>
                <a:cs typeface="+mn-cs"/>
              </a:rPr>
              <a:t>p##</a:t>
            </a:r>
            <a:r>
              <a:rPr kumimoji="0" lang="zh-TW" altLang="en-US" sz="2400" b="0" i="0" u="none" strike="noStrike" kern="0" cap="none" spc="0" normalizeH="0" baseline="0" noProof="0" dirty="0">
                <a:ln>
                  <a:noFill/>
                </a:ln>
                <a:solidFill>
                  <a:srgbClr val="C00000"/>
                </a:solidFill>
                <a:effectLst/>
                <a:uLnTx/>
                <a:uFillTx/>
                <a:latin typeface="Meiryo UI"/>
                <a:ea typeface="Meiryo UI"/>
                <a:cs typeface="+mn-cs"/>
              </a:rPr>
              <a:t>～</a:t>
            </a:r>
            <a:r>
              <a:rPr kumimoji="0" lang="en-US" altLang="zh-TW" sz="2400" b="0" i="0" u="none" strike="noStrike" kern="0" cap="none" spc="0" normalizeH="0" baseline="0" noProof="0" dirty="0">
                <a:ln>
                  <a:noFill/>
                </a:ln>
                <a:solidFill>
                  <a:srgbClr val="C00000"/>
                </a:solidFill>
                <a:effectLst/>
                <a:uLnTx/>
                <a:uFillTx/>
                <a:latin typeface="Meiryo UI"/>
                <a:ea typeface="Meiryo UI"/>
                <a:cs typeface="+mn-cs"/>
              </a:rPr>
              <a:t>##</a:t>
            </a:r>
            <a:r>
              <a:rPr kumimoji="0" lang="ja-JP" altLang="en-US" sz="2400" b="0" i="0" u="none" strike="noStrike" kern="0" cap="none" spc="0" normalizeH="0" baseline="0" noProof="0" dirty="0">
                <a:ln>
                  <a:noFill/>
                </a:ln>
                <a:solidFill>
                  <a:srgbClr val="C00000"/>
                </a:solidFill>
                <a:effectLst/>
                <a:uLnTx/>
                <a:uFillTx/>
                <a:latin typeface="Meiryo UI"/>
                <a:ea typeface="Meiryo UI"/>
                <a:cs typeface="+mn-cs"/>
              </a:rPr>
              <a:t>）を確認しましょう</a:t>
            </a:r>
          </a:p>
        </p:txBody>
      </p:sp>
      <p:pic>
        <p:nvPicPr>
          <p:cNvPr id="24" name="グラフィックス 23" descr="熱望 枠線">
            <a:extLst>
              <a:ext uri="{FF2B5EF4-FFF2-40B4-BE49-F238E27FC236}">
                <a16:creationId xmlns:a16="http://schemas.microsoft.com/office/drawing/2014/main" id="{8FCCFC15-0E35-8FA1-7F52-227213DC6FC7}"/>
              </a:ext>
            </a:extLst>
          </p:cNvPr>
          <p:cNvPicPr>
            <a:picLocks noChangeAspect="1"/>
          </p:cNvPicPr>
          <p:nvPr/>
        </p:nvPicPr>
        <p:blipFill>
          <a:blip r:embed="rId2">
            <a:duotone>
              <a:srgbClr val="ED7D31">
                <a:shade val="45000"/>
                <a:satMod val="135000"/>
              </a:srgbClr>
              <a:prstClr val="white"/>
            </a:duotone>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414" y="1161728"/>
            <a:ext cx="715292" cy="715292"/>
          </a:xfrm>
          <a:prstGeom prst="rect">
            <a:avLst/>
          </a:prstGeom>
        </p:spPr>
      </p:pic>
      <p:sp>
        <p:nvSpPr>
          <p:cNvPr id="25" name="四角形: メモ 24">
            <a:extLst>
              <a:ext uri="{FF2B5EF4-FFF2-40B4-BE49-F238E27FC236}">
                <a16:creationId xmlns:a16="http://schemas.microsoft.com/office/drawing/2014/main" id="{AC5F7566-7184-AF40-EFC6-EE0F47D91B3C}"/>
              </a:ext>
            </a:extLst>
          </p:cNvPr>
          <p:cNvSpPr/>
          <p:nvPr/>
        </p:nvSpPr>
        <p:spPr>
          <a:xfrm>
            <a:off x="615735" y="1145269"/>
            <a:ext cx="3452875" cy="1268534"/>
          </a:xfrm>
          <a:prstGeom prst="foldedCorner">
            <a:avLst/>
          </a:prstGeom>
          <a:noFill/>
          <a:ln w="12700" cap="flat" cmpd="sng" algn="ctr">
            <a:solidFill>
              <a:srgbClr val="C00000"/>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Meiryo UI"/>
              <a:ea typeface="Meiryo UI"/>
              <a:cs typeface="+mn-cs"/>
            </a:endParaRPr>
          </a:p>
        </p:txBody>
      </p:sp>
      <p:sp>
        <p:nvSpPr>
          <p:cNvPr id="26" name="テキスト ボックス 25">
            <a:extLst>
              <a:ext uri="{FF2B5EF4-FFF2-40B4-BE49-F238E27FC236}">
                <a16:creationId xmlns:a16="http://schemas.microsoft.com/office/drawing/2014/main" id="{E75FBA10-74E0-9213-36BD-06BDBEDF1332}"/>
              </a:ext>
            </a:extLst>
          </p:cNvPr>
          <p:cNvSpPr txBox="1"/>
          <p:nvPr/>
        </p:nvSpPr>
        <p:spPr>
          <a:xfrm>
            <a:off x="6731944" y="1278092"/>
            <a:ext cx="4041136" cy="733534"/>
          </a:xfrm>
          <a:prstGeom prst="rect">
            <a:avLst/>
          </a:prstGeom>
          <a:noFill/>
        </p:spPr>
        <p:txBody>
          <a:bodyPr wrap="square">
            <a:spAutoFit/>
          </a:bodyPr>
          <a:lstStyle/>
          <a:p>
            <a:pPr marL="0" marR="0" lvl="0" indent="0" algn="l" defTabSz="914400" rtl="0" eaLnBrk="1" fontAlgn="auto" latinLnBrk="0" hangingPunct="1">
              <a:lnSpc>
                <a:spcPts val="2500"/>
              </a:lnSpc>
              <a:spcBef>
                <a:spcPts val="0"/>
              </a:spcBef>
              <a:spcAft>
                <a:spcPts val="0"/>
              </a:spcAft>
              <a:buClrTx/>
              <a:buSzTx/>
              <a:buFontTx/>
              <a:buNone/>
              <a:tabLst/>
              <a:defRPr/>
            </a:pPr>
            <a:r>
              <a:rPr kumimoji="0" lang="ja-JP" altLang="en-US" sz="2400" kern="0" dirty="0">
                <a:solidFill>
                  <a:srgbClr val="C00000"/>
                </a:solidFill>
                <a:latin typeface="Meiryo UI"/>
                <a:ea typeface="Meiryo UI"/>
              </a:rPr>
              <a:t>♦</a:t>
            </a:r>
            <a:r>
              <a:rPr kumimoji="0" lang="ja-JP" altLang="en-US" sz="2400" b="0" i="0" u="none" strike="noStrike" kern="0" cap="none" spc="0" normalizeH="0" baseline="0" noProof="0" dirty="0">
                <a:ln>
                  <a:noFill/>
                </a:ln>
                <a:solidFill>
                  <a:srgbClr val="C00000"/>
                </a:solidFill>
                <a:effectLst/>
                <a:uLnTx/>
                <a:uFillTx/>
                <a:latin typeface="Meiryo UI"/>
                <a:ea typeface="Meiryo UI"/>
                <a:cs typeface="+mn-cs"/>
              </a:rPr>
              <a:t>庁内コミュニケーションシート</a:t>
            </a:r>
            <a:endParaRPr kumimoji="0" lang="en-US" altLang="ja-JP" sz="2400" b="0" i="0" u="none" strike="noStrike" kern="0" cap="none" spc="0" normalizeH="0" baseline="0" noProof="0" dirty="0">
              <a:ln>
                <a:noFill/>
              </a:ln>
              <a:solidFill>
                <a:srgbClr val="C00000"/>
              </a:solidFill>
              <a:effectLst/>
              <a:uLnTx/>
              <a:uFillTx/>
              <a:latin typeface="Meiryo UI"/>
              <a:ea typeface="Meiryo UI"/>
              <a:cs typeface="+mn-cs"/>
            </a:endParaRPr>
          </a:p>
          <a:p>
            <a:pPr marL="0" marR="0" lvl="0" indent="0" algn="l" defTabSz="914400" rtl="0" eaLnBrk="1" fontAlgn="auto" latinLnBrk="0" hangingPunct="1">
              <a:lnSpc>
                <a:spcPts val="2500"/>
              </a:lnSpc>
              <a:spcBef>
                <a:spcPts val="0"/>
              </a:spcBef>
              <a:spcAft>
                <a:spcPts val="0"/>
              </a:spcAft>
              <a:buClrTx/>
              <a:buSzTx/>
              <a:buFontTx/>
              <a:buNone/>
              <a:tabLst/>
              <a:defRPr/>
            </a:pPr>
            <a:r>
              <a:rPr kumimoji="0" lang="ja-JP" altLang="en-US" sz="2400" kern="0" dirty="0">
                <a:solidFill>
                  <a:srgbClr val="C00000"/>
                </a:solidFill>
                <a:latin typeface="Meiryo UI"/>
                <a:ea typeface="Meiryo UI"/>
              </a:rPr>
              <a:t>♦インフォグラフィック</a:t>
            </a:r>
            <a:endParaRPr kumimoji="0" lang="ja-JP" altLang="en-US" sz="2400" b="0" i="0" u="none" strike="noStrike" kern="0" cap="none" spc="0" normalizeH="0" baseline="0" noProof="0" dirty="0">
              <a:ln>
                <a:noFill/>
              </a:ln>
              <a:solidFill>
                <a:srgbClr val="C00000"/>
              </a:solidFill>
              <a:effectLst/>
              <a:uLnTx/>
              <a:uFillTx/>
              <a:latin typeface="Meiryo UI"/>
              <a:ea typeface="Meiryo UI"/>
              <a:cs typeface="+mn-cs"/>
            </a:endParaRPr>
          </a:p>
        </p:txBody>
      </p:sp>
      <p:sp>
        <p:nvSpPr>
          <p:cNvPr id="27" name="四角形: メモ 26">
            <a:extLst>
              <a:ext uri="{FF2B5EF4-FFF2-40B4-BE49-F238E27FC236}">
                <a16:creationId xmlns:a16="http://schemas.microsoft.com/office/drawing/2014/main" id="{E1A743F5-8E76-F516-FF27-AC0AA3EB15E9}"/>
              </a:ext>
            </a:extLst>
          </p:cNvPr>
          <p:cNvSpPr/>
          <p:nvPr/>
        </p:nvSpPr>
        <p:spPr>
          <a:xfrm>
            <a:off x="6544199" y="1169793"/>
            <a:ext cx="3938617" cy="906937"/>
          </a:xfrm>
          <a:prstGeom prst="foldedCorner">
            <a:avLst/>
          </a:prstGeom>
          <a:noFill/>
          <a:ln w="12700" cap="flat" cmpd="sng" algn="ctr">
            <a:solidFill>
              <a:srgbClr val="C00000"/>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Meiryo UI"/>
              <a:ea typeface="Meiryo UI"/>
              <a:cs typeface="+mn-cs"/>
            </a:endParaRPr>
          </a:p>
        </p:txBody>
      </p:sp>
      <p:pic>
        <p:nvPicPr>
          <p:cNvPr id="28" name="グラフィックス 27" descr="熱望 枠線">
            <a:extLst>
              <a:ext uri="{FF2B5EF4-FFF2-40B4-BE49-F238E27FC236}">
                <a16:creationId xmlns:a16="http://schemas.microsoft.com/office/drawing/2014/main" id="{B87435D1-DDC6-3686-90A2-D83154A01F80}"/>
              </a:ext>
            </a:extLst>
          </p:cNvPr>
          <p:cNvPicPr>
            <a:picLocks noChangeAspect="1"/>
          </p:cNvPicPr>
          <p:nvPr/>
        </p:nvPicPr>
        <p:blipFill>
          <a:blip r:embed="rId2">
            <a:duotone>
              <a:srgbClr val="ED7D31">
                <a:shade val="45000"/>
                <a:satMod val="135000"/>
              </a:srgbClr>
              <a:prstClr val="white"/>
            </a:duotone>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615560" y="1239059"/>
            <a:ext cx="715292" cy="715292"/>
          </a:xfrm>
          <a:prstGeom prst="rect">
            <a:avLst/>
          </a:prstGeom>
        </p:spPr>
      </p:pic>
      <p:sp>
        <p:nvSpPr>
          <p:cNvPr id="29" name="矢印: 右 28">
            <a:extLst>
              <a:ext uri="{FF2B5EF4-FFF2-40B4-BE49-F238E27FC236}">
                <a16:creationId xmlns:a16="http://schemas.microsoft.com/office/drawing/2014/main" id="{D70AB5E9-3EE7-BCB0-E75F-856AD5C4B2EF}"/>
              </a:ext>
            </a:extLst>
          </p:cNvPr>
          <p:cNvSpPr/>
          <p:nvPr/>
        </p:nvSpPr>
        <p:spPr>
          <a:xfrm>
            <a:off x="4203886" y="1406877"/>
            <a:ext cx="1208517" cy="300799"/>
          </a:xfrm>
          <a:prstGeom prst="rightArrow">
            <a:avLst/>
          </a:prstGeom>
          <a:gradFill flip="none" rotWithShape="1">
            <a:gsLst>
              <a:gs pos="0">
                <a:srgbClr val="FF9900"/>
              </a:gs>
              <a:gs pos="100000">
                <a:srgbClr val="FFFFCC"/>
              </a:gs>
            </a:gsLst>
            <a:lin ang="10800000" scaled="1"/>
            <a:tileRect/>
          </a:gra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Meiryo UI"/>
              <a:ea typeface="Meiryo UI"/>
              <a:cs typeface="+mn-cs"/>
            </a:endParaRPr>
          </a:p>
        </p:txBody>
      </p:sp>
      <p:sp>
        <p:nvSpPr>
          <p:cNvPr id="30" name="テキスト ボックス 29">
            <a:extLst>
              <a:ext uri="{FF2B5EF4-FFF2-40B4-BE49-F238E27FC236}">
                <a16:creationId xmlns:a16="http://schemas.microsoft.com/office/drawing/2014/main" id="{42DC4D68-60A4-7887-B2FF-C6A4787C7CBD}"/>
              </a:ext>
            </a:extLst>
          </p:cNvPr>
          <p:cNvSpPr txBox="1"/>
          <p:nvPr/>
        </p:nvSpPr>
        <p:spPr>
          <a:xfrm>
            <a:off x="4079479" y="1634423"/>
            <a:ext cx="1420604" cy="92333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1800" b="0" i="0" u="none" strike="noStrike" kern="0" cap="none" spc="0" normalizeH="0" baseline="0" noProof="0" dirty="0">
                <a:ln>
                  <a:noFill/>
                </a:ln>
                <a:solidFill>
                  <a:prstClr val="black"/>
                </a:solidFill>
                <a:effectLst/>
                <a:uLnTx/>
                <a:uFillTx/>
                <a:latin typeface="Meiryo UI"/>
                <a:ea typeface="Meiryo UI"/>
                <a:cs typeface="+mn-cs"/>
              </a:rPr>
              <a:t>県計画の項目以外を調べる場合</a:t>
            </a:r>
            <a:endParaRPr kumimoji="1" lang="ja-JP" altLang="en-US" sz="1800" b="0" i="0" u="none" strike="noStrike" kern="1200" cap="none" spc="0" normalizeH="0" baseline="0" noProof="0" dirty="0">
              <a:ln>
                <a:noFill/>
              </a:ln>
              <a:solidFill>
                <a:prstClr val="black"/>
              </a:solidFill>
              <a:effectLst/>
              <a:uLnTx/>
              <a:uFillTx/>
              <a:latin typeface="Meiryo UI"/>
              <a:ea typeface="Meiryo UI"/>
              <a:cs typeface="+mn-cs"/>
            </a:endParaRPr>
          </a:p>
        </p:txBody>
      </p:sp>
      <p:sp>
        <p:nvSpPr>
          <p:cNvPr id="31" name="テキスト ボックス 30">
            <a:extLst>
              <a:ext uri="{FF2B5EF4-FFF2-40B4-BE49-F238E27FC236}">
                <a16:creationId xmlns:a16="http://schemas.microsoft.com/office/drawing/2014/main" id="{0FC6A832-3ACF-96EC-2DFE-6722D93ABB0B}"/>
              </a:ext>
            </a:extLst>
          </p:cNvPr>
          <p:cNvSpPr txBox="1"/>
          <p:nvPr/>
        </p:nvSpPr>
        <p:spPr>
          <a:xfrm>
            <a:off x="457683" y="4753041"/>
            <a:ext cx="3782120" cy="1054135"/>
          </a:xfrm>
          <a:prstGeom prst="rect">
            <a:avLst/>
          </a:prstGeom>
          <a:noFill/>
        </p:spPr>
        <p:txBody>
          <a:bodyPr wrap="square">
            <a:spAutoFit/>
          </a:bodyPr>
          <a:lstStyle/>
          <a:p>
            <a:pPr marL="0" marR="0" lvl="0" indent="0" algn="l" defTabSz="914400" rtl="0" eaLnBrk="1" fontAlgn="auto" latinLnBrk="0" hangingPunct="1">
              <a:lnSpc>
                <a:spcPts val="2500"/>
              </a:lnSpc>
              <a:spcBef>
                <a:spcPts val="0"/>
              </a:spcBef>
              <a:spcAft>
                <a:spcPts val="0"/>
              </a:spcAft>
              <a:buClrTx/>
              <a:buSzTx/>
              <a:buFontTx/>
              <a:buNone/>
              <a:tabLst/>
              <a:defRPr/>
            </a:pPr>
            <a:r>
              <a:rPr kumimoji="0" lang="ja-JP" altLang="en-US" sz="2400" b="0" i="0" u="none" strike="noStrike" kern="0" cap="none" spc="0" normalizeH="0" baseline="0" noProof="0" dirty="0">
                <a:ln>
                  <a:noFill/>
                </a:ln>
                <a:solidFill>
                  <a:srgbClr val="C00000"/>
                </a:solidFill>
                <a:effectLst/>
                <a:uLnTx/>
                <a:uFillTx/>
                <a:latin typeface="Meiryo UI"/>
                <a:ea typeface="Meiryo UI"/>
                <a:cs typeface="+mn-cs"/>
              </a:rPr>
              <a:t>♦適応オプション一覧</a:t>
            </a:r>
            <a:endParaRPr kumimoji="0" lang="en-US" altLang="ja-JP" sz="2400" b="0" i="0" u="none" strike="noStrike" kern="0" cap="none" spc="0" normalizeH="0" baseline="0" noProof="0" dirty="0">
              <a:ln>
                <a:noFill/>
              </a:ln>
              <a:solidFill>
                <a:srgbClr val="C00000"/>
              </a:solidFill>
              <a:effectLst/>
              <a:uLnTx/>
              <a:uFillTx/>
              <a:latin typeface="Meiryo UI"/>
              <a:ea typeface="Meiryo UI"/>
              <a:cs typeface="+mn-cs"/>
            </a:endParaRPr>
          </a:p>
          <a:p>
            <a:pPr marL="269875" marR="0" lvl="0" indent="-269875" algn="l" defTabSz="914400" rtl="0" eaLnBrk="1" fontAlgn="auto" latinLnBrk="0" hangingPunct="1">
              <a:lnSpc>
                <a:spcPts val="2500"/>
              </a:lnSpc>
              <a:spcBef>
                <a:spcPts val="0"/>
              </a:spcBef>
              <a:spcAft>
                <a:spcPts val="0"/>
              </a:spcAft>
              <a:buClrTx/>
              <a:buSzTx/>
              <a:buFontTx/>
              <a:buNone/>
              <a:tabLst/>
              <a:defRPr/>
            </a:pPr>
            <a:r>
              <a:rPr kumimoji="0" lang="ja-JP" altLang="en-US" sz="2400" b="0" i="0" u="none" strike="noStrike" kern="0" cap="none" spc="0" normalizeH="0" baseline="0" noProof="0" dirty="0">
                <a:ln>
                  <a:noFill/>
                </a:ln>
                <a:solidFill>
                  <a:srgbClr val="C00000"/>
                </a:solidFill>
                <a:effectLst/>
                <a:uLnTx/>
                <a:uFillTx/>
                <a:latin typeface="Meiryo UI"/>
                <a:ea typeface="Meiryo UI"/>
                <a:cs typeface="+mn-cs"/>
              </a:rPr>
              <a:t>♦地域適応計画に記載のある適応策一覧</a:t>
            </a:r>
          </a:p>
        </p:txBody>
      </p:sp>
      <p:sp>
        <p:nvSpPr>
          <p:cNvPr id="32" name="テキスト ボックス 31">
            <a:extLst>
              <a:ext uri="{FF2B5EF4-FFF2-40B4-BE49-F238E27FC236}">
                <a16:creationId xmlns:a16="http://schemas.microsoft.com/office/drawing/2014/main" id="{3436D306-1F3E-E832-E30F-F13C36FEAC30}"/>
              </a:ext>
            </a:extLst>
          </p:cNvPr>
          <p:cNvSpPr txBox="1"/>
          <p:nvPr/>
        </p:nvSpPr>
        <p:spPr>
          <a:xfrm>
            <a:off x="847898" y="4005996"/>
            <a:ext cx="1377898" cy="369332"/>
          </a:xfrm>
          <a:prstGeom prst="rect">
            <a:avLst/>
          </a:prstGeom>
          <a:noFill/>
        </p:spPr>
        <p:txBody>
          <a:bodyPr wrap="squar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ja-JP" altLang="en-US" sz="1800" b="0" i="0" u="none" strike="noStrike" kern="0" cap="none" spc="0" normalizeH="0" baseline="0" noProof="0" dirty="0">
                <a:ln>
                  <a:noFill/>
                </a:ln>
                <a:solidFill>
                  <a:prstClr val="black"/>
                </a:solidFill>
                <a:effectLst/>
                <a:uLnTx/>
                <a:uFillTx/>
                <a:latin typeface="Meiryo UI"/>
                <a:ea typeface="Meiryo UI"/>
                <a:cs typeface="+mn-cs"/>
              </a:rPr>
              <a:t>さらに詳しく</a:t>
            </a:r>
            <a:endParaRPr kumimoji="1" lang="ja-JP" altLang="en-US" sz="1800" b="0" i="0" u="none" strike="noStrike" kern="1200" cap="none" spc="0" normalizeH="0" baseline="0" noProof="0" dirty="0">
              <a:ln>
                <a:noFill/>
              </a:ln>
              <a:solidFill>
                <a:prstClr val="black"/>
              </a:solidFill>
              <a:effectLst/>
              <a:uLnTx/>
              <a:uFillTx/>
              <a:latin typeface="Meiryo UI"/>
              <a:ea typeface="Meiryo UI"/>
              <a:cs typeface="+mn-cs"/>
            </a:endParaRPr>
          </a:p>
        </p:txBody>
      </p:sp>
      <p:sp>
        <p:nvSpPr>
          <p:cNvPr id="33" name="矢印: 右 32">
            <a:extLst>
              <a:ext uri="{FF2B5EF4-FFF2-40B4-BE49-F238E27FC236}">
                <a16:creationId xmlns:a16="http://schemas.microsoft.com/office/drawing/2014/main" id="{0EF41CA9-D202-7AE0-91E0-070F989DE273}"/>
              </a:ext>
            </a:extLst>
          </p:cNvPr>
          <p:cNvSpPr/>
          <p:nvPr/>
        </p:nvSpPr>
        <p:spPr>
          <a:xfrm rot="5400000">
            <a:off x="2000839" y="4108333"/>
            <a:ext cx="682665" cy="300799"/>
          </a:xfrm>
          <a:prstGeom prst="rightArrow">
            <a:avLst/>
          </a:prstGeom>
          <a:gradFill flip="none" rotWithShape="1">
            <a:gsLst>
              <a:gs pos="0">
                <a:srgbClr val="FF9900"/>
              </a:gs>
              <a:gs pos="100000">
                <a:srgbClr val="FFFFCC"/>
              </a:gs>
            </a:gsLst>
            <a:lin ang="10800000" scaled="1"/>
            <a:tileRect/>
          </a:gra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Meiryo UI"/>
              <a:ea typeface="Meiryo UI"/>
              <a:cs typeface="+mn-cs"/>
            </a:endParaRPr>
          </a:p>
        </p:txBody>
      </p:sp>
      <p:pic>
        <p:nvPicPr>
          <p:cNvPr id="34" name="図 33">
            <a:extLst>
              <a:ext uri="{FF2B5EF4-FFF2-40B4-BE49-F238E27FC236}">
                <a16:creationId xmlns:a16="http://schemas.microsoft.com/office/drawing/2014/main" id="{AB701683-D6E9-EE6A-609E-599080455B86}"/>
              </a:ext>
            </a:extLst>
          </p:cNvPr>
          <p:cNvPicPr>
            <a:picLocks noChangeAspect="1"/>
          </p:cNvPicPr>
          <p:nvPr/>
        </p:nvPicPr>
        <p:blipFill rotWithShape="1">
          <a:blip r:embed="rId4"/>
          <a:srcRect l="53088" t="24053" r="10835" b="49395"/>
          <a:stretch/>
        </p:blipFill>
        <p:spPr>
          <a:xfrm>
            <a:off x="5174143" y="2249909"/>
            <a:ext cx="3347415" cy="1385847"/>
          </a:xfrm>
          <a:prstGeom prst="rect">
            <a:avLst/>
          </a:prstGeom>
          <a:ln>
            <a:solidFill>
              <a:schemeClr val="bg1">
                <a:lumMod val="50000"/>
              </a:schemeClr>
            </a:solidFill>
          </a:ln>
        </p:spPr>
      </p:pic>
      <p:pic>
        <p:nvPicPr>
          <p:cNvPr id="35" name="図 34">
            <a:extLst>
              <a:ext uri="{FF2B5EF4-FFF2-40B4-BE49-F238E27FC236}">
                <a16:creationId xmlns:a16="http://schemas.microsoft.com/office/drawing/2014/main" id="{5DB1C810-AC5A-413B-C674-5425B56BCE43}"/>
              </a:ext>
            </a:extLst>
          </p:cNvPr>
          <p:cNvPicPr>
            <a:picLocks noChangeAspect="1"/>
          </p:cNvPicPr>
          <p:nvPr/>
        </p:nvPicPr>
        <p:blipFill rotWithShape="1">
          <a:blip r:embed="rId5"/>
          <a:srcRect l="17239" t="12154" r="16971" b="5447"/>
          <a:stretch/>
        </p:blipFill>
        <p:spPr>
          <a:xfrm>
            <a:off x="8752512" y="2380264"/>
            <a:ext cx="1781748" cy="1255265"/>
          </a:xfrm>
          <a:prstGeom prst="rect">
            <a:avLst/>
          </a:prstGeom>
        </p:spPr>
      </p:pic>
      <p:pic>
        <p:nvPicPr>
          <p:cNvPr id="36" name="グラフィックス 35" descr="熱望 枠線">
            <a:extLst>
              <a:ext uri="{FF2B5EF4-FFF2-40B4-BE49-F238E27FC236}">
                <a16:creationId xmlns:a16="http://schemas.microsoft.com/office/drawing/2014/main" id="{648C8876-CAEE-F463-68E5-83C58D5EED60}"/>
              </a:ext>
            </a:extLst>
          </p:cNvPr>
          <p:cNvPicPr>
            <a:picLocks noChangeAspect="1"/>
          </p:cNvPicPr>
          <p:nvPr/>
        </p:nvPicPr>
        <p:blipFill>
          <a:blip r:embed="rId2">
            <a:duotone>
              <a:srgbClr val="ED7D31">
                <a:shade val="45000"/>
                <a:satMod val="135000"/>
              </a:srgbClr>
              <a:prstClr val="white"/>
            </a:duotone>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99953" y="4690604"/>
            <a:ext cx="715292" cy="715292"/>
          </a:xfrm>
          <a:prstGeom prst="rect">
            <a:avLst/>
          </a:prstGeom>
        </p:spPr>
      </p:pic>
      <p:pic>
        <p:nvPicPr>
          <p:cNvPr id="37" name="図 36">
            <a:extLst>
              <a:ext uri="{FF2B5EF4-FFF2-40B4-BE49-F238E27FC236}">
                <a16:creationId xmlns:a16="http://schemas.microsoft.com/office/drawing/2014/main" id="{7DA5C392-9265-B28E-5FAA-9109A7B9007E}"/>
              </a:ext>
            </a:extLst>
          </p:cNvPr>
          <p:cNvPicPr>
            <a:picLocks noChangeAspect="1"/>
          </p:cNvPicPr>
          <p:nvPr/>
        </p:nvPicPr>
        <p:blipFill rotWithShape="1">
          <a:blip r:embed="rId6"/>
          <a:srcRect t="23323" b="640"/>
          <a:stretch/>
        </p:blipFill>
        <p:spPr>
          <a:xfrm>
            <a:off x="4445456" y="4602146"/>
            <a:ext cx="3466807" cy="1419818"/>
          </a:xfrm>
          <a:prstGeom prst="rect">
            <a:avLst/>
          </a:prstGeom>
        </p:spPr>
      </p:pic>
      <p:sp>
        <p:nvSpPr>
          <p:cNvPr id="38" name="吹き出し: 角を丸めた四角形 37">
            <a:extLst>
              <a:ext uri="{FF2B5EF4-FFF2-40B4-BE49-F238E27FC236}">
                <a16:creationId xmlns:a16="http://schemas.microsoft.com/office/drawing/2014/main" id="{E3FFC22F-8461-BF8C-8E66-630DA31BAC65}"/>
              </a:ext>
            </a:extLst>
          </p:cNvPr>
          <p:cNvSpPr/>
          <p:nvPr/>
        </p:nvSpPr>
        <p:spPr>
          <a:xfrm>
            <a:off x="8152878" y="4742015"/>
            <a:ext cx="2246114" cy="1163782"/>
          </a:xfrm>
          <a:prstGeom prst="wedgeRoundRectCallout">
            <a:avLst>
              <a:gd name="adj1" fmla="val -48841"/>
              <a:gd name="adj2" fmla="val -14658"/>
              <a:gd name="adj3" fmla="val 16667"/>
            </a:avLst>
          </a:prstGeom>
          <a:solidFill>
            <a:srgbClr val="CCFF33">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r>
              <a:rPr lang="ja-JP" altLang="en-US" sz="2400" dirty="0">
                <a:solidFill>
                  <a:schemeClr val="tx1"/>
                </a:solidFill>
                <a:latin typeface="Meiryo UI" panose="020B0604030504040204" pitchFamily="50" charset="-128"/>
                <a:ea typeface="Meiryo UI" panose="020B0604030504040204" pitchFamily="50" charset="-128"/>
              </a:rPr>
              <a:t>記載がない項目は、ご質問下さい</a:t>
            </a:r>
          </a:p>
        </p:txBody>
      </p:sp>
      <p:sp>
        <p:nvSpPr>
          <p:cNvPr id="39" name="四角形: メモ 38">
            <a:extLst>
              <a:ext uri="{FF2B5EF4-FFF2-40B4-BE49-F238E27FC236}">
                <a16:creationId xmlns:a16="http://schemas.microsoft.com/office/drawing/2014/main" id="{28DB0EE1-A4E0-6D5E-9FC4-C3C9ED8EE130}"/>
              </a:ext>
            </a:extLst>
          </p:cNvPr>
          <p:cNvSpPr/>
          <p:nvPr/>
        </p:nvSpPr>
        <p:spPr>
          <a:xfrm>
            <a:off x="443991" y="4728140"/>
            <a:ext cx="3727600" cy="1163782"/>
          </a:xfrm>
          <a:prstGeom prst="foldedCorner">
            <a:avLst/>
          </a:prstGeom>
          <a:noFill/>
          <a:ln w="12700" cap="flat" cmpd="sng" algn="ctr">
            <a:solidFill>
              <a:srgbClr val="C00000"/>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Meiryo UI"/>
              <a:ea typeface="Meiryo UI"/>
              <a:cs typeface="+mn-cs"/>
            </a:endParaRPr>
          </a:p>
        </p:txBody>
      </p:sp>
      <p:pic>
        <p:nvPicPr>
          <p:cNvPr id="3" name="図 2">
            <a:extLst>
              <a:ext uri="{FF2B5EF4-FFF2-40B4-BE49-F238E27FC236}">
                <a16:creationId xmlns:a16="http://schemas.microsoft.com/office/drawing/2014/main" id="{2C102D5F-BE33-B393-0390-357B111EBF23}"/>
              </a:ext>
            </a:extLst>
          </p:cNvPr>
          <p:cNvPicPr>
            <a:picLocks noChangeAspect="1"/>
          </p:cNvPicPr>
          <p:nvPr/>
        </p:nvPicPr>
        <p:blipFill>
          <a:blip r:embed="rId7"/>
          <a:stretch>
            <a:fillRect/>
          </a:stretch>
        </p:blipFill>
        <p:spPr>
          <a:xfrm>
            <a:off x="1845807" y="2473252"/>
            <a:ext cx="984723" cy="1396889"/>
          </a:xfrm>
          <a:prstGeom prst="rect">
            <a:avLst/>
          </a:prstGeom>
          <a:ln>
            <a:solidFill>
              <a:srgbClr val="002060"/>
            </a:solidFill>
          </a:ln>
        </p:spPr>
      </p:pic>
      <p:sp>
        <p:nvSpPr>
          <p:cNvPr id="5" name="Slide Number Placeholder 5">
            <a:extLst>
              <a:ext uri="{FF2B5EF4-FFF2-40B4-BE49-F238E27FC236}">
                <a16:creationId xmlns:a16="http://schemas.microsoft.com/office/drawing/2014/main" id="{8C2F1AB4-30F1-B666-A365-112DF7242BC9}"/>
              </a:ext>
            </a:extLst>
          </p:cNvPr>
          <p:cNvSpPr>
            <a:spLocks noGrp="1"/>
          </p:cNvSpPr>
          <p:nvPr>
            <p:ph type="sldNum" sz="quarter" idx="12"/>
          </p:nvPr>
        </p:nvSpPr>
        <p:spPr>
          <a:xfrm>
            <a:off x="8116355" y="7006700"/>
            <a:ext cx="2405658" cy="402483"/>
          </a:xfrm>
        </p:spPr>
        <p:txBody>
          <a:bodyPr/>
          <a:lstStyle/>
          <a:p>
            <a:fld id="{66F6F5A3-2017-4170-902B-D1F77411E903}" type="slidenum">
              <a:rPr kumimoji="1" lang="ja-JP" altLang="en-US" smtClean="0"/>
              <a:pPr/>
              <a:t>35</a:t>
            </a:fld>
            <a:endParaRPr kumimoji="1" lang="ja-JP" altLang="en-US"/>
          </a:p>
        </p:txBody>
      </p:sp>
    </p:spTree>
    <p:extLst>
      <p:ext uri="{BB962C8B-B14F-4D97-AF65-F5344CB8AC3E}">
        <p14:creationId xmlns:p14="http://schemas.microsoft.com/office/powerpoint/2010/main" val="40343925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タイトル 1">
            <a:extLst>
              <a:ext uri="{FF2B5EF4-FFF2-40B4-BE49-F238E27FC236}">
                <a16:creationId xmlns:a16="http://schemas.microsoft.com/office/drawing/2014/main" id="{645F022E-DEEC-6878-F3B8-04A776F49307}"/>
              </a:ext>
            </a:extLst>
          </p:cNvPr>
          <p:cNvSpPr txBox="1">
            <a:spLocks/>
          </p:cNvSpPr>
          <p:nvPr/>
        </p:nvSpPr>
        <p:spPr>
          <a:xfrm>
            <a:off x="0" y="565609"/>
            <a:ext cx="10691813" cy="401226"/>
          </a:xfrm>
          <a:prstGeom prst="rect">
            <a:avLst/>
          </a:prstGeom>
        </p:spPr>
        <p:txBody>
          <a:bodyPr vert="horz" lIns="91440" tIns="0" rIns="91440" bIns="45720" rtlCol="0" anchor="t" anchorCtr="0">
            <a:noAutofit/>
          </a:bodyPr>
          <a:lstStyle>
            <a:lvl1pPr marL="0" indent="0" algn="l" defTabSz="755957" rtl="0" eaLnBrk="1" latinLnBrk="0" hangingPunct="1">
              <a:lnSpc>
                <a:spcPct val="90000"/>
              </a:lnSpc>
              <a:spcBef>
                <a:spcPct val="0"/>
              </a:spcBef>
              <a:buNone/>
              <a:defRPr kumimoji="1" sz="3086" b="1" kern="1200">
                <a:solidFill>
                  <a:srgbClr val="0070C0"/>
                </a:solidFill>
                <a:latin typeface="+mj-lt"/>
                <a:ea typeface="+mj-ea"/>
                <a:cs typeface="+mj-cs"/>
              </a:defRPr>
            </a:lvl1pPr>
          </a:lstStyle>
          <a:p>
            <a:r>
              <a:rPr lang="ja-JP" altLang="en-US" sz="2800" dirty="0">
                <a:latin typeface="+mn-ea"/>
                <a:ea typeface="+mn-ea"/>
              </a:rPr>
              <a:t>　ひな形「</a:t>
            </a:r>
            <a:r>
              <a:rPr lang="en-US" altLang="ja-JP" sz="2800" dirty="0">
                <a:latin typeface="+mn-ea"/>
                <a:ea typeface="+mn-ea"/>
              </a:rPr>
              <a:t>5.</a:t>
            </a:r>
            <a:r>
              <a:rPr lang="ja-JP" altLang="en-US" sz="2800" dirty="0">
                <a:latin typeface="+mn-ea"/>
                <a:ea typeface="+mn-ea"/>
              </a:rPr>
              <a:t>主な施策」に書き込む　</a:t>
            </a:r>
          </a:p>
        </p:txBody>
      </p:sp>
      <p:sp>
        <p:nvSpPr>
          <p:cNvPr id="15" name="テキスト ボックス 14">
            <a:extLst>
              <a:ext uri="{FF2B5EF4-FFF2-40B4-BE49-F238E27FC236}">
                <a16:creationId xmlns:a16="http://schemas.microsoft.com/office/drawing/2014/main" id="{D8D60DDF-6503-E58F-9A6C-2142AD398B0B}"/>
              </a:ext>
            </a:extLst>
          </p:cNvPr>
          <p:cNvSpPr txBox="1"/>
          <p:nvPr/>
        </p:nvSpPr>
        <p:spPr>
          <a:xfrm>
            <a:off x="4262893" y="1433185"/>
            <a:ext cx="5320297" cy="1846659"/>
          </a:xfrm>
          <a:prstGeom prst="rect">
            <a:avLst/>
          </a:prstGeom>
          <a:noFill/>
          <a:ln>
            <a:solidFill>
              <a:schemeClr val="tx1">
                <a:lumMod val="95000"/>
                <a:lumOff val="5000"/>
              </a:schemeClr>
            </a:solidFill>
          </a:ln>
        </p:spPr>
        <p:txBody>
          <a:bodyPr wrap="square">
            <a:spAutoFit/>
          </a:bodyPr>
          <a:lstStyle/>
          <a:p>
            <a:pPr marL="457200" marR="0" lvl="0" indent="-457200" algn="l" defTabSz="914400" rtl="0" eaLnBrk="1" fontAlgn="auto" latinLnBrk="0" hangingPunct="1">
              <a:lnSpc>
                <a:spcPct val="100000"/>
              </a:lnSpc>
              <a:spcBef>
                <a:spcPts val="0"/>
              </a:spcBef>
              <a:spcAft>
                <a:spcPts val="0"/>
              </a:spcAft>
              <a:buClrTx/>
              <a:buSzTx/>
              <a:buFontTx/>
              <a:buAutoNum type="arabicPeriod" startAt="5"/>
              <a:tabLst/>
              <a:defRPr/>
            </a:pPr>
            <a:r>
              <a:rPr lang="ja-JP" altLang="en-US" sz="2000" dirty="0">
                <a:solidFill>
                  <a:prstClr val="black"/>
                </a:solidFill>
                <a:latin typeface="Meiryo UI"/>
                <a:ea typeface="Meiryo UI"/>
              </a:rPr>
              <a:t>主な施策</a:t>
            </a:r>
            <a:endParaRPr kumimoji="1" lang="ja-JP" altLang="en-US" sz="2000" b="0" i="0" u="none" strike="noStrike" kern="1200" cap="none" spc="0" normalizeH="0" baseline="0" noProof="0" dirty="0">
              <a:ln>
                <a:noFill/>
              </a:ln>
              <a:solidFill>
                <a:prstClr val="black"/>
              </a:solidFill>
              <a:effectLst/>
              <a:uLnTx/>
              <a:uFillTx/>
              <a:latin typeface="Meiryo UI"/>
              <a:ea typeface="Meiryo UI"/>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2000" dirty="0">
                <a:solidFill>
                  <a:prstClr val="black"/>
                </a:solidFill>
                <a:latin typeface="Meiryo UI"/>
                <a:ea typeface="Meiryo UI"/>
              </a:rPr>
              <a:t>5</a:t>
            </a:r>
            <a:r>
              <a:rPr kumimoji="1" lang="en-US" altLang="ja-JP" sz="2000" b="0" i="0" u="none" strike="noStrike" kern="1200" cap="none" spc="0" normalizeH="0" baseline="0" noProof="0" dirty="0">
                <a:ln>
                  <a:noFill/>
                </a:ln>
                <a:solidFill>
                  <a:prstClr val="black"/>
                </a:solidFill>
                <a:effectLst/>
                <a:uLnTx/>
                <a:uFillTx/>
                <a:latin typeface="Meiryo UI"/>
                <a:ea typeface="Meiryo UI"/>
                <a:cs typeface="+mn-cs"/>
              </a:rPr>
              <a:t>.1</a:t>
            </a:r>
            <a:r>
              <a:rPr kumimoji="1" lang="ja-JP" altLang="en-US" sz="2000" b="0" i="0" u="none" strike="noStrike" kern="1200" cap="none" spc="0" normalizeH="0" baseline="0" noProof="0" dirty="0">
                <a:ln>
                  <a:noFill/>
                </a:ln>
                <a:solidFill>
                  <a:prstClr val="black"/>
                </a:solidFill>
                <a:effectLst/>
                <a:uLnTx/>
                <a:uFillTx/>
                <a:latin typeface="Meiryo UI"/>
                <a:ea typeface="Meiryo UI"/>
                <a:cs typeface="+mn-cs"/>
              </a:rPr>
              <a:t>〇〇分野・項目</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2000" b="0" i="0" u="none" strike="noStrike" kern="1200" cap="none" spc="0" normalizeH="0" baseline="0" noProof="0" dirty="0">
                <a:ln>
                  <a:noFill/>
                </a:ln>
                <a:solidFill>
                  <a:prstClr val="black"/>
                </a:solidFill>
                <a:effectLst/>
                <a:uLnTx/>
                <a:uFillTx/>
                <a:latin typeface="Meiryo UI"/>
                <a:ea typeface="Meiryo UI"/>
                <a:cs typeface="+mn-cs"/>
              </a:rPr>
              <a:t>　　　</a:t>
            </a:r>
            <a:r>
              <a:rPr kumimoji="1" lang="en-US" altLang="ja-JP" sz="2000" b="0" i="0" u="none" strike="noStrike" kern="1200" cap="none" spc="0" normalizeH="0" baseline="0" noProof="0" dirty="0">
                <a:ln>
                  <a:noFill/>
                </a:ln>
                <a:solidFill>
                  <a:prstClr val="black"/>
                </a:solidFill>
                <a:effectLst/>
                <a:uLnTx/>
                <a:uFillTx/>
                <a:latin typeface="Meiryo UI"/>
                <a:ea typeface="Meiryo UI"/>
                <a:cs typeface="+mn-cs"/>
              </a:rPr>
              <a:t>1</a:t>
            </a:r>
            <a:r>
              <a:rPr kumimoji="1" lang="ja-JP" altLang="en-US" sz="2000" b="0" i="0" u="none" strike="noStrike" kern="1200" cap="none" spc="0" normalizeH="0" baseline="0" noProof="0" dirty="0">
                <a:ln>
                  <a:noFill/>
                </a:ln>
                <a:solidFill>
                  <a:prstClr val="black"/>
                </a:solidFill>
                <a:effectLst/>
                <a:uLnTx/>
                <a:uFillTx/>
                <a:latin typeface="Meiryo UI"/>
                <a:ea typeface="Meiryo UI"/>
                <a:cs typeface="+mn-cs"/>
              </a:rPr>
              <a:t>）</a:t>
            </a:r>
            <a:r>
              <a:rPr lang="ja-JP" altLang="en-US" sz="2000" dirty="0">
                <a:solidFill>
                  <a:prstClr val="black"/>
                </a:solidFill>
                <a:latin typeface="Meiryo UI"/>
                <a:ea typeface="Meiryo UI"/>
              </a:rPr>
              <a:t>主な施策</a:t>
            </a:r>
            <a:endParaRPr kumimoji="1" lang="en-US" altLang="ja-JP" sz="2000" b="0" i="0" u="none" strike="noStrike" kern="1200" cap="none" spc="0" normalizeH="0" baseline="0" noProof="0" dirty="0">
              <a:ln>
                <a:noFill/>
              </a:ln>
              <a:solidFill>
                <a:prstClr val="black"/>
              </a:solidFill>
              <a:effectLst/>
              <a:uLnTx/>
              <a:uFillTx/>
              <a:latin typeface="Meiryo UI"/>
              <a:ea typeface="Meiryo UI"/>
              <a:cs typeface="+mn-cs"/>
            </a:endParaRPr>
          </a:p>
          <a:p>
            <a:pPr marL="269875" algn="just"/>
            <a:r>
              <a:rPr lang="ja-JP" altLang="en-US" sz="1800" kern="100" dirty="0">
                <a:effectLst/>
                <a:latin typeface="BIZ UDPゴシック" panose="020B0400000000000000" pitchFamily="50" charset="-128"/>
                <a:ea typeface="BIZ UDPゴシック" panose="020B0400000000000000" pitchFamily="50" charset="-128"/>
                <a:cs typeface="Times New Roman" panose="02020603050405020304" pitchFamily="18" charset="0"/>
              </a:rPr>
              <a:t>　　</a:t>
            </a:r>
            <a:r>
              <a:rPr lang="ja-JP" altLang="ja-JP" sz="1800" kern="100" dirty="0">
                <a:effectLst/>
                <a:latin typeface="BIZ UDPゴシック" panose="020B0400000000000000" pitchFamily="50" charset="-128"/>
                <a:ea typeface="BIZ UDPゴシック" panose="020B0400000000000000" pitchFamily="50" charset="-128"/>
                <a:cs typeface="Times New Roman" panose="02020603050405020304" pitchFamily="18" charset="0"/>
              </a:rPr>
              <a:t>・ </a:t>
            </a:r>
          </a:p>
          <a:p>
            <a:pPr marL="269875" algn="just"/>
            <a:r>
              <a:rPr lang="ja-JP" altLang="en-US" sz="1800" kern="100" dirty="0">
                <a:effectLst/>
                <a:latin typeface="BIZ UDPゴシック" panose="020B0400000000000000" pitchFamily="50" charset="-128"/>
                <a:ea typeface="BIZ UDPゴシック" panose="020B0400000000000000" pitchFamily="50" charset="-128"/>
                <a:cs typeface="Times New Roman" panose="02020603050405020304" pitchFamily="18" charset="0"/>
              </a:rPr>
              <a:t>　　</a:t>
            </a:r>
            <a:r>
              <a:rPr lang="ja-JP" altLang="ja-JP" sz="1800" kern="100" dirty="0">
                <a:effectLst/>
                <a:latin typeface="BIZ UDPゴシック" panose="020B0400000000000000" pitchFamily="50" charset="-128"/>
                <a:ea typeface="BIZ UDPゴシック" panose="020B0400000000000000" pitchFamily="50" charset="-128"/>
                <a:cs typeface="Times New Roman" panose="02020603050405020304" pitchFamily="18" charset="0"/>
              </a:rPr>
              <a:t>・ </a:t>
            </a:r>
          </a:p>
          <a:p>
            <a:pPr marL="179705" algn="just"/>
            <a:r>
              <a:rPr lang="ja-JP" altLang="en-US" sz="1800" kern="100" dirty="0">
                <a:effectLst/>
                <a:latin typeface="BIZ UDPゴシック" panose="020B0400000000000000" pitchFamily="50" charset="-128"/>
                <a:ea typeface="BIZ UDPゴシック" panose="020B0400000000000000" pitchFamily="50" charset="-128"/>
                <a:cs typeface="Times New Roman" panose="02020603050405020304" pitchFamily="18" charset="0"/>
              </a:rPr>
              <a:t>　　</a:t>
            </a:r>
            <a:endParaRPr kumimoji="1" lang="ja-JP" altLang="en-US" sz="2000" b="0" i="0" u="none" strike="noStrike" kern="1200" cap="none" spc="0" normalizeH="0" baseline="0" noProof="0" dirty="0">
              <a:ln>
                <a:noFill/>
              </a:ln>
              <a:solidFill>
                <a:prstClr val="black"/>
              </a:solidFill>
              <a:effectLst/>
              <a:uLnTx/>
              <a:uFillTx/>
              <a:latin typeface="Meiryo UI"/>
              <a:ea typeface="Meiryo UI"/>
              <a:cs typeface="+mn-cs"/>
            </a:endParaRPr>
          </a:p>
        </p:txBody>
      </p:sp>
      <p:sp>
        <p:nvSpPr>
          <p:cNvPr id="18" name="テキスト ボックス 17">
            <a:extLst>
              <a:ext uri="{FF2B5EF4-FFF2-40B4-BE49-F238E27FC236}">
                <a16:creationId xmlns:a16="http://schemas.microsoft.com/office/drawing/2014/main" id="{420516D5-418D-78FA-09BC-5120859C5AA0}"/>
              </a:ext>
            </a:extLst>
          </p:cNvPr>
          <p:cNvSpPr txBox="1"/>
          <p:nvPr/>
        </p:nvSpPr>
        <p:spPr>
          <a:xfrm>
            <a:off x="524878" y="1620270"/>
            <a:ext cx="3622492" cy="1200329"/>
          </a:xfrm>
          <a:prstGeom prst="rect">
            <a:avLst/>
          </a:prstGeom>
          <a:noFill/>
        </p:spPr>
        <p:txBody>
          <a:bodyPr wrap="square" rtlCol="0">
            <a:spAutoFit/>
          </a:bodyPr>
          <a:lstStyle/>
          <a:p>
            <a:pPr marL="176213" marR="0" lvl="0" indent="-176213" algn="l"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srgbClr val="0070C0"/>
                </a:solidFill>
                <a:effectLst/>
                <a:uLnTx/>
                <a:uFillTx/>
                <a:latin typeface="Meiryo UI"/>
                <a:ea typeface="Meiryo UI"/>
                <a:cs typeface="+mn-cs"/>
              </a:rPr>
              <a:t>▶１文～数文</a:t>
            </a:r>
            <a:r>
              <a:rPr lang="ja-JP" altLang="en-US" dirty="0">
                <a:solidFill>
                  <a:srgbClr val="0070C0"/>
                </a:solidFill>
                <a:latin typeface="Meiryo UI"/>
                <a:ea typeface="Meiryo UI"/>
              </a:rPr>
              <a:t>程度</a:t>
            </a:r>
            <a:r>
              <a:rPr kumimoji="1" lang="ja-JP" altLang="en-US" sz="1800" b="0" i="0" u="none" strike="noStrike" kern="1200" cap="none" spc="0" normalizeH="0" baseline="0" noProof="0" dirty="0">
                <a:ln>
                  <a:noFill/>
                </a:ln>
                <a:solidFill>
                  <a:srgbClr val="0070C0"/>
                </a:solidFill>
                <a:effectLst/>
                <a:uLnTx/>
                <a:uFillTx/>
                <a:latin typeface="Meiryo UI"/>
                <a:ea typeface="Meiryo UI"/>
                <a:cs typeface="+mn-cs"/>
              </a:rPr>
              <a:t>書き込みましょう。</a:t>
            </a:r>
          </a:p>
          <a:p>
            <a:pPr marL="176213" marR="0" lvl="0" indent="-176213" algn="l" defTabSz="914400" rtl="0" eaLnBrk="1" fontAlgn="auto" latinLnBrk="0" hangingPunct="1">
              <a:lnSpc>
                <a:spcPct val="100000"/>
              </a:lnSpc>
              <a:spcBef>
                <a:spcPts val="0"/>
              </a:spcBef>
              <a:spcAft>
                <a:spcPts val="0"/>
              </a:spcAft>
              <a:buClrTx/>
              <a:buSzTx/>
              <a:buFontTx/>
              <a:buNone/>
              <a:tabLst/>
              <a:defRPr/>
            </a:pPr>
            <a:endParaRPr kumimoji="1" lang="en-US" altLang="ja-JP" sz="1800" b="0" i="0" u="none" strike="noStrike" kern="1200" cap="none" spc="0" normalizeH="0" baseline="0" noProof="0" dirty="0">
              <a:ln>
                <a:noFill/>
              </a:ln>
              <a:solidFill>
                <a:srgbClr val="0070C0"/>
              </a:solidFill>
              <a:effectLst/>
              <a:uLnTx/>
              <a:uFillTx/>
              <a:latin typeface="Meiryo UI"/>
              <a:ea typeface="Meiryo UI"/>
              <a:cs typeface="+mn-cs"/>
            </a:endParaRPr>
          </a:p>
          <a:p>
            <a:pPr marL="176213" marR="0" lvl="0" indent="-176213" algn="l"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srgbClr val="0070C0"/>
                </a:solidFill>
                <a:effectLst/>
                <a:uLnTx/>
                <a:uFillTx/>
                <a:latin typeface="Meiryo UI"/>
                <a:ea typeface="Meiryo UI"/>
                <a:cs typeface="+mn-cs"/>
              </a:rPr>
              <a:t>▶今日は</a:t>
            </a:r>
            <a:r>
              <a:rPr kumimoji="1" lang="en-US" altLang="ja-JP" sz="1800" b="0" i="0" u="none" strike="noStrike" kern="1200" cap="none" spc="0" normalizeH="0" baseline="0" noProof="0" dirty="0">
                <a:ln>
                  <a:noFill/>
                </a:ln>
                <a:solidFill>
                  <a:srgbClr val="0070C0"/>
                </a:solidFill>
                <a:effectLst/>
                <a:uLnTx/>
                <a:uFillTx/>
                <a:latin typeface="Meiryo UI"/>
                <a:ea typeface="Meiryo UI"/>
                <a:cs typeface="+mn-cs"/>
              </a:rPr>
              <a:t>1</a:t>
            </a:r>
            <a:r>
              <a:rPr kumimoji="1" lang="ja-JP" altLang="en-US" sz="1800" b="0" i="0" u="none" strike="noStrike" kern="1200" cap="none" spc="0" normalizeH="0" baseline="0" noProof="0" dirty="0">
                <a:ln>
                  <a:noFill/>
                </a:ln>
                <a:solidFill>
                  <a:srgbClr val="0070C0"/>
                </a:solidFill>
                <a:effectLst/>
                <a:uLnTx/>
                <a:uFillTx/>
                <a:latin typeface="Meiryo UI"/>
                <a:ea typeface="Meiryo UI"/>
                <a:cs typeface="+mn-cs"/>
              </a:rPr>
              <a:t>分野だけでも大丈夫です。残りは後日記載下さい。</a:t>
            </a:r>
            <a:endParaRPr kumimoji="1" lang="en-US" altLang="ja-JP" sz="1800" b="0" i="0" u="none" strike="noStrike" kern="1200" cap="none" spc="0" normalizeH="0" baseline="0" noProof="0" dirty="0">
              <a:ln>
                <a:noFill/>
              </a:ln>
              <a:solidFill>
                <a:srgbClr val="0070C0"/>
              </a:solidFill>
              <a:effectLst/>
              <a:uLnTx/>
              <a:uFillTx/>
              <a:latin typeface="Meiryo UI"/>
              <a:ea typeface="Meiryo UI"/>
              <a:cs typeface="+mn-cs"/>
            </a:endParaRPr>
          </a:p>
        </p:txBody>
      </p:sp>
      <p:cxnSp>
        <p:nvCxnSpPr>
          <p:cNvPr id="19" name="直線矢印コネクタ 18">
            <a:extLst>
              <a:ext uri="{FF2B5EF4-FFF2-40B4-BE49-F238E27FC236}">
                <a16:creationId xmlns:a16="http://schemas.microsoft.com/office/drawing/2014/main" id="{F65E41BF-DBAC-531F-16F3-F5E9AFE0F6BF}"/>
              </a:ext>
            </a:extLst>
          </p:cNvPr>
          <p:cNvCxnSpPr>
            <a:cxnSpLocks/>
          </p:cNvCxnSpPr>
          <p:nvPr/>
        </p:nvCxnSpPr>
        <p:spPr>
          <a:xfrm>
            <a:off x="3997745" y="1995055"/>
            <a:ext cx="682622" cy="208755"/>
          </a:xfrm>
          <a:prstGeom prst="straightConnector1">
            <a:avLst/>
          </a:prstGeom>
          <a:ln w="12700">
            <a:solidFill>
              <a:srgbClr val="00B0F0"/>
            </a:solidFill>
            <a:tailEnd type="triangle"/>
          </a:ln>
        </p:spPr>
        <p:style>
          <a:lnRef idx="1">
            <a:schemeClr val="accent1"/>
          </a:lnRef>
          <a:fillRef idx="0">
            <a:schemeClr val="accent1"/>
          </a:fillRef>
          <a:effectRef idx="0">
            <a:schemeClr val="accent1"/>
          </a:effectRef>
          <a:fontRef idx="minor">
            <a:schemeClr val="tx1"/>
          </a:fontRef>
        </p:style>
      </p:cxnSp>
      <p:sp>
        <p:nvSpPr>
          <p:cNvPr id="21" name="テキスト ボックス 20">
            <a:extLst>
              <a:ext uri="{FF2B5EF4-FFF2-40B4-BE49-F238E27FC236}">
                <a16:creationId xmlns:a16="http://schemas.microsoft.com/office/drawing/2014/main" id="{89366A2E-A0B5-D6BE-F29E-A04C72DB6A50}"/>
              </a:ext>
            </a:extLst>
          </p:cNvPr>
          <p:cNvSpPr txBox="1"/>
          <p:nvPr/>
        </p:nvSpPr>
        <p:spPr>
          <a:xfrm>
            <a:off x="5974867" y="950174"/>
            <a:ext cx="2316921"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2400" dirty="0">
                <a:latin typeface="Meiryo UI"/>
                <a:ea typeface="Meiryo UI"/>
              </a:rPr>
              <a:t>【</a:t>
            </a:r>
            <a:r>
              <a:rPr lang="ja-JP" altLang="en-US" sz="2400" dirty="0">
                <a:latin typeface="Meiryo UI"/>
                <a:ea typeface="Meiryo UI"/>
              </a:rPr>
              <a:t>ひな形</a:t>
            </a:r>
            <a:r>
              <a:rPr lang="en-US" altLang="ja-JP" sz="2400" dirty="0">
                <a:latin typeface="Meiryo UI"/>
                <a:ea typeface="Meiryo UI"/>
              </a:rPr>
              <a:t>】</a:t>
            </a:r>
            <a:endParaRPr kumimoji="1" lang="en-US" altLang="ja-JP" sz="2400" b="0" i="0" u="none" strike="noStrike" kern="1200" cap="none" spc="0" normalizeH="0" baseline="0" noProof="0" dirty="0">
              <a:ln>
                <a:noFill/>
              </a:ln>
              <a:effectLst/>
              <a:uLnTx/>
              <a:uFillTx/>
              <a:latin typeface="Meiryo UI"/>
              <a:ea typeface="Meiryo UI"/>
              <a:cs typeface="+mn-cs"/>
            </a:endParaRPr>
          </a:p>
        </p:txBody>
      </p:sp>
      <p:sp>
        <p:nvSpPr>
          <p:cNvPr id="22" name="テキスト ボックス 21">
            <a:extLst>
              <a:ext uri="{FF2B5EF4-FFF2-40B4-BE49-F238E27FC236}">
                <a16:creationId xmlns:a16="http://schemas.microsoft.com/office/drawing/2014/main" id="{FC55C71D-8A3D-4EC6-3C29-DAE9C911D89E}"/>
              </a:ext>
            </a:extLst>
          </p:cNvPr>
          <p:cNvSpPr txBox="1"/>
          <p:nvPr/>
        </p:nvSpPr>
        <p:spPr>
          <a:xfrm>
            <a:off x="524878" y="4741946"/>
            <a:ext cx="2950697" cy="923330"/>
          </a:xfrm>
          <a:prstGeom prst="rect">
            <a:avLst/>
          </a:prstGeom>
          <a:noFill/>
        </p:spPr>
        <p:txBody>
          <a:bodyPr wrap="square" rtlCol="0">
            <a:spAutoFit/>
          </a:bodyPr>
          <a:lstStyle/>
          <a:p>
            <a:pPr marR="0" lvl="0" algn="l"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srgbClr val="0070C0"/>
                </a:solidFill>
                <a:effectLst/>
                <a:uLnTx/>
                <a:uFillTx/>
                <a:latin typeface="Meiryo UI"/>
                <a:ea typeface="Meiryo UI"/>
                <a:cs typeface="+mn-cs"/>
              </a:rPr>
              <a:t>○○県地域適応計画の該当箇所の抜粋も掲載しているので、ご利用下さい</a:t>
            </a:r>
            <a:endParaRPr kumimoji="1" lang="en-US" altLang="ja-JP" sz="1800" b="0" i="0" u="none" strike="noStrike" kern="1200" cap="none" spc="0" normalizeH="0" baseline="0" noProof="0" dirty="0">
              <a:ln>
                <a:noFill/>
              </a:ln>
              <a:solidFill>
                <a:srgbClr val="0070C0"/>
              </a:solidFill>
              <a:effectLst/>
              <a:uLnTx/>
              <a:uFillTx/>
              <a:latin typeface="Meiryo UI"/>
              <a:ea typeface="Meiryo UI"/>
              <a:cs typeface="+mn-cs"/>
            </a:endParaRPr>
          </a:p>
        </p:txBody>
      </p:sp>
      <p:pic>
        <p:nvPicPr>
          <p:cNvPr id="2" name="グラフィックス 1" descr="クリップボード 枠線">
            <a:extLst>
              <a:ext uri="{FF2B5EF4-FFF2-40B4-BE49-F238E27FC236}">
                <a16:creationId xmlns:a16="http://schemas.microsoft.com/office/drawing/2014/main" id="{37C6B138-F581-94AE-C348-D4F0FDA5B49F}"/>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9896988" y="281474"/>
            <a:ext cx="633553" cy="633553"/>
          </a:xfrm>
          <a:prstGeom prst="rect">
            <a:avLst/>
          </a:prstGeom>
        </p:spPr>
      </p:pic>
      <p:sp>
        <p:nvSpPr>
          <p:cNvPr id="4" name="テキスト ボックス 3">
            <a:extLst>
              <a:ext uri="{FF2B5EF4-FFF2-40B4-BE49-F238E27FC236}">
                <a16:creationId xmlns:a16="http://schemas.microsoft.com/office/drawing/2014/main" id="{1E5CEE09-4F15-7449-1F5D-E93791E0A3B9}"/>
              </a:ext>
            </a:extLst>
          </p:cNvPr>
          <p:cNvSpPr txBox="1"/>
          <p:nvPr/>
        </p:nvSpPr>
        <p:spPr>
          <a:xfrm>
            <a:off x="4262893" y="3495451"/>
            <a:ext cx="5357972" cy="3416320"/>
          </a:xfrm>
          <a:prstGeom prst="rect">
            <a:avLst/>
          </a:prstGeom>
          <a:noFill/>
          <a:ln>
            <a:solidFill>
              <a:srgbClr val="002060"/>
            </a:solidFill>
          </a:ln>
        </p:spPr>
        <p:txBody>
          <a:bodyPr wrap="square">
            <a:spAutoFit/>
          </a:bodyPr>
          <a:lstStyle/>
          <a:p>
            <a:r>
              <a:rPr lang="en-US" altLang="ja-JP" dirty="0"/>
              <a:t>【</a:t>
            </a:r>
            <a:r>
              <a:rPr lang="ja-JP" altLang="en-US" dirty="0"/>
              <a:t>農林水産業分野</a:t>
            </a:r>
            <a:r>
              <a:rPr lang="en-US" altLang="ja-JP" dirty="0"/>
              <a:t>】</a:t>
            </a:r>
          </a:p>
          <a:p>
            <a:r>
              <a:rPr lang="ja-JP" altLang="en-US" dirty="0"/>
              <a:t>・　農作物の高温耐性品種の開発やかんきつ類など暖地型作物の導入の検討など、温暖化に対応した技術開発を進めます。</a:t>
            </a:r>
            <a:endParaRPr lang="en-US" altLang="ja-JP" dirty="0"/>
          </a:p>
          <a:p>
            <a:r>
              <a:rPr lang="en-US" altLang="ja-JP" dirty="0"/>
              <a:t>【</a:t>
            </a:r>
            <a:r>
              <a:rPr lang="ja-JP" altLang="en-US" dirty="0"/>
              <a:t>自然災害・沿岸域分野</a:t>
            </a:r>
            <a:r>
              <a:rPr lang="en-US" altLang="ja-JP" dirty="0"/>
              <a:t>】</a:t>
            </a:r>
          </a:p>
          <a:p>
            <a:r>
              <a:rPr lang="ja-JP" altLang="en-US" dirty="0"/>
              <a:t>・　河川改修や想定最大規模降雨に対する洪水ハザードマップ作成等を推進するとともに、流域のあらゆる関係者が共同して流域全体で水害を軽減させる「流域治水」を計画的に推進します。</a:t>
            </a:r>
            <a:endParaRPr lang="en-US" altLang="ja-JP" dirty="0"/>
          </a:p>
          <a:p>
            <a:r>
              <a:rPr lang="en-US" altLang="ja-JP" dirty="0"/>
              <a:t>【</a:t>
            </a:r>
            <a:r>
              <a:rPr lang="ja-JP" altLang="en-US" dirty="0"/>
              <a:t>健康分野</a:t>
            </a:r>
            <a:r>
              <a:rPr lang="en-US" altLang="ja-JP" dirty="0"/>
              <a:t>】</a:t>
            </a:r>
          </a:p>
          <a:p>
            <a:r>
              <a:rPr lang="ja-JP" altLang="en-US" dirty="0"/>
              <a:t>・　熱中症発生状況等に対する注意喚起や、予防・対処法についての普及啓発を行います。</a:t>
            </a:r>
          </a:p>
        </p:txBody>
      </p:sp>
      <p:sp>
        <p:nvSpPr>
          <p:cNvPr id="6" name="テキスト ボックス 5">
            <a:extLst>
              <a:ext uri="{FF2B5EF4-FFF2-40B4-BE49-F238E27FC236}">
                <a16:creationId xmlns:a16="http://schemas.microsoft.com/office/drawing/2014/main" id="{B041E712-A6DB-156A-C262-4788FCC3F4E6}"/>
              </a:ext>
            </a:extLst>
          </p:cNvPr>
          <p:cNvSpPr txBox="1"/>
          <p:nvPr/>
        </p:nvSpPr>
        <p:spPr>
          <a:xfrm>
            <a:off x="2972255" y="7037201"/>
            <a:ext cx="6665359" cy="307777"/>
          </a:xfrm>
          <a:prstGeom prst="rect">
            <a:avLst/>
          </a:prstGeom>
          <a:noFill/>
        </p:spPr>
        <p:txBody>
          <a:bodyPr wrap="square">
            <a:spAutoFit/>
          </a:bodyPr>
          <a:lstStyle/>
          <a:p>
            <a:pPr algn="r"/>
            <a:r>
              <a:rPr lang="ja-JP" altLang="en-US" sz="1400" dirty="0">
                <a:latin typeface="+mn-ea"/>
              </a:rPr>
              <a:t>≪気候変動適応に関する分野別適応策≫第</a:t>
            </a:r>
            <a:r>
              <a:rPr lang="en-US" altLang="ja-JP" sz="1400" dirty="0">
                <a:latin typeface="+mn-ea"/>
              </a:rPr>
              <a:t>#</a:t>
            </a:r>
            <a:r>
              <a:rPr lang="ja-JP" altLang="en-US" sz="1400" dirty="0">
                <a:latin typeface="+mn-ea"/>
              </a:rPr>
              <a:t>次○○県環境計画</a:t>
            </a:r>
            <a:r>
              <a:rPr lang="en-US" altLang="ja-JP" sz="1400" dirty="0">
                <a:latin typeface="+mn-ea"/>
              </a:rPr>
              <a:t>p##</a:t>
            </a:r>
            <a:r>
              <a:rPr lang="ja-JP" altLang="en-US" sz="1400" dirty="0">
                <a:latin typeface="+mn-ea"/>
              </a:rPr>
              <a:t>～</a:t>
            </a:r>
            <a:r>
              <a:rPr lang="en-US" altLang="ja-JP" sz="1400" dirty="0">
                <a:latin typeface="+mn-ea"/>
              </a:rPr>
              <a:t>##</a:t>
            </a:r>
            <a:r>
              <a:rPr lang="ja-JP" altLang="en-US" sz="1400" dirty="0">
                <a:latin typeface="+mn-ea"/>
              </a:rPr>
              <a:t>より抜粋</a:t>
            </a:r>
          </a:p>
        </p:txBody>
      </p:sp>
      <p:sp>
        <p:nvSpPr>
          <p:cNvPr id="5" name="Slide Number Placeholder 5">
            <a:extLst>
              <a:ext uri="{FF2B5EF4-FFF2-40B4-BE49-F238E27FC236}">
                <a16:creationId xmlns:a16="http://schemas.microsoft.com/office/drawing/2014/main" id="{7A1DE7C3-6642-C34B-D889-176257E795AB}"/>
              </a:ext>
            </a:extLst>
          </p:cNvPr>
          <p:cNvSpPr>
            <a:spLocks noGrp="1"/>
          </p:cNvSpPr>
          <p:nvPr>
            <p:ph type="sldNum" sz="quarter" idx="12"/>
          </p:nvPr>
        </p:nvSpPr>
        <p:spPr>
          <a:xfrm>
            <a:off x="8116355" y="7006700"/>
            <a:ext cx="2405658" cy="402483"/>
          </a:xfrm>
        </p:spPr>
        <p:txBody>
          <a:bodyPr/>
          <a:lstStyle/>
          <a:p>
            <a:fld id="{66F6F5A3-2017-4170-902B-D1F77411E903}" type="slidenum">
              <a:rPr kumimoji="1" lang="ja-JP" altLang="en-US" smtClean="0"/>
              <a:pPr/>
              <a:t>36</a:t>
            </a:fld>
            <a:endParaRPr kumimoji="1" lang="ja-JP" altLang="en-US"/>
          </a:p>
        </p:txBody>
      </p:sp>
    </p:spTree>
    <p:extLst>
      <p:ext uri="{BB962C8B-B14F-4D97-AF65-F5344CB8AC3E}">
        <p14:creationId xmlns:p14="http://schemas.microsoft.com/office/powerpoint/2010/main" val="251168650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テキスト ボックス 8">
            <a:extLst>
              <a:ext uri="{FF2B5EF4-FFF2-40B4-BE49-F238E27FC236}">
                <a16:creationId xmlns:a16="http://schemas.microsoft.com/office/drawing/2014/main" id="{985B6D54-6F87-B49A-A8A7-DF1B4E85EFAF}"/>
              </a:ext>
            </a:extLst>
          </p:cNvPr>
          <p:cNvSpPr txBox="1"/>
          <p:nvPr/>
        </p:nvSpPr>
        <p:spPr>
          <a:xfrm>
            <a:off x="1270668" y="1463818"/>
            <a:ext cx="8150476" cy="4632037"/>
          </a:xfrm>
          <a:prstGeom prst="rect">
            <a:avLst/>
          </a:prstGeom>
          <a:noFill/>
        </p:spPr>
        <p:txBody>
          <a:bodyPr wrap="square" rtlCol="0">
            <a:spAutoFit/>
          </a:bodyPr>
          <a:lstStyle/>
          <a:p>
            <a:pPr marL="514350" indent="-514350">
              <a:spcAft>
                <a:spcPts val="1800"/>
              </a:spcAft>
              <a:buFont typeface="+mj-lt"/>
              <a:buAutoNum type="arabicPeriod"/>
            </a:pPr>
            <a:r>
              <a:rPr kumimoji="1" lang="ja-JP" altLang="en-US" sz="4000" dirty="0">
                <a:solidFill>
                  <a:srgbClr val="0070C0"/>
                </a:solidFill>
                <a:effectLst>
                  <a:outerShdw blurRad="38100" dist="38100" dir="2700000" algn="tl">
                    <a:srgbClr val="000000">
                      <a:alpha val="43137"/>
                    </a:srgbClr>
                  </a:outerShdw>
                </a:effectLst>
                <a:latin typeface="+mn-ea"/>
              </a:rPr>
              <a:t>はじめに</a:t>
            </a:r>
            <a:endParaRPr kumimoji="1" lang="en-US" altLang="ja-JP" sz="4000" dirty="0">
              <a:solidFill>
                <a:srgbClr val="0070C0"/>
              </a:solidFill>
              <a:effectLst>
                <a:outerShdw blurRad="38100" dist="38100" dir="2700000" algn="tl">
                  <a:srgbClr val="000000">
                    <a:alpha val="43137"/>
                  </a:srgbClr>
                </a:outerShdw>
              </a:effectLst>
              <a:latin typeface="+mn-ea"/>
            </a:endParaRPr>
          </a:p>
          <a:p>
            <a:pPr marL="514350" indent="-514350">
              <a:spcAft>
                <a:spcPts val="1200"/>
              </a:spcAft>
              <a:buFont typeface="+mj-lt"/>
              <a:buAutoNum type="arabicPeriod"/>
            </a:pPr>
            <a:r>
              <a:rPr kumimoji="1" lang="en-US" altLang="ja-JP" sz="4000" dirty="0">
                <a:solidFill>
                  <a:srgbClr val="0070C0"/>
                </a:solidFill>
                <a:effectLst>
                  <a:outerShdw blurRad="38100" dist="38100" dir="2700000" algn="tl">
                    <a:srgbClr val="000000">
                      <a:alpha val="43137"/>
                    </a:srgbClr>
                  </a:outerShdw>
                </a:effectLst>
                <a:latin typeface="+mn-ea"/>
              </a:rPr>
              <a:t>○○</a:t>
            </a:r>
            <a:r>
              <a:rPr kumimoji="1" lang="ja-JP" altLang="en-US" sz="4000" dirty="0">
                <a:solidFill>
                  <a:srgbClr val="0070C0"/>
                </a:solidFill>
                <a:effectLst>
                  <a:outerShdw blurRad="38100" dist="38100" dir="2700000" algn="tl">
                    <a:srgbClr val="000000">
                      <a:alpha val="43137"/>
                    </a:srgbClr>
                  </a:outerShdw>
                </a:effectLst>
                <a:latin typeface="+mn-ea"/>
              </a:rPr>
              <a:t>市町村の特徴</a:t>
            </a:r>
            <a:endParaRPr kumimoji="1" lang="en-US" altLang="ja-JP" sz="4000" dirty="0">
              <a:solidFill>
                <a:srgbClr val="0070C0"/>
              </a:solidFill>
              <a:effectLst>
                <a:outerShdw blurRad="38100" dist="38100" dir="2700000" algn="tl">
                  <a:srgbClr val="000000">
                    <a:alpha val="43137"/>
                  </a:srgbClr>
                </a:outerShdw>
              </a:effectLst>
              <a:latin typeface="+mn-ea"/>
            </a:endParaRPr>
          </a:p>
          <a:p>
            <a:pPr marL="514350" indent="-514350">
              <a:spcAft>
                <a:spcPts val="1200"/>
              </a:spcAft>
              <a:buFont typeface="+mj-lt"/>
              <a:buAutoNum type="arabicPeriod"/>
            </a:pPr>
            <a:r>
              <a:rPr kumimoji="1" lang="ja-JP" altLang="en-US" sz="4000" dirty="0">
                <a:solidFill>
                  <a:srgbClr val="0070C0"/>
                </a:solidFill>
                <a:effectLst>
                  <a:outerShdw blurRad="38100" dist="38100" dir="2700000" algn="tl">
                    <a:srgbClr val="000000">
                      <a:alpha val="43137"/>
                    </a:srgbClr>
                  </a:outerShdw>
                </a:effectLst>
                <a:latin typeface="+mn-ea"/>
              </a:rPr>
              <a:t>適応に関する基本的な考え方</a:t>
            </a:r>
            <a:endParaRPr kumimoji="1" lang="en-US" altLang="ja-JP" sz="4000" dirty="0">
              <a:solidFill>
                <a:srgbClr val="0070C0"/>
              </a:solidFill>
              <a:effectLst>
                <a:outerShdw blurRad="38100" dist="38100" dir="2700000" algn="tl">
                  <a:srgbClr val="000000">
                    <a:alpha val="43137"/>
                  </a:srgbClr>
                </a:outerShdw>
              </a:effectLst>
              <a:latin typeface="+mn-ea"/>
            </a:endParaRPr>
          </a:p>
          <a:p>
            <a:pPr marL="514350" indent="-514350">
              <a:spcAft>
                <a:spcPts val="1200"/>
              </a:spcAft>
              <a:buFont typeface="+mj-lt"/>
              <a:buAutoNum type="arabicPeriod"/>
            </a:pPr>
            <a:r>
              <a:rPr kumimoji="1" lang="ja-JP" altLang="en-US" sz="4000" dirty="0">
                <a:solidFill>
                  <a:srgbClr val="0070C0"/>
                </a:solidFill>
                <a:effectLst>
                  <a:outerShdw blurRad="38100" dist="38100" dir="2700000" algn="tl">
                    <a:srgbClr val="000000">
                      <a:alpha val="43137"/>
                    </a:srgbClr>
                  </a:outerShdw>
                </a:effectLst>
                <a:latin typeface="+mn-ea"/>
              </a:rPr>
              <a:t>これまで及び将来の気候変動影響</a:t>
            </a:r>
            <a:endParaRPr kumimoji="1" lang="en-US" altLang="ja-JP" sz="4000" dirty="0">
              <a:solidFill>
                <a:srgbClr val="0070C0"/>
              </a:solidFill>
              <a:effectLst>
                <a:outerShdw blurRad="38100" dist="38100" dir="2700000" algn="tl">
                  <a:srgbClr val="000000">
                    <a:alpha val="43137"/>
                  </a:srgbClr>
                </a:outerShdw>
              </a:effectLst>
              <a:latin typeface="+mn-ea"/>
            </a:endParaRPr>
          </a:p>
          <a:p>
            <a:pPr marL="514350" indent="-514350">
              <a:spcAft>
                <a:spcPts val="1200"/>
              </a:spcAft>
              <a:buFont typeface="+mj-lt"/>
              <a:buAutoNum type="arabicPeriod"/>
            </a:pPr>
            <a:r>
              <a:rPr kumimoji="1" lang="ja-JP" altLang="en-US" sz="4000" dirty="0">
                <a:solidFill>
                  <a:srgbClr val="0070C0"/>
                </a:solidFill>
                <a:effectLst>
                  <a:outerShdw blurRad="38100" dist="38100" dir="2700000" algn="tl">
                    <a:srgbClr val="000000">
                      <a:alpha val="43137"/>
                    </a:srgbClr>
                  </a:outerShdw>
                </a:effectLst>
                <a:latin typeface="+mn-ea"/>
              </a:rPr>
              <a:t>主な施策</a:t>
            </a:r>
            <a:endParaRPr kumimoji="1" lang="en-US" altLang="ja-JP" sz="4000" dirty="0">
              <a:solidFill>
                <a:srgbClr val="0070C0"/>
              </a:solidFill>
              <a:effectLst>
                <a:outerShdw blurRad="38100" dist="38100" dir="2700000" algn="tl">
                  <a:srgbClr val="000000">
                    <a:alpha val="43137"/>
                  </a:srgbClr>
                </a:outerShdw>
              </a:effectLst>
              <a:latin typeface="+mn-ea"/>
            </a:endParaRPr>
          </a:p>
          <a:p>
            <a:pPr marL="514350" indent="-514350">
              <a:spcAft>
                <a:spcPts val="1200"/>
              </a:spcAft>
              <a:buFont typeface="+mj-lt"/>
              <a:buAutoNum type="arabicPeriod"/>
            </a:pPr>
            <a:r>
              <a:rPr kumimoji="1" lang="ja-JP" altLang="en-US" sz="4000" b="1" dirty="0">
                <a:solidFill>
                  <a:srgbClr val="C00000"/>
                </a:solidFill>
                <a:effectLst>
                  <a:outerShdw blurRad="38100" dist="38100" dir="2700000" algn="tl">
                    <a:srgbClr val="000000">
                      <a:alpha val="43137"/>
                    </a:srgbClr>
                  </a:outerShdw>
                </a:effectLst>
                <a:latin typeface="+mn-ea"/>
              </a:rPr>
              <a:t>後日行うこと</a:t>
            </a:r>
          </a:p>
        </p:txBody>
      </p:sp>
      <p:sp>
        <p:nvSpPr>
          <p:cNvPr id="3" name="Slide Number Placeholder 5">
            <a:extLst>
              <a:ext uri="{FF2B5EF4-FFF2-40B4-BE49-F238E27FC236}">
                <a16:creationId xmlns:a16="http://schemas.microsoft.com/office/drawing/2014/main" id="{BBC1A018-9982-8370-46E8-AF10BE0C4B75}"/>
              </a:ext>
            </a:extLst>
          </p:cNvPr>
          <p:cNvSpPr>
            <a:spLocks noGrp="1"/>
          </p:cNvSpPr>
          <p:nvPr>
            <p:ph type="sldNum" sz="quarter" idx="12"/>
          </p:nvPr>
        </p:nvSpPr>
        <p:spPr>
          <a:xfrm>
            <a:off x="8116355" y="7006700"/>
            <a:ext cx="2405658" cy="402483"/>
          </a:xfrm>
        </p:spPr>
        <p:txBody>
          <a:bodyPr/>
          <a:lstStyle/>
          <a:p>
            <a:fld id="{66F6F5A3-2017-4170-902B-D1F77411E903}" type="slidenum">
              <a:rPr kumimoji="1" lang="ja-JP" altLang="en-US" smtClean="0"/>
              <a:pPr/>
              <a:t>37</a:t>
            </a:fld>
            <a:endParaRPr kumimoji="1" lang="ja-JP" altLang="en-US"/>
          </a:p>
        </p:txBody>
      </p:sp>
    </p:spTree>
    <p:extLst>
      <p:ext uri="{BB962C8B-B14F-4D97-AF65-F5344CB8AC3E}">
        <p14:creationId xmlns:p14="http://schemas.microsoft.com/office/powerpoint/2010/main" val="359761610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3DF6B220-D0DC-5128-3D11-CAE689400FAA}"/>
              </a:ext>
            </a:extLst>
          </p:cNvPr>
          <p:cNvSpPr>
            <a:spLocks noGrp="1"/>
          </p:cNvSpPr>
          <p:nvPr>
            <p:ph type="title"/>
          </p:nvPr>
        </p:nvSpPr>
        <p:spPr>
          <a:xfrm>
            <a:off x="-22274" y="527602"/>
            <a:ext cx="10691812" cy="436674"/>
          </a:xfrm>
        </p:spPr>
        <p:txBody>
          <a:bodyPr>
            <a:normAutofit fontScale="90000"/>
          </a:bodyPr>
          <a:lstStyle/>
          <a:p>
            <a:r>
              <a:rPr kumimoji="1" lang="ja-JP" altLang="en-US" dirty="0"/>
              <a:t>　適応策の優先付け</a:t>
            </a:r>
          </a:p>
        </p:txBody>
      </p:sp>
      <p:sp>
        <p:nvSpPr>
          <p:cNvPr id="6" name="テキスト プレースホルダー 5">
            <a:extLst>
              <a:ext uri="{FF2B5EF4-FFF2-40B4-BE49-F238E27FC236}">
                <a16:creationId xmlns:a16="http://schemas.microsoft.com/office/drawing/2014/main" id="{027283FC-D3C9-5BEF-AE9F-2F6C9B68573C}"/>
              </a:ext>
            </a:extLst>
          </p:cNvPr>
          <p:cNvSpPr>
            <a:spLocks noGrp="1"/>
          </p:cNvSpPr>
          <p:nvPr>
            <p:ph type="body" sz="quarter" idx="4294967295"/>
          </p:nvPr>
        </p:nvSpPr>
        <p:spPr>
          <a:xfrm>
            <a:off x="178550" y="7124827"/>
            <a:ext cx="7219778" cy="368348"/>
          </a:xfrm>
        </p:spPr>
        <p:txBody>
          <a:bodyPr>
            <a:noAutofit/>
          </a:bodyPr>
          <a:lstStyle/>
          <a:p>
            <a:r>
              <a:rPr lang="ja-JP" altLang="en-US" sz="1200" dirty="0">
                <a:latin typeface="+mn-ea"/>
              </a:rPr>
              <a:t>出典：環境省「地域気候変動適応計画策定マニュアル　－手順編－　</a:t>
            </a:r>
            <a:r>
              <a:rPr lang="en-US" altLang="ja-JP" sz="1200" dirty="0">
                <a:latin typeface="+mn-ea"/>
              </a:rPr>
              <a:t>【STEP 6】</a:t>
            </a:r>
            <a:r>
              <a:rPr lang="ja-JP" altLang="en-US" sz="1200" dirty="0">
                <a:latin typeface="+mn-ea"/>
              </a:rPr>
              <a:t>　適応策の検討」</a:t>
            </a:r>
            <a:r>
              <a:rPr lang="en-US" altLang="ja-JP" sz="1200" dirty="0">
                <a:latin typeface="+mn-ea"/>
              </a:rPr>
              <a:t>https://adaptation-platform.nies.go.jp/local/plan/manual/t3_6.html</a:t>
            </a:r>
            <a:endParaRPr lang="ja-JP" altLang="en-US" sz="1200" dirty="0">
              <a:latin typeface="+mn-ea"/>
            </a:endParaRPr>
          </a:p>
        </p:txBody>
      </p:sp>
      <p:sp>
        <p:nvSpPr>
          <p:cNvPr id="5" name="テキスト ボックス 4">
            <a:extLst>
              <a:ext uri="{FF2B5EF4-FFF2-40B4-BE49-F238E27FC236}">
                <a16:creationId xmlns:a16="http://schemas.microsoft.com/office/drawing/2014/main" id="{7275FACC-603E-DD53-5EE2-58FDA2ECFD27}"/>
              </a:ext>
            </a:extLst>
          </p:cNvPr>
          <p:cNvSpPr txBox="1"/>
          <p:nvPr/>
        </p:nvSpPr>
        <p:spPr>
          <a:xfrm>
            <a:off x="2717695" y="1991771"/>
            <a:ext cx="5364124" cy="338554"/>
          </a:xfrm>
          <a:prstGeom prst="rect">
            <a:avLst/>
          </a:prstGeom>
          <a:noFill/>
        </p:spPr>
        <p:txBody>
          <a:bodyPr wrap="square">
            <a:spAutoFit/>
          </a:bodyPr>
          <a:lstStyle/>
          <a:p>
            <a:pPr algn="ctr"/>
            <a:r>
              <a:rPr lang="ja-JP" altLang="en-US" sz="1600" b="1" dirty="0"/>
              <a:t>適応策の候補の優先度を検討する際の着眼点の例</a:t>
            </a:r>
          </a:p>
        </p:txBody>
      </p:sp>
      <p:graphicFrame>
        <p:nvGraphicFramePr>
          <p:cNvPr id="7" name="表 6">
            <a:extLst>
              <a:ext uri="{FF2B5EF4-FFF2-40B4-BE49-F238E27FC236}">
                <a16:creationId xmlns:a16="http://schemas.microsoft.com/office/drawing/2014/main" id="{DF37FABA-E35B-1B64-E2FF-469C964895C0}"/>
              </a:ext>
            </a:extLst>
          </p:cNvPr>
          <p:cNvGraphicFramePr>
            <a:graphicFrameLocks noGrp="1"/>
          </p:cNvGraphicFramePr>
          <p:nvPr>
            <p:extLst>
              <p:ext uri="{D42A27DB-BD31-4B8C-83A1-F6EECF244321}">
                <p14:modId xmlns:p14="http://schemas.microsoft.com/office/powerpoint/2010/main" val="1461538746"/>
              </p:ext>
            </p:extLst>
          </p:nvPr>
        </p:nvGraphicFramePr>
        <p:xfrm>
          <a:off x="642292" y="2379687"/>
          <a:ext cx="9514931" cy="4679053"/>
        </p:xfrm>
        <a:graphic>
          <a:graphicData uri="http://schemas.openxmlformats.org/drawingml/2006/table">
            <a:tbl>
              <a:tblPr firstRow="1" firstCol="1" bandRow="1"/>
              <a:tblGrid>
                <a:gridCol w="2573277">
                  <a:extLst>
                    <a:ext uri="{9D8B030D-6E8A-4147-A177-3AD203B41FA5}">
                      <a16:colId xmlns:a16="http://schemas.microsoft.com/office/drawing/2014/main" val="2867616225"/>
                    </a:ext>
                  </a:extLst>
                </a:gridCol>
                <a:gridCol w="6941654">
                  <a:extLst>
                    <a:ext uri="{9D8B030D-6E8A-4147-A177-3AD203B41FA5}">
                      <a16:colId xmlns:a16="http://schemas.microsoft.com/office/drawing/2014/main" val="3741311393"/>
                    </a:ext>
                  </a:extLst>
                </a:gridCol>
              </a:tblGrid>
              <a:tr h="253103">
                <a:tc>
                  <a:txBody>
                    <a:bodyPr/>
                    <a:lstStyle/>
                    <a:p>
                      <a:pPr algn="ctr">
                        <a:lnSpc>
                          <a:spcPct val="110000"/>
                        </a:lnSpc>
                      </a:pPr>
                      <a:r>
                        <a:rPr lang="ja-JP" sz="1400" b="1" kern="100" dirty="0">
                          <a:solidFill>
                            <a:srgbClr val="000000"/>
                          </a:solidFill>
                          <a:effectLst/>
                          <a:latin typeface="+mj-ea"/>
                          <a:ea typeface="+mj-ea"/>
                          <a:cs typeface="Times New Roman" panose="02020603050405020304" pitchFamily="18" charset="0"/>
                        </a:rPr>
                        <a:t>項目</a:t>
                      </a:r>
                      <a:endParaRPr lang="ja-JP" sz="1400" b="1" kern="100" dirty="0">
                        <a:effectLst/>
                        <a:latin typeface="+mj-ea"/>
                        <a:ea typeface="+mj-ea"/>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a:lnSpc>
                          <a:spcPct val="110000"/>
                        </a:lnSpc>
                      </a:pPr>
                      <a:r>
                        <a:rPr lang="ja-JP" sz="1400" b="1" kern="100" dirty="0">
                          <a:solidFill>
                            <a:srgbClr val="000000"/>
                          </a:solidFill>
                          <a:effectLst/>
                          <a:latin typeface="+mj-ea"/>
                          <a:ea typeface="+mj-ea"/>
                          <a:cs typeface="Times New Roman" panose="02020603050405020304" pitchFamily="18" charset="0"/>
                        </a:rPr>
                        <a:t>着眼点の例</a:t>
                      </a:r>
                      <a:endParaRPr lang="ja-JP" sz="1400" b="1" kern="100" dirty="0">
                        <a:effectLst/>
                        <a:latin typeface="+mj-ea"/>
                        <a:ea typeface="+mj-ea"/>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417723187"/>
                  </a:ext>
                </a:extLst>
              </a:tr>
              <a:tr h="885190">
                <a:tc>
                  <a:txBody>
                    <a:bodyPr/>
                    <a:lstStyle/>
                    <a:p>
                      <a:pPr algn="ctr">
                        <a:lnSpc>
                          <a:spcPct val="110000"/>
                        </a:lnSpc>
                      </a:pPr>
                      <a:r>
                        <a:rPr lang="ja-JP" sz="1400" kern="100" dirty="0">
                          <a:solidFill>
                            <a:srgbClr val="000000"/>
                          </a:solidFill>
                          <a:effectLst/>
                          <a:latin typeface="+mj-ea"/>
                          <a:ea typeface="+mj-ea"/>
                          <a:cs typeface="Times New Roman" panose="02020603050405020304" pitchFamily="18" charset="0"/>
                        </a:rPr>
                        <a:t>緊急性</a:t>
                      </a:r>
                      <a:endParaRPr lang="ja-JP" sz="1400" kern="100" dirty="0">
                        <a:effectLst/>
                        <a:latin typeface="+mj-ea"/>
                        <a:ea typeface="+mj-ea"/>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285750" lvl="0" indent="-285750" algn="l">
                        <a:lnSpc>
                          <a:spcPct val="110000"/>
                        </a:lnSpc>
                        <a:buFont typeface="Wingdings" panose="05000000000000000000" pitchFamily="2" charset="2"/>
                        <a:buChar char="Ø"/>
                      </a:pPr>
                      <a:r>
                        <a:rPr lang="ja-JP" sz="1400" kern="100" dirty="0">
                          <a:solidFill>
                            <a:srgbClr val="000000"/>
                          </a:solidFill>
                          <a:effectLst/>
                          <a:latin typeface="+mj-ea"/>
                          <a:ea typeface="+mj-ea"/>
                          <a:cs typeface="Times New Roman" panose="02020603050405020304" pitchFamily="18" charset="0"/>
                        </a:rPr>
                        <a:t>緊急性の高い影響（</a:t>
                      </a:r>
                      <a:r>
                        <a:rPr lang="ja-JP" altLang="en-US" sz="1400" kern="100" dirty="0">
                          <a:solidFill>
                            <a:srgbClr val="000000"/>
                          </a:solidFill>
                          <a:effectLst/>
                          <a:latin typeface="+mj-ea"/>
                          <a:ea typeface="+mj-ea"/>
                          <a:cs typeface="Times New Roman" panose="02020603050405020304" pitchFamily="18" charset="0"/>
                        </a:rPr>
                        <a:t>すでに</a:t>
                      </a:r>
                      <a:r>
                        <a:rPr lang="ja-JP" sz="1400" kern="100" dirty="0">
                          <a:solidFill>
                            <a:srgbClr val="000000"/>
                          </a:solidFill>
                          <a:effectLst/>
                          <a:latin typeface="+mj-ea"/>
                          <a:ea typeface="+mj-ea"/>
                          <a:cs typeface="Times New Roman" panose="02020603050405020304" pitchFamily="18" charset="0"/>
                        </a:rPr>
                        <a:t>生じている影響、短期的に生じる可能性の高い影響）であるか</a:t>
                      </a:r>
                      <a:endParaRPr lang="ja-JP" sz="1400" kern="100" dirty="0">
                        <a:effectLst/>
                        <a:latin typeface="+mj-ea"/>
                        <a:ea typeface="+mj-ea"/>
                        <a:cs typeface="Times New Roman" panose="02020603050405020304" pitchFamily="18" charset="0"/>
                      </a:endParaRPr>
                    </a:p>
                    <a:p>
                      <a:pPr marL="285750" lvl="0" indent="-285750" algn="l">
                        <a:lnSpc>
                          <a:spcPct val="110000"/>
                        </a:lnSpc>
                        <a:buFont typeface="Wingdings" panose="05000000000000000000" pitchFamily="2" charset="2"/>
                        <a:buChar char="Ø"/>
                      </a:pPr>
                      <a:r>
                        <a:rPr lang="ja-JP" sz="1400" kern="100" dirty="0">
                          <a:solidFill>
                            <a:srgbClr val="000000"/>
                          </a:solidFill>
                          <a:effectLst/>
                          <a:latin typeface="+mj-ea"/>
                          <a:ea typeface="+mj-ea"/>
                          <a:cs typeface="Times New Roman" panose="02020603050405020304" pitchFamily="18" charset="0"/>
                        </a:rPr>
                        <a:t>実施までに掛かる時間を考慮した場合、すぐに準備が必要となるか</a:t>
                      </a:r>
                      <a:endParaRPr lang="ja-JP" sz="1400" kern="100" dirty="0">
                        <a:effectLst/>
                        <a:latin typeface="+mj-ea"/>
                        <a:ea typeface="+mj-ea"/>
                        <a:cs typeface="Times New Roman" panose="02020603050405020304" pitchFamily="18" charset="0"/>
                      </a:endParaRPr>
                    </a:p>
                    <a:p>
                      <a:pPr algn="r">
                        <a:lnSpc>
                          <a:spcPct val="110000"/>
                        </a:lnSpc>
                      </a:pPr>
                      <a:r>
                        <a:rPr lang="ja-JP" sz="1200" kern="100" dirty="0">
                          <a:solidFill>
                            <a:srgbClr val="000000"/>
                          </a:solidFill>
                          <a:effectLst/>
                          <a:latin typeface="+mj-ea"/>
                          <a:ea typeface="+mj-ea"/>
                          <a:cs typeface="Times New Roman" panose="02020603050405020304" pitchFamily="18" charset="0"/>
                        </a:rPr>
                        <a:t>参考資料：インフォグラフィック</a:t>
                      </a:r>
                      <a:r>
                        <a:rPr lang="ja-JP" altLang="en-US" sz="1200" kern="100" dirty="0">
                          <a:solidFill>
                            <a:srgbClr val="000000"/>
                          </a:solidFill>
                          <a:effectLst/>
                          <a:latin typeface="+mj-ea"/>
                          <a:ea typeface="+mj-ea"/>
                          <a:cs typeface="Times New Roman" panose="02020603050405020304" pitchFamily="18" charset="0"/>
                        </a:rPr>
                        <a:t>、</a:t>
                      </a:r>
                      <a:r>
                        <a:rPr lang="ja-JP" sz="1200" kern="100" dirty="0">
                          <a:solidFill>
                            <a:srgbClr val="000000"/>
                          </a:solidFill>
                          <a:effectLst/>
                          <a:latin typeface="+mj-ea"/>
                          <a:ea typeface="+mj-ea"/>
                          <a:cs typeface="Times New Roman" panose="02020603050405020304" pitchFamily="18" charset="0"/>
                        </a:rPr>
                        <a:t>適応オプション一覧（資料集）</a:t>
                      </a:r>
                      <a:endParaRPr lang="ja-JP" sz="1200" kern="100" dirty="0">
                        <a:effectLst/>
                        <a:latin typeface="+mj-ea"/>
                        <a:ea typeface="+mj-ea"/>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60121862"/>
                  </a:ext>
                </a:extLst>
              </a:tr>
              <a:tr h="885190">
                <a:tc>
                  <a:txBody>
                    <a:bodyPr/>
                    <a:lstStyle/>
                    <a:p>
                      <a:pPr algn="ctr">
                        <a:lnSpc>
                          <a:spcPct val="110000"/>
                        </a:lnSpc>
                      </a:pPr>
                      <a:r>
                        <a:rPr lang="ja-JP" sz="1400" kern="100" dirty="0">
                          <a:solidFill>
                            <a:srgbClr val="000000"/>
                          </a:solidFill>
                          <a:effectLst/>
                          <a:latin typeface="+mj-ea"/>
                          <a:ea typeface="+mj-ea"/>
                          <a:cs typeface="Times New Roman" panose="02020603050405020304" pitchFamily="18" charset="0"/>
                        </a:rPr>
                        <a:t>有効性</a:t>
                      </a:r>
                      <a:endParaRPr lang="ja-JP" sz="1400" kern="100" dirty="0">
                        <a:effectLst/>
                        <a:latin typeface="+mj-ea"/>
                        <a:ea typeface="+mj-ea"/>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285750" lvl="0" indent="-285750" algn="l">
                        <a:lnSpc>
                          <a:spcPct val="110000"/>
                        </a:lnSpc>
                        <a:buFont typeface="Wingdings" panose="05000000000000000000" pitchFamily="2" charset="2"/>
                        <a:buChar char="Ø"/>
                      </a:pPr>
                      <a:r>
                        <a:rPr lang="ja-JP" sz="1400" kern="100" dirty="0">
                          <a:solidFill>
                            <a:srgbClr val="000000"/>
                          </a:solidFill>
                          <a:effectLst/>
                          <a:latin typeface="+mj-ea"/>
                          <a:ea typeface="+mj-ea"/>
                          <a:cs typeface="Times New Roman" panose="02020603050405020304" pitchFamily="18" charset="0"/>
                        </a:rPr>
                        <a:t>適応策の効果が見込めるか　</a:t>
                      </a:r>
                      <a:endParaRPr lang="ja-JP" sz="1400" kern="100" dirty="0">
                        <a:effectLst/>
                        <a:latin typeface="+mj-ea"/>
                        <a:ea typeface="+mj-ea"/>
                        <a:cs typeface="Times New Roman" panose="02020603050405020304" pitchFamily="18" charset="0"/>
                      </a:endParaRPr>
                    </a:p>
                    <a:p>
                      <a:pPr marL="285750" lvl="0" indent="-285750" algn="l">
                        <a:lnSpc>
                          <a:spcPct val="110000"/>
                        </a:lnSpc>
                        <a:buFont typeface="Wingdings" panose="05000000000000000000" pitchFamily="2" charset="2"/>
                        <a:buChar char="Ø"/>
                      </a:pPr>
                      <a:r>
                        <a:rPr lang="ja-JP" sz="1400" kern="100" dirty="0">
                          <a:solidFill>
                            <a:srgbClr val="000000"/>
                          </a:solidFill>
                          <a:effectLst/>
                          <a:latin typeface="+mj-ea"/>
                          <a:ea typeface="+mj-ea"/>
                          <a:cs typeface="Times New Roman" panose="02020603050405020304" pitchFamily="18" charset="0"/>
                        </a:rPr>
                        <a:t>将来起こり得る影響に十分対応できるか</a:t>
                      </a:r>
                      <a:endParaRPr lang="ja-JP" sz="1400" kern="100" dirty="0">
                        <a:effectLst/>
                        <a:latin typeface="+mj-ea"/>
                        <a:ea typeface="+mj-ea"/>
                        <a:cs typeface="Times New Roman" panose="02020603050405020304" pitchFamily="18" charset="0"/>
                      </a:endParaRPr>
                    </a:p>
                    <a:p>
                      <a:pPr algn="r">
                        <a:lnSpc>
                          <a:spcPct val="110000"/>
                        </a:lnSpc>
                      </a:pPr>
                      <a:r>
                        <a:rPr lang="ja-JP" sz="1200" kern="100" dirty="0">
                          <a:solidFill>
                            <a:srgbClr val="000000"/>
                          </a:solidFill>
                          <a:effectLst/>
                          <a:latin typeface="+mj-ea"/>
                          <a:ea typeface="+mj-ea"/>
                          <a:cs typeface="Times New Roman" panose="02020603050405020304" pitchFamily="18" charset="0"/>
                        </a:rPr>
                        <a:t>参考資料：インフォグラフィック</a:t>
                      </a:r>
                      <a:r>
                        <a:rPr lang="ja-JP" altLang="en-US" sz="1200" kern="100" dirty="0">
                          <a:solidFill>
                            <a:srgbClr val="000000"/>
                          </a:solidFill>
                          <a:effectLst/>
                          <a:latin typeface="+mj-ea"/>
                          <a:ea typeface="+mj-ea"/>
                          <a:cs typeface="Times New Roman" panose="02020603050405020304" pitchFamily="18" charset="0"/>
                        </a:rPr>
                        <a:t>、</a:t>
                      </a:r>
                      <a:r>
                        <a:rPr lang="ja-JP" sz="1200" kern="100" dirty="0">
                          <a:solidFill>
                            <a:srgbClr val="000000"/>
                          </a:solidFill>
                          <a:effectLst/>
                          <a:latin typeface="+mj-ea"/>
                          <a:ea typeface="+mj-ea"/>
                          <a:cs typeface="Times New Roman" panose="02020603050405020304" pitchFamily="18" charset="0"/>
                        </a:rPr>
                        <a:t>適応オプション一覧（資料集）</a:t>
                      </a:r>
                      <a:r>
                        <a:rPr lang="ja-JP" altLang="en-US" sz="1200" kern="100" dirty="0">
                          <a:solidFill>
                            <a:srgbClr val="000000"/>
                          </a:solidFill>
                          <a:effectLst/>
                          <a:latin typeface="+mj-ea"/>
                          <a:ea typeface="+mj-ea"/>
                          <a:cs typeface="Times New Roman" panose="02020603050405020304" pitchFamily="18" charset="0"/>
                        </a:rPr>
                        <a:t>、</a:t>
                      </a:r>
                      <a:r>
                        <a:rPr lang="ja-JP" sz="1200" kern="100" dirty="0">
                          <a:solidFill>
                            <a:srgbClr val="000000"/>
                          </a:solidFill>
                          <a:effectLst/>
                          <a:latin typeface="+mj-ea"/>
                          <a:ea typeface="+mj-ea"/>
                          <a:cs typeface="Times New Roman" panose="02020603050405020304" pitchFamily="18" charset="0"/>
                        </a:rPr>
                        <a:t>適応策データベース（</a:t>
                      </a:r>
                      <a:r>
                        <a:rPr lang="en-US" sz="1200" kern="100" dirty="0">
                          <a:solidFill>
                            <a:srgbClr val="000000"/>
                          </a:solidFill>
                          <a:effectLst/>
                          <a:latin typeface="+mj-ea"/>
                          <a:ea typeface="+mj-ea"/>
                          <a:cs typeface="Times New Roman" panose="02020603050405020304" pitchFamily="18" charset="0"/>
                        </a:rPr>
                        <a:t>p.103</a:t>
                      </a:r>
                      <a:r>
                        <a:rPr lang="ja-JP" sz="1200" kern="100" dirty="0">
                          <a:solidFill>
                            <a:srgbClr val="000000"/>
                          </a:solidFill>
                          <a:effectLst/>
                          <a:latin typeface="+mj-ea"/>
                          <a:ea typeface="+mj-ea"/>
                          <a:cs typeface="Times New Roman" panose="02020603050405020304" pitchFamily="18" charset="0"/>
                        </a:rPr>
                        <a:t>）</a:t>
                      </a:r>
                      <a:endParaRPr lang="ja-JP" sz="1200" kern="100" dirty="0">
                        <a:effectLst/>
                        <a:latin typeface="+mj-ea"/>
                        <a:ea typeface="+mj-ea"/>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42956023"/>
                  </a:ext>
                </a:extLst>
              </a:tr>
              <a:tr h="885190">
                <a:tc>
                  <a:txBody>
                    <a:bodyPr/>
                    <a:lstStyle/>
                    <a:p>
                      <a:pPr algn="ctr">
                        <a:lnSpc>
                          <a:spcPct val="110000"/>
                        </a:lnSpc>
                      </a:pPr>
                      <a:r>
                        <a:rPr lang="ja-JP" sz="1400" kern="100" dirty="0">
                          <a:solidFill>
                            <a:srgbClr val="000000"/>
                          </a:solidFill>
                          <a:effectLst/>
                          <a:latin typeface="+mj-ea"/>
                          <a:ea typeface="+mj-ea"/>
                          <a:cs typeface="Times New Roman" panose="02020603050405020304" pitchFamily="18" charset="0"/>
                        </a:rPr>
                        <a:t>経済的・技術的実施可能性</a:t>
                      </a:r>
                      <a:endParaRPr lang="ja-JP" sz="1400" kern="100" dirty="0">
                        <a:effectLst/>
                        <a:latin typeface="+mj-ea"/>
                        <a:ea typeface="+mj-ea"/>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285750" lvl="0" indent="-285750" algn="l">
                        <a:lnSpc>
                          <a:spcPct val="110000"/>
                        </a:lnSpc>
                        <a:buFont typeface="Wingdings" panose="05000000000000000000" pitchFamily="2" charset="2"/>
                        <a:buChar char="Ø"/>
                      </a:pPr>
                      <a:r>
                        <a:rPr lang="ja-JP" sz="1400" kern="100" dirty="0">
                          <a:solidFill>
                            <a:srgbClr val="000000"/>
                          </a:solidFill>
                          <a:effectLst/>
                          <a:latin typeface="+mj-ea"/>
                          <a:ea typeface="+mj-ea"/>
                          <a:cs typeface="Times New Roman" panose="02020603050405020304" pitchFamily="18" charset="0"/>
                        </a:rPr>
                        <a:t>導入及び維持のための予算や人材は確保できるか</a:t>
                      </a:r>
                      <a:endParaRPr lang="ja-JP" sz="1400" kern="100" dirty="0">
                        <a:effectLst/>
                        <a:latin typeface="+mj-ea"/>
                        <a:ea typeface="+mj-ea"/>
                        <a:cs typeface="Times New Roman" panose="02020603050405020304" pitchFamily="18" charset="0"/>
                      </a:endParaRPr>
                    </a:p>
                    <a:p>
                      <a:pPr marL="285750" lvl="0" indent="-285750" algn="l">
                        <a:lnSpc>
                          <a:spcPct val="110000"/>
                        </a:lnSpc>
                        <a:buFont typeface="Wingdings" panose="05000000000000000000" pitchFamily="2" charset="2"/>
                        <a:buChar char="Ø"/>
                      </a:pPr>
                      <a:r>
                        <a:rPr lang="ja-JP" sz="1400" kern="100" dirty="0">
                          <a:solidFill>
                            <a:srgbClr val="000000"/>
                          </a:solidFill>
                          <a:effectLst/>
                          <a:latin typeface="+mj-ea"/>
                          <a:ea typeface="+mj-ea"/>
                          <a:cs typeface="Times New Roman" panose="02020603050405020304" pitchFamily="18" charset="0"/>
                        </a:rPr>
                        <a:t>利用可能な技術や知見があるか</a:t>
                      </a:r>
                      <a:endParaRPr lang="ja-JP" sz="1400" kern="100" dirty="0">
                        <a:effectLst/>
                        <a:latin typeface="+mj-ea"/>
                        <a:ea typeface="+mj-ea"/>
                        <a:cs typeface="Times New Roman" panose="02020603050405020304" pitchFamily="18" charset="0"/>
                      </a:endParaRPr>
                    </a:p>
                    <a:p>
                      <a:pPr algn="r">
                        <a:lnSpc>
                          <a:spcPct val="110000"/>
                        </a:lnSpc>
                      </a:pPr>
                      <a:r>
                        <a:rPr lang="ja-JP" sz="1200" kern="100" dirty="0">
                          <a:solidFill>
                            <a:srgbClr val="000000"/>
                          </a:solidFill>
                          <a:effectLst/>
                          <a:latin typeface="+mj-ea"/>
                          <a:ea typeface="+mj-ea"/>
                          <a:cs typeface="Times New Roman" panose="02020603050405020304" pitchFamily="18" charset="0"/>
                        </a:rPr>
                        <a:t>参考資料：適応オプション一覧（資料集）</a:t>
                      </a:r>
                      <a:r>
                        <a:rPr lang="ja-JP" altLang="en-US" sz="1200" kern="100" dirty="0">
                          <a:solidFill>
                            <a:srgbClr val="000000"/>
                          </a:solidFill>
                          <a:effectLst/>
                          <a:latin typeface="+mj-ea"/>
                          <a:ea typeface="+mj-ea"/>
                          <a:cs typeface="Times New Roman" panose="02020603050405020304" pitchFamily="18" charset="0"/>
                        </a:rPr>
                        <a:t>、</a:t>
                      </a:r>
                      <a:r>
                        <a:rPr lang="ja-JP" sz="1200" kern="100" dirty="0">
                          <a:solidFill>
                            <a:srgbClr val="000000"/>
                          </a:solidFill>
                          <a:effectLst/>
                          <a:latin typeface="+mj-ea"/>
                          <a:ea typeface="+mj-ea"/>
                          <a:cs typeface="Times New Roman" panose="02020603050405020304" pitchFamily="18" charset="0"/>
                        </a:rPr>
                        <a:t>適応策データベース（</a:t>
                      </a:r>
                      <a:r>
                        <a:rPr lang="en-US" sz="1200" kern="100" dirty="0">
                          <a:solidFill>
                            <a:srgbClr val="000000"/>
                          </a:solidFill>
                          <a:effectLst/>
                          <a:latin typeface="+mj-ea"/>
                          <a:ea typeface="+mj-ea"/>
                          <a:cs typeface="Times New Roman" panose="02020603050405020304" pitchFamily="18" charset="0"/>
                        </a:rPr>
                        <a:t>p.103</a:t>
                      </a:r>
                      <a:r>
                        <a:rPr lang="ja-JP" sz="1200" kern="100" dirty="0">
                          <a:solidFill>
                            <a:srgbClr val="000000"/>
                          </a:solidFill>
                          <a:effectLst/>
                          <a:latin typeface="+mj-ea"/>
                          <a:ea typeface="+mj-ea"/>
                          <a:cs typeface="Times New Roman" panose="02020603050405020304" pitchFamily="18" charset="0"/>
                        </a:rPr>
                        <a:t>）等</a:t>
                      </a:r>
                      <a:endParaRPr lang="ja-JP" sz="1200" kern="100" dirty="0">
                        <a:effectLst/>
                        <a:latin typeface="+mj-ea"/>
                        <a:ea typeface="+mj-ea"/>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99502581"/>
                  </a:ext>
                </a:extLst>
              </a:tr>
              <a:tr h="885190">
                <a:tc>
                  <a:txBody>
                    <a:bodyPr/>
                    <a:lstStyle/>
                    <a:p>
                      <a:pPr algn="ctr">
                        <a:lnSpc>
                          <a:spcPct val="110000"/>
                        </a:lnSpc>
                      </a:pPr>
                      <a:r>
                        <a:rPr lang="ja-JP" sz="1400" kern="100" dirty="0">
                          <a:solidFill>
                            <a:srgbClr val="000000"/>
                          </a:solidFill>
                          <a:effectLst/>
                          <a:latin typeface="+mj-ea"/>
                          <a:ea typeface="+mj-ea"/>
                          <a:cs typeface="Times New Roman" panose="02020603050405020304" pitchFamily="18" charset="0"/>
                        </a:rPr>
                        <a:t>社会の受入可能性、</a:t>
                      </a:r>
                      <a:endParaRPr lang="ja-JP" sz="1400" kern="100" dirty="0">
                        <a:effectLst/>
                        <a:latin typeface="+mj-ea"/>
                        <a:ea typeface="+mj-ea"/>
                        <a:cs typeface="Times New Roman" panose="02020603050405020304" pitchFamily="18" charset="0"/>
                      </a:endParaRPr>
                    </a:p>
                    <a:p>
                      <a:pPr algn="ctr">
                        <a:lnSpc>
                          <a:spcPct val="110000"/>
                        </a:lnSpc>
                      </a:pPr>
                      <a:r>
                        <a:rPr lang="ja-JP" sz="1400" kern="100" dirty="0">
                          <a:solidFill>
                            <a:srgbClr val="000000"/>
                          </a:solidFill>
                          <a:effectLst/>
                          <a:latin typeface="+mj-ea"/>
                          <a:ea typeface="+mj-ea"/>
                          <a:cs typeface="Times New Roman" panose="02020603050405020304" pitchFamily="18" charset="0"/>
                        </a:rPr>
                        <a:t>公平性</a:t>
                      </a:r>
                      <a:endParaRPr lang="ja-JP" sz="1400" kern="100" dirty="0">
                        <a:effectLst/>
                        <a:latin typeface="+mj-ea"/>
                        <a:ea typeface="+mj-ea"/>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285750" lvl="0" indent="-285750" algn="l">
                        <a:lnSpc>
                          <a:spcPct val="110000"/>
                        </a:lnSpc>
                        <a:buFont typeface="Wingdings" panose="05000000000000000000" pitchFamily="2" charset="2"/>
                        <a:buChar char="Ø"/>
                      </a:pPr>
                      <a:r>
                        <a:rPr lang="ja-JP" sz="1400" kern="100" dirty="0">
                          <a:solidFill>
                            <a:srgbClr val="000000"/>
                          </a:solidFill>
                          <a:effectLst/>
                          <a:latin typeface="+mj-ea"/>
                          <a:ea typeface="+mj-ea"/>
                          <a:cs typeface="Times New Roman" panose="02020603050405020304" pitchFamily="18" charset="0"/>
                        </a:rPr>
                        <a:t>地域の価値観に合っているか</a:t>
                      </a:r>
                      <a:endParaRPr lang="ja-JP" sz="1400" kern="100" dirty="0">
                        <a:effectLst/>
                        <a:latin typeface="+mj-ea"/>
                        <a:ea typeface="+mj-ea"/>
                        <a:cs typeface="Times New Roman" panose="02020603050405020304" pitchFamily="18" charset="0"/>
                      </a:endParaRPr>
                    </a:p>
                    <a:p>
                      <a:pPr marL="285750" lvl="0" indent="-285750" algn="l">
                        <a:lnSpc>
                          <a:spcPct val="110000"/>
                        </a:lnSpc>
                        <a:buFont typeface="Wingdings" panose="05000000000000000000" pitchFamily="2" charset="2"/>
                        <a:buChar char="Ø"/>
                      </a:pPr>
                      <a:r>
                        <a:rPr lang="ja-JP" sz="1400" kern="100" dirty="0">
                          <a:solidFill>
                            <a:srgbClr val="000000"/>
                          </a:solidFill>
                          <a:effectLst/>
                          <a:latin typeface="+mj-ea"/>
                          <a:ea typeface="+mj-ea"/>
                          <a:cs typeface="Times New Roman" panose="02020603050405020304" pitchFamily="18" charset="0"/>
                        </a:rPr>
                        <a:t>適応策の効果や便益は多くの人々に行き渡るか（あるいは立場の弱い人々に行き渡るか）</a:t>
                      </a:r>
                      <a:endParaRPr lang="ja-JP" sz="1400" kern="100" dirty="0">
                        <a:effectLst/>
                        <a:latin typeface="+mj-ea"/>
                        <a:ea typeface="+mj-ea"/>
                        <a:cs typeface="Times New Roman" panose="02020603050405020304" pitchFamily="18" charset="0"/>
                      </a:endParaRPr>
                    </a:p>
                    <a:p>
                      <a:pPr algn="r">
                        <a:lnSpc>
                          <a:spcPct val="110000"/>
                        </a:lnSpc>
                      </a:pPr>
                      <a:r>
                        <a:rPr lang="ja-JP" sz="1100" kern="100" dirty="0">
                          <a:solidFill>
                            <a:srgbClr val="000000"/>
                          </a:solidFill>
                          <a:effectLst/>
                          <a:latin typeface="+mj-ea"/>
                          <a:ea typeface="+mj-ea"/>
                          <a:cs typeface="Times New Roman" panose="02020603050405020304" pitchFamily="18" charset="0"/>
                        </a:rPr>
                        <a:t>※ステークホルダーとの対話等を通じて受入れ可能性を探ることなども有効です。</a:t>
                      </a:r>
                      <a:endParaRPr lang="ja-JP" sz="1100" kern="100" dirty="0">
                        <a:effectLst/>
                        <a:latin typeface="+mj-ea"/>
                        <a:ea typeface="+mj-ea"/>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18425851"/>
                  </a:ext>
                </a:extLst>
              </a:tr>
              <a:tr h="885190">
                <a:tc>
                  <a:txBody>
                    <a:bodyPr/>
                    <a:lstStyle/>
                    <a:p>
                      <a:pPr algn="ctr">
                        <a:lnSpc>
                          <a:spcPct val="110000"/>
                        </a:lnSpc>
                      </a:pPr>
                      <a:r>
                        <a:rPr lang="ja-JP" sz="1400" kern="100" dirty="0">
                          <a:solidFill>
                            <a:srgbClr val="000000"/>
                          </a:solidFill>
                          <a:effectLst/>
                          <a:latin typeface="+mj-ea"/>
                          <a:ea typeface="+mj-ea"/>
                          <a:cs typeface="Times New Roman" panose="02020603050405020304" pitchFamily="18" charset="0"/>
                        </a:rPr>
                        <a:t>実施による</a:t>
                      </a:r>
                      <a:endParaRPr lang="ja-JP" sz="1400" kern="100" dirty="0">
                        <a:effectLst/>
                        <a:latin typeface="+mj-ea"/>
                        <a:ea typeface="+mj-ea"/>
                        <a:cs typeface="Times New Roman" panose="02020603050405020304" pitchFamily="18" charset="0"/>
                      </a:endParaRPr>
                    </a:p>
                    <a:p>
                      <a:pPr algn="ctr">
                        <a:lnSpc>
                          <a:spcPct val="110000"/>
                        </a:lnSpc>
                      </a:pPr>
                      <a:r>
                        <a:rPr lang="ja-JP" sz="1400" kern="100" dirty="0">
                          <a:solidFill>
                            <a:srgbClr val="000000"/>
                          </a:solidFill>
                          <a:effectLst/>
                          <a:latin typeface="+mj-ea"/>
                          <a:ea typeface="+mj-ea"/>
                          <a:cs typeface="Times New Roman" panose="02020603050405020304" pitchFamily="18" charset="0"/>
                        </a:rPr>
                        <a:t>二次的な効果・影響</a:t>
                      </a:r>
                      <a:endParaRPr lang="ja-JP" sz="1400" kern="100" dirty="0">
                        <a:effectLst/>
                        <a:latin typeface="+mj-ea"/>
                        <a:ea typeface="+mj-ea"/>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285750" lvl="0" indent="-285750" algn="l">
                        <a:lnSpc>
                          <a:spcPct val="110000"/>
                        </a:lnSpc>
                        <a:buFont typeface="Wingdings" panose="05000000000000000000" pitchFamily="2" charset="2"/>
                        <a:buChar char="Ø"/>
                      </a:pPr>
                      <a:r>
                        <a:rPr lang="ja-JP" sz="1400" kern="100" dirty="0">
                          <a:solidFill>
                            <a:srgbClr val="000000"/>
                          </a:solidFill>
                          <a:effectLst/>
                          <a:latin typeface="+mj-ea"/>
                          <a:ea typeface="+mj-ea"/>
                          <a:cs typeface="Times New Roman" panose="02020603050405020304" pitchFamily="18" charset="0"/>
                        </a:rPr>
                        <a:t>環境に負の影響を及ぼさないか</a:t>
                      </a:r>
                      <a:endParaRPr lang="ja-JP" sz="1400" kern="100" dirty="0">
                        <a:effectLst/>
                        <a:latin typeface="+mj-ea"/>
                        <a:ea typeface="+mj-ea"/>
                        <a:cs typeface="Times New Roman" panose="02020603050405020304" pitchFamily="18" charset="0"/>
                      </a:endParaRPr>
                    </a:p>
                    <a:p>
                      <a:pPr marL="285750" lvl="0" indent="-285750" algn="l">
                        <a:lnSpc>
                          <a:spcPct val="110000"/>
                        </a:lnSpc>
                        <a:buFont typeface="Wingdings" panose="05000000000000000000" pitchFamily="2" charset="2"/>
                        <a:buChar char="Ø"/>
                      </a:pPr>
                      <a:r>
                        <a:rPr lang="ja-JP" sz="1400" kern="100" dirty="0">
                          <a:solidFill>
                            <a:srgbClr val="000000"/>
                          </a:solidFill>
                          <a:effectLst/>
                          <a:latin typeface="+mj-ea"/>
                          <a:ea typeface="+mj-ea"/>
                          <a:cs typeface="Times New Roman" panose="02020603050405020304" pitchFamily="18" charset="0"/>
                        </a:rPr>
                        <a:t>他の取組とのトレードオフはないか</a:t>
                      </a:r>
                      <a:endParaRPr lang="ja-JP" sz="1400" kern="100" dirty="0">
                        <a:effectLst/>
                        <a:latin typeface="+mj-ea"/>
                        <a:ea typeface="+mj-ea"/>
                        <a:cs typeface="Times New Roman" panose="02020603050405020304" pitchFamily="18" charset="0"/>
                      </a:endParaRPr>
                    </a:p>
                    <a:p>
                      <a:pPr marL="285750" lvl="0" indent="-285750" algn="l">
                        <a:lnSpc>
                          <a:spcPct val="110000"/>
                        </a:lnSpc>
                        <a:buFont typeface="Wingdings" panose="05000000000000000000" pitchFamily="2" charset="2"/>
                        <a:buChar char="Ø"/>
                      </a:pPr>
                      <a:r>
                        <a:rPr lang="ja-JP" sz="1400" kern="100" dirty="0">
                          <a:solidFill>
                            <a:srgbClr val="000000"/>
                          </a:solidFill>
                          <a:effectLst/>
                          <a:latin typeface="+mj-ea"/>
                          <a:ea typeface="+mj-ea"/>
                          <a:cs typeface="Times New Roman" panose="02020603050405020304" pitchFamily="18" charset="0"/>
                        </a:rPr>
                        <a:t>副次的な効果はあるか</a:t>
                      </a:r>
                      <a:endParaRPr lang="ja-JP" sz="1400" kern="100" dirty="0">
                        <a:effectLst/>
                        <a:latin typeface="+mj-ea"/>
                        <a:ea typeface="+mj-ea"/>
                        <a:cs typeface="Times New Roman" panose="02020603050405020304" pitchFamily="18" charset="0"/>
                      </a:endParaRPr>
                    </a:p>
                    <a:p>
                      <a:pPr algn="r">
                        <a:lnSpc>
                          <a:spcPct val="110000"/>
                        </a:lnSpc>
                      </a:pPr>
                      <a:r>
                        <a:rPr lang="ja-JP" sz="1200" kern="100" dirty="0">
                          <a:solidFill>
                            <a:srgbClr val="000000"/>
                          </a:solidFill>
                          <a:effectLst/>
                          <a:latin typeface="+mj-ea"/>
                          <a:ea typeface="+mj-ea"/>
                          <a:cs typeface="Times New Roman" panose="02020603050405020304" pitchFamily="18" charset="0"/>
                        </a:rPr>
                        <a:t>参考資料：適応オプション一覧（資料集）</a:t>
                      </a:r>
                      <a:endParaRPr lang="ja-JP" sz="1200" kern="100" dirty="0">
                        <a:effectLst/>
                        <a:latin typeface="+mj-ea"/>
                        <a:ea typeface="+mj-ea"/>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4948951"/>
                  </a:ext>
                </a:extLst>
              </a:tr>
            </a:tbl>
          </a:graphicData>
        </a:graphic>
      </p:graphicFrame>
      <p:sp>
        <p:nvSpPr>
          <p:cNvPr id="4" name="コンテンツ プレースホルダー 2">
            <a:extLst>
              <a:ext uri="{FF2B5EF4-FFF2-40B4-BE49-F238E27FC236}">
                <a16:creationId xmlns:a16="http://schemas.microsoft.com/office/drawing/2014/main" id="{35563711-E83D-0B92-0162-270B97BF98B7}"/>
              </a:ext>
            </a:extLst>
          </p:cNvPr>
          <p:cNvSpPr txBox="1">
            <a:spLocks/>
          </p:cNvSpPr>
          <p:nvPr/>
        </p:nvSpPr>
        <p:spPr>
          <a:xfrm>
            <a:off x="0" y="839690"/>
            <a:ext cx="10367963" cy="1235105"/>
          </a:xfrm>
          <a:prstGeom prst="rect">
            <a:avLst/>
          </a:prstGeom>
          <a:ln w="19050">
            <a:noFill/>
          </a:ln>
        </p:spPr>
        <p:txBody>
          <a:bodyPr wrap="square" lIns="180000" tIns="180000" rIns="180000" bIns="144000" anchor="t" anchorCtr="0">
            <a:spAutoFit/>
          </a:bodyPr>
          <a:lstStyle>
            <a:lvl1pPr marL="285750" indent="-285750" algn="l" defTabSz="1007943" rtl="0" eaLnBrk="1" latinLnBrk="0" hangingPunct="1">
              <a:lnSpc>
                <a:spcPct val="100000"/>
              </a:lnSpc>
              <a:spcBef>
                <a:spcPts val="600"/>
              </a:spcBef>
              <a:spcAft>
                <a:spcPts val="0"/>
              </a:spcAft>
              <a:buFont typeface="Wingdings" panose="05000000000000000000" pitchFamily="2" charset="2"/>
              <a:buChar char="n"/>
              <a:defRPr kumimoji="1" sz="2000" b="0" kern="1200">
                <a:solidFill>
                  <a:schemeClr val="tx1"/>
                </a:solidFill>
                <a:latin typeface="Meiryo UI" panose="020B0604030504040204" pitchFamily="50" charset="-128"/>
                <a:ea typeface="Meiryo UI" panose="020B0604030504040204" pitchFamily="50" charset="-128"/>
                <a:cs typeface="+mn-cs"/>
              </a:defRPr>
            </a:lvl1pPr>
            <a:lvl2pPr marL="0" indent="0" algn="l" defTabSz="1007943" rtl="0" eaLnBrk="1" latinLnBrk="0" hangingPunct="1">
              <a:lnSpc>
                <a:spcPct val="90000"/>
              </a:lnSpc>
              <a:spcBef>
                <a:spcPts val="551"/>
              </a:spcBef>
              <a:buFontTx/>
              <a:buNone/>
              <a:defRPr kumimoji="1" sz="2646" kern="1200">
                <a:solidFill>
                  <a:schemeClr val="tx1"/>
                </a:solidFill>
                <a:latin typeface="+mn-lt"/>
                <a:ea typeface="+mn-ea"/>
                <a:cs typeface="+mn-cs"/>
              </a:defRPr>
            </a:lvl2pPr>
            <a:lvl3pPr marL="0" indent="0" algn="l" defTabSz="1007943" rtl="0" eaLnBrk="1" latinLnBrk="0" hangingPunct="1">
              <a:lnSpc>
                <a:spcPct val="90000"/>
              </a:lnSpc>
              <a:spcBef>
                <a:spcPts val="551"/>
              </a:spcBef>
              <a:buFontTx/>
              <a:buNone/>
              <a:defRPr kumimoji="1" sz="2205" kern="1200">
                <a:solidFill>
                  <a:schemeClr val="tx1"/>
                </a:solidFill>
                <a:latin typeface="+mn-lt"/>
                <a:ea typeface="+mn-ea"/>
                <a:cs typeface="+mn-cs"/>
              </a:defRPr>
            </a:lvl3pPr>
            <a:lvl4pPr marL="0" indent="0" algn="l" defTabSz="1007943" rtl="0" eaLnBrk="1" latinLnBrk="0" hangingPunct="1">
              <a:lnSpc>
                <a:spcPct val="90000"/>
              </a:lnSpc>
              <a:spcBef>
                <a:spcPts val="551"/>
              </a:spcBef>
              <a:buFontTx/>
              <a:buNone/>
              <a:defRPr kumimoji="1" sz="1984" kern="1200">
                <a:solidFill>
                  <a:schemeClr val="tx1"/>
                </a:solidFill>
                <a:latin typeface="+mn-lt"/>
                <a:ea typeface="+mn-ea"/>
                <a:cs typeface="+mn-cs"/>
              </a:defRPr>
            </a:lvl4pPr>
            <a:lvl5pPr marL="0" indent="0" algn="l" defTabSz="1007943" rtl="0" eaLnBrk="1" latinLnBrk="0" hangingPunct="1">
              <a:lnSpc>
                <a:spcPct val="90000"/>
              </a:lnSpc>
              <a:spcBef>
                <a:spcPts val="551"/>
              </a:spcBef>
              <a:buFontTx/>
              <a:buNone/>
              <a:defRPr kumimoji="1" sz="1984" kern="1200">
                <a:solidFill>
                  <a:schemeClr val="tx1"/>
                </a:solidFill>
                <a:latin typeface="+mn-lt"/>
                <a:ea typeface="+mn-ea"/>
                <a:cs typeface="+mn-cs"/>
              </a:defRPr>
            </a:lvl5pPr>
            <a:lvl6pPr marL="2771844" indent="-251986" algn="l" defTabSz="1007943" rtl="0" eaLnBrk="1" latinLnBrk="0" hangingPunct="1">
              <a:lnSpc>
                <a:spcPct val="90000"/>
              </a:lnSpc>
              <a:spcBef>
                <a:spcPts val="551"/>
              </a:spcBef>
              <a:buFont typeface="Arial" panose="020B0604020202020204" pitchFamily="34" charset="0"/>
              <a:buChar char="•"/>
              <a:defRPr kumimoji="1" sz="1984" kern="1200">
                <a:solidFill>
                  <a:schemeClr val="tx1"/>
                </a:solidFill>
                <a:latin typeface="+mn-lt"/>
                <a:ea typeface="+mn-ea"/>
                <a:cs typeface="+mn-cs"/>
              </a:defRPr>
            </a:lvl6pPr>
            <a:lvl7pPr marL="3275815" indent="-251986" algn="l" defTabSz="1007943" rtl="0" eaLnBrk="1" latinLnBrk="0" hangingPunct="1">
              <a:lnSpc>
                <a:spcPct val="90000"/>
              </a:lnSpc>
              <a:spcBef>
                <a:spcPts val="551"/>
              </a:spcBef>
              <a:buFont typeface="Arial" panose="020B0604020202020204" pitchFamily="34" charset="0"/>
              <a:buChar char="•"/>
              <a:defRPr kumimoji="1" sz="1984" kern="1200">
                <a:solidFill>
                  <a:schemeClr val="tx1"/>
                </a:solidFill>
                <a:latin typeface="+mn-lt"/>
                <a:ea typeface="+mn-ea"/>
                <a:cs typeface="+mn-cs"/>
              </a:defRPr>
            </a:lvl7pPr>
            <a:lvl8pPr marL="3779787" indent="-251986" algn="l" defTabSz="1007943" rtl="0" eaLnBrk="1" latinLnBrk="0" hangingPunct="1">
              <a:lnSpc>
                <a:spcPct val="90000"/>
              </a:lnSpc>
              <a:spcBef>
                <a:spcPts val="551"/>
              </a:spcBef>
              <a:buFont typeface="Arial" panose="020B0604020202020204" pitchFamily="34" charset="0"/>
              <a:buChar char="•"/>
              <a:defRPr kumimoji="1" sz="1984" kern="1200">
                <a:solidFill>
                  <a:schemeClr val="tx1"/>
                </a:solidFill>
                <a:latin typeface="+mn-lt"/>
                <a:ea typeface="+mn-ea"/>
                <a:cs typeface="+mn-cs"/>
              </a:defRPr>
            </a:lvl8pPr>
            <a:lvl9pPr marL="4283758" indent="-251986" algn="l" defTabSz="1007943" rtl="0" eaLnBrk="1" latinLnBrk="0" hangingPunct="1">
              <a:lnSpc>
                <a:spcPct val="90000"/>
              </a:lnSpc>
              <a:spcBef>
                <a:spcPts val="551"/>
              </a:spcBef>
              <a:buFont typeface="Arial" panose="020B0604020202020204" pitchFamily="34" charset="0"/>
              <a:buChar char="•"/>
              <a:defRPr kumimoji="1" sz="1984" kern="1200">
                <a:solidFill>
                  <a:schemeClr val="tx1"/>
                </a:solidFill>
                <a:latin typeface="+mn-lt"/>
                <a:ea typeface="+mn-ea"/>
                <a:cs typeface="+mn-cs"/>
              </a:defRPr>
            </a:lvl9pPr>
          </a:lstStyle>
          <a:p>
            <a:pPr marL="177800" indent="-177800">
              <a:buNone/>
            </a:pPr>
            <a:r>
              <a:rPr lang="ja-JP" altLang="en-US" sz="1800" dirty="0"/>
              <a:t>▶適応策を実施する予算や人員は限られており、全ての適応策を同時に実施することが困難となる場合があるため、実施可能で優先度の高いものから実施していく必要があります。</a:t>
            </a:r>
            <a:endParaRPr lang="en-US" altLang="ja-JP" sz="1800" dirty="0"/>
          </a:p>
          <a:p>
            <a:pPr marL="177800" indent="-177800">
              <a:buNone/>
            </a:pPr>
            <a:r>
              <a:rPr lang="ja-JP" altLang="en-US" sz="1800" dirty="0"/>
              <a:t>▶適応策の候補の中から優先度を検討する際の着眼点の例が、マニュアルに示されています</a:t>
            </a:r>
            <a:endParaRPr lang="en-US" altLang="ja-JP" sz="1800" dirty="0"/>
          </a:p>
        </p:txBody>
      </p:sp>
      <p:sp>
        <p:nvSpPr>
          <p:cNvPr id="8" name="Slide Number Placeholder 5">
            <a:extLst>
              <a:ext uri="{FF2B5EF4-FFF2-40B4-BE49-F238E27FC236}">
                <a16:creationId xmlns:a16="http://schemas.microsoft.com/office/drawing/2014/main" id="{0C92693A-4463-5738-9E22-41A93D5789F4}"/>
              </a:ext>
            </a:extLst>
          </p:cNvPr>
          <p:cNvSpPr>
            <a:spLocks noGrp="1"/>
          </p:cNvSpPr>
          <p:nvPr>
            <p:ph type="sldNum" sz="quarter" idx="12"/>
          </p:nvPr>
        </p:nvSpPr>
        <p:spPr>
          <a:xfrm>
            <a:off x="8116355" y="7006700"/>
            <a:ext cx="2405658" cy="402483"/>
          </a:xfrm>
        </p:spPr>
        <p:txBody>
          <a:bodyPr/>
          <a:lstStyle/>
          <a:p>
            <a:fld id="{66F6F5A3-2017-4170-902B-D1F77411E903}" type="slidenum">
              <a:rPr kumimoji="1" lang="ja-JP" altLang="en-US" smtClean="0"/>
              <a:pPr/>
              <a:t>38</a:t>
            </a:fld>
            <a:endParaRPr kumimoji="1" lang="ja-JP" altLang="en-US"/>
          </a:p>
        </p:txBody>
      </p:sp>
    </p:spTree>
    <p:extLst>
      <p:ext uri="{BB962C8B-B14F-4D97-AF65-F5344CB8AC3E}">
        <p14:creationId xmlns:p14="http://schemas.microsoft.com/office/powerpoint/2010/main" val="173965079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0" y="527601"/>
            <a:ext cx="10669538" cy="441227"/>
          </a:xfrm>
        </p:spPr>
        <p:txBody>
          <a:bodyPr>
            <a:normAutofit fontScale="90000"/>
          </a:bodyPr>
          <a:lstStyle/>
          <a:p>
            <a:r>
              <a:rPr lang="ja-JP" altLang="en-US" sz="3200" dirty="0">
                <a:latin typeface="メイリオ" panose="020B0604030504040204" pitchFamily="50" charset="-128"/>
                <a:ea typeface="メイリオ" panose="020B0604030504040204" pitchFamily="50" charset="-128"/>
              </a:rPr>
              <a:t>　</a:t>
            </a:r>
            <a:r>
              <a:rPr lang="ja-JP" altLang="en-US" sz="3100" dirty="0">
                <a:latin typeface="メイリオ" panose="020B0604030504040204" pitchFamily="50" charset="-128"/>
                <a:ea typeface="メイリオ" panose="020B0604030504040204" pitchFamily="50" charset="-128"/>
              </a:rPr>
              <a:t>適応計画の構成例</a:t>
            </a:r>
            <a:r>
              <a:rPr lang="ja-JP" altLang="en-US" sz="2200" dirty="0">
                <a:latin typeface="メイリオ" panose="020B0604030504040204" pitchFamily="50" charset="-128"/>
                <a:ea typeface="メイリオ" panose="020B0604030504040204" pitchFamily="50" charset="-128"/>
              </a:rPr>
              <a:t>（適応計画マニュアル ひな形より抜粋）</a:t>
            </a:r>
            <a:endParaRPr kumimoji="1" lang="ja-JP" altLang="en-US" sz="2200" dirty="0"/>
          </a:p>
        </p:txBody>
      </p:sp>
      <p:pic>
        <p:nvPicPr>
          <p:cNvPr id="3" name="図 2">
            <a:extLst>
              <a:ext uri="{FF2B5EF4-FFF2-40B4-BE49-F238E27FC236}">
                <a16:creationId xmlns:a16="http://schemas.microsoft.com/office/drawing/2014/main" id="{B85A11D5-4DCD-A10F-B263-86D7D0A44923}"/>
              </a:ext>
            </a:extLst>
          </p:cNvPr>
          <p:cNvPicPr>
            <a:picLocks noChangeAspect="1"/>
          </p:cNvPicPr>
          <p:nvPr/>
        </p:nvPicPr>
        <p:blipFill>
          <a:blip r:embed="rId2"/>
          <a:stretch>
            <a:fillRect/>
          </a:stretch>
        </p:blipFill>
        <p:spPr>
          <a:xfrm>
            <a:off x="707480" y="1037558"/>
            <a:ext cx="6116922" cy="5928322"/>
          </a:xfrm>
          <a:prstGeom prst="rect">
            <a:avLst/>
          </a:prstGeom>
          <a:ln>
            <a:solidFill>
              <a:srgbClr val="002060"/>
            </a:solidFill>
          </a:ln>
        </p:spPr>
      </p:pic>
      <p:sp>
        <p:nvSpPr>
          <p:cNvPr id="7" name="テキスト ボックス 6">
            <a:extLst>
              <a:ext uri="{FF2B5EF4-FFF2-40B4-BE49-F238E27FC236}">
                <a16:creationId xmlns:a16="http://schemas.microsoft.com/office/drawing/2014/main" id="{249FAC0D-119C-7FE2-00AE-38F129EE1F2E}"/>
              </a:ext>
            </a:extLst>
          </p:cNvPr>
          <p:cNvSpPr txBox="1"/>
          <p:nvPr/>
        </p:nvSpPr>
        <p:spPr>
          <a:xfrm>
            <a:off x="707480" y="7060179"/>
            <a:ext cx="6377446" cy="499496"/>
          </a:xfrm>
          <a:prstGeom prst="rect">
            <a:avLst/>
          </a:prstGeom>
          <a:solidFill>
            <a:schemeClr val="bg1"/>
          </a:solidFill>
        </p:spPr>
        <p:txBody>
          <a:bodyPr wrap="square">
            <a:spAutoFit/>
          </a:bodyPr>
          <a:lstStyle/>
          <a:p>
            <a:pPr defTabSz="503972">
              <a:defRPr/>
            </a:pPr>
            <a:r>
              <a:rPr kumimoji="0" lang="ja-JP" altLang="en-US" sz="1323" dirty="0">
                <a:solidFill>
                  <a:prstClr val="black"/>
                </a:solidFill>
                <a:latin typeface="メイリオ" panose="020B0604030504040204" pitchFamily="50" charset="-128"/>
                <a:ea typeface="メイリオ" panose="020B0604030504040204" pitchFamily="50" charset="-128"/>
              </a:rPr>
              <a:t>出典：地域気候変動適応計画策定マニュアル　ひな形編（環境省 令和</a:t>
            </a:r>
            <a:r>
              <a:rPr kumimoji="0" lang="en-US" altLang="ja-JP" sz="1323" dirty="0">
                <a:solidFill>
                  <a:prstClr val="black"/>
                </a:solidFill>
                <a:latin typeface="メイリオ" panose="020B0604030504040204" pitchFamily="50" charset="-128"/>
                <a:ea typeface="メイリオ" panose="020B0604030504040204" pitchFamily="50" charset="-128"/>
              </a:rPr>
              <a:t>5</a:t>
            </a:r>
            <a:r>
              <a:rPr kumimoji="0" lang="ja-JP" altLang="en-US" sz="1323" dirty="0">
                <a:solidFill>
                  <a:prstClr val="black"/>
                </a:solidFill>
                <a:latin typeface="メイリオ" panose="020B0604030504040204" pitchFamily="50" charset="-128"/>
                <a:ea typeface="メイリオ" panose="020B0604030504040204" pitchFamily="50" charset="-128"/>
              </a:rPr>
              <a:t>年</a:t>
            </a:r>
            <a:r>
              <a:rPr kumimoji="0" lang="en-US" altLang="ja-JP" sz="1323" dirty="0">
                <a:solidFill>
                  <a:prstClr val="black"/>
                </a:solidFill>
                <a:latin typeface="メイリオ" panose="020B0604030504040204" pitchFamily="50" charset="-128"/>
                <a:ea typeface="メイリオ" panose="020B0604030504040204" pitchFamily="50" charset="-128"/>
              </a:rPr>
              <a:t>3</a:t>
            </a:r>
            <a:r>
              <a:rPr kumimoji="0" lang="ja-JP" altLang="en-US" sz="1323" dirty="0">
                <a:solidFill>
                  <a:prstClr val="black"/>
                </a:solidFill>
                <a:latin typeface="メイリオ" panose="020B0604030504040204" pitchFamily="50" charset="-128"/>
                <a:ea typeface="メイリオ" panose="020B0604030504040204" pitchFamily="50" charset="-128"/>
              </a:rPr>
              <a:t>月）</a:t>
            </a:r>
            <a:endParaRPr kumimoji="0" lang="en-US" altLang="ja-JP" sz="1323" dirty="0">
              <a:solidFill>
                <a:prstClr val="black"/>
              </a:solidFill>
              <a:latin typeface="メイリオ" panose="020B0604030504040204" pitchFamily="50" charset="-128"/>
              <a:ea typeface="メイリオ" panose="020B0604030504040204" pitchFamily="50" charset="-128"/>
            </a:endParaRPr>
          </a:p>
          <a:p>
            <a:r>
              <a:rPr kumimoji="0" lang="en-US" altLang="ja-JP" sz="1323" dirty="0">
                <a:solidFill>
                  <a:prstClr val="black"/>
                </a:solidFill>
                <a:latin typeface="メイリオ" panose="020B0604030504040204" pitchFamily="50" charset="-128"/>
                <a:ea typeface="メイリオ" panose="020B0604030504040204" pitchFamily="50" charset="-128"/>
                <a:hlinkClick r:id="rId3"/>
              </a:rPr>
              <a:t>https://adaptation-platform.nies.go.jp/local/plan/manual.html</a:t>
            </a:r>
            <a:endParaRPr kumimoji="0" lang="en-US" altLang="ja-JP" sz="1323" dirty="0">
              <a:solidFill>
                <a:prstClr val="black"/>
              </a:solidFill>
              <a:latin typeface="メイリオ" panose="020B0604030504040204" pitchFamily="50" charset="-128"/>
              <a:ea typeface="メイリオ" panose="020B0604030504040204" pitchFamily="50" charset="-128"/>
            </a:endParaRPr>
          </a:p>
        </p:txBody>
      </p:sp>
      <p:sp>
        <p:nvSpPr>
          <p:cNvPr id="4" name="テキスト ボックス 3">
            <a:extLst>
              <a:ext uri="{FF2B5EF4-FFF2-40B4-BE49-F238E27FC236}">
                <a16:creationId xmlns:a16="http://schemas.microsoft.com/office/drawing/2014/main" id="{9536D5FC-50CE-7764-F6E7-1CD1A297B762}"/>
              </a:ext>
            </a:extLst>
          </p:cNvPr>
          <p:cNvSpPr txBox="1"/>
          <p:nvPr/>
        </p:nvSpPr>
        <p:spPr>
          <a:xfrm>
            <a:off x="7084925" y="1490586"/>
            <a:ext cx="2771932" cy="1569660"/>
          </a:xfrm>
          <a:prstGeom prst="rect">
            <a:avLst/>
          </a:prstGeom>
          <a:noFill/>
        </p:spPr>
        <p:txBody>
          <a:bodyPr wrap="square" rtlCol="0">
            <a:spAutoFit/>
          </a:bodyPr>
          <a:lstStyle/>
          <a:p>
            <a:r>
              <a:rPr lang="ja-JP" altLang="en-US" sz="1200" b="1" dirty="0">
                <a:solidFill>
                  <a:srgbClr val="0070C0"/>
                </a:solidFill>
                <a:effectLst>
                  <a:outerShdw blurRad="38100" dist="38100" dir="2700000" algn="tl">
                    <a:srgbClr val="000000">
                      <a:alpha val="43137"/>
                    </a:srgbClr>
                  </a:outerShdw>
                </a:effectLst>
                <a:latin typeface="+mn-ea"/>
              </a:rPr>
              <a:t>１．</a:t>
            </a:r>
            <a:r>
              <a:rPr kumimoji="1" lang="ja-JP" altLang="en-US" sz="1200" b="1" dirty="0">
                <a:solidFill>
                  <a:srgbClr val="0070C0"/>
                </a:solidFill>
                <a:effectLst>
                  <a:outerShdw blurRad="38100" dist="38100" dir="2700000" algn="tl">
                    <a:srgbClr val="000000">
                      <a:alpha val="43137"/>
                    </a:srgbClr>
                  </a:outerShdw>
                </a:effectLst>
                <a:latin typeface="+mn-ea"/>
              </a:rPr>
              <a:t>はじめに</a:t>
            </a:r>
            <a:endParaRPr kumimoji="1" lang="en-US" altLang="ja-JP" sz="1200" b="1" dirty="0">
              <a:solidFill>
                <a:srgbClr val="0070C0"/>
              </a:solidFill>
              <a:effectLst>
                <a:outerShdw blurRad="38100" dist="38100" dir="2700000" algn="tl">
                  <a:srgbClr val="000000">
                    <a:alpha val="43137"/>
                  </a:srgbClr>
                </a:outerShdw>
              </a:effectLst>
              <a:latin typeface="+mn-ea"/>
            </a:endParaRPr>
          </a:p>
          <a:p>
            <a:endParaRPr lang="en-US" altLang="ja-JP" sz="1200" b="1" dirty="0">
              <a:solidFill>
                <a:srgbClr val="0070C0"/>
              </a:solidFill>
              <a:effectLst>
                <a:outerShdw blurRad="38100" dist="38100" dir="2700000" algn="tl">
                  <a:srgbClr val="000000">
                    <a:alpha val="43137"/>
                  </a:srgbClr>
                </a:outerShdw>
              </a:effectLst>
              <a:latin typeface="+mn-ea"/>
            </a:endParaRPr>
          </a:p>
          <a:p>
            <a:endParaRPr lang="en-US" altLang="ja-JP" sz="1200" b="1" dirty="0">
              <a:solidFill>
                <a:srgbClr val="0070C0"/>
              </a:solidFill>
              <a:effectLst>
                <a:outerShdw blurRad="38100" dist="38100" dir="2700000" algn="tl">
                  <a:srgbClr val="000000">
                    <a:alpha val="43137"/>
                  </a:srgbClr>
                </a:outerShdw>
              </a:effectLst>
              <a:latin typeface="+mn-ea"/>
            </a:endParaRPr>
          </a:p>
          <a:p>
            <a:endParaRPr lang="en-US" altLang="ja-JP" sz="1200" b="1" dirty="0">
              <a:solidFill>
                <a:srgbClr val="0070C0"/>
              </a:solidFill>
              <a:effectLst>
                <a:outerShdw blurRad="38100" dist="38100" dir="2700000" algn="tl">
                  <a:srgbClr val="000000">
                    <a:alpha val="43137"/>
                  </a:srgbClr>
                </a:outerShdw>
              </a:effectLst>
              <a:latin typeface="+mn-ea"/>
            </a:endParaRPr>
          </a:p>
          <a:p>
            <a:endParaRPr lang="en-US" altLang="ja-JP" sz="1200" b="1" dirty="0">
              <a:solidFill>
                <a:srgbClr val="0070C0"/>
              </a:solidFill>
              <a:effectLst>
                <a:outerShdw blurRad="38100" dist="38100" dir="2700000" algn="tl">
                  <a:srgbClr val="000000">
                    <a:alpha val="43137"/>
                  </a:srgbClr>
                </a:outerShdw>
              </a:effectLst>
              <a:latin typeface="+mn-ea"/>
            </a:endParaRPr>
          </a:p>
          <a:p>
            <a:endParaRPr lang="en-US" altLang="ja-JP" sz="1200" b="1" dirty="0">
              <a:solidFill>
                <a:srgbClr val="0070C0"/>
              </a:solidFill>
              <a:effectLst>
                <a:outerShdw blurRad="38100" dist="38100" dir="2700000" algn="tl">
                  <a:srgbClr val="000000">
                    <a:alpha val="43137"/>
                  </a:srgbClr>
                </a:outerShdw>
              </a:effectLst>
              <a:latin typeface="+mn-ea"/>
            </a:endParaRPr>
          </a:p>
          <a:p>
            <a:endParaRPr lang="en-US" altLang="ja-JP" sz="1200" b="1" dirty="0">
              <a:solidFill>
                <a:srgbClr val="0070C0"/>
              </a:solidFill>
              <a:effectLst>
                <a:outerShdw blurRad="38100" dist="38100" dir="2700000" algn="tl">
                  <a:srgbClr val="000000">
                    <a:alpha val="43137"/>
                  </a:srgbClr>
                </a:outerShdw>
              </a:effectLst>
              <a:latin typeface="+mn-ea"/>
            </a:endParaRPr>
          </a:p>
          <a:p>
            <a:r>
              <a:rPr kumimoji="1" lang="ja-JP" altLang="en-US" sz="1200" b="1" dirty="0">
                <a:solidFill>
                  <a:srgbClr val="0070C0"/>
                </a:solidFill>
                <a:effectLst>
                  <a:outerShdw blurRad="38100" dist="38100" dir="2700000" algn="tl">
                    <a:srgbClr val="000000">
                      <a:alpha val="43137"/>
                    </a:srgbClr>
                  </a:outerShdw>
                </a:effectLst>
                <a:latin typeface="+mn-ea"/>
              </a:rPr>
              <a:t>２．</a:t>
            </a:r>
            <a:r>
              <a:rPr kumimoji="1" lang="en-US" altLang="ja-JP" sz="1200" b="1" dirty="0">
                <a:solidFill>
                  <a:srgbClr val="0070C0"/>
                </a:solidFill>
                <a:effectLst>
                  <a:outerShdw blurRad="38100" dist="38100" dir="2700000" algn="tl">
                    <a:srgbClr val="000000">
                      <a:alpha val="43137"/>
                    </a:srgbClr>
                  </a:outerShdw>
                </a:effectLst>
                <a:latin typeface="+mn-ea"/>
              </a:rPr>
              <a:t>○○</a:t>
            </a:r>
            <a:r>
              <a:rPr kumimoji="1" lang="ja-JP" altLang="en-US" sz="1200" b="1" dirty="0">
                <a:solidFill>
                  <a:srgbClr val="0070C0"/>
                </a:solidFill>
                <a:effectLst>
                  <a:outerShdw blurRad="38100" dist="38100" dir="2700000" algn="tl">
                    <a:srgbClr val="000000">
                      <a:alpha val="43137"/>
                    </a:srgbClr>
                  </a:outerShdw>
                </a:effectLst>
                <a:latin typeface="+mn-ea"/>
              </a:rPr>
              <a:t>市町村の特徴</a:t>
            </a:r>
            <a:endParaRPr kumimoji="1" lang="en-US" altLang="ja-JP" sz="1200" b="1" dirty="0">
              <a:solidFill>
                <a:srgbClr val="0070C0"/>
              </a:solidFill>
              <a:effectLst>
                <a:outerShdw blurRad="38100" dist="38100" dir="2700000" algn="tl">
                  <a:srgbClr val="000000">
                    <a:alpha val="43137"/>
                  </a:srgbClr>
                </a:outerShdw>
              </a:effectLst>
              <a:latin typeface="+mn-ea"/>
            </a:endParaRPr>
          </a:p>
        </p:txBody>
      </p:sp>
      <p:sp>
        <p:nvSpPr>
          <p:cNvPr id="5" name="テキスト ボックス 4">
            <a:extLst>
              <a:ext uri="{FF2B5EF4-FFF2-40B4-BE49-F238E27FC236}">
                <a16:creationId xmlns:a16="http://schemas.microsoft.com/office/drawing/2014/main" id="{4C64075F-81F5-9823-89DC-3B0EB0953D23}"/>
              </a:ext>
            </a:extLst>
          </p:cNvPr>
          <p:cNvSpPr txBox="1"/>
          <p:nvPr/>
        </p:nvSpPr>
        <p:spPr>
          <a:xfrm>
            <a:off x="7084926" y="4662526"/>
            <a:ext cx="2771931" cy="276999"/>
          </a:xfrm>
          <a:prstGeom prst="rect">
            <a:avLst/>
          </a:prstGeom>
          <a:noFill/>
        </p:spPr>
        <p:txBody>
          <a:bodyPr wrap="square" rtlCol="0">
            <a:spAutoFit/>
          </a:bodyPr>
          <a:lstStyle/>
          <a:p>
            <a:r>
              <a:rPr kumimoji="1" lang="ja-JP" altLang="en-US" sz="1200" b="1" dirty="0">
                <a:solidFill>
                  <a:srgbClr val="0070C0"/>
                </a:solidFill>
                <a:effectLst>
                  <a:outerShdw blurRad="38100" dist="38100" dir="2700000" algn="tl">
                    <a:srgbClr val="000000">
                      <a:alpha val="43137"/>
                    </a:srgbClr>
                  </a:outerShdw>
                </a:effectLst>
                <a:latin typeface="+mn-ea"/>
              </a:rPr>
              <a:t>５．主な施策</a:t>
            </a:r>
          </a:p>
        </p:txBody>
      </p:sp>
      <p:sp>
        <p:nvSpPr>
          <p:cNvPr id="6" name="テキスト ボックス 5">
            <a:extLst>
              <a:ext uri="{FF2B5EF4-FFF2-40B4-BE49-F238E27FC236}">
                <a16:creationId xmlns:a16="http://schemas.microsoft.com/office/drawing/2014/main" id="{C07CAF41-1279-B1C7-B36A-E016589D73EC}"/>
              </a:ext>
            </a:extLst>
          </p:cNvPr>
          <p:cNvSpPr txBox="1"/>
          <p:nvPr/>
        </p:nvSpPr>
        <p:spPr>
          <a:xfrm>
            <a:off x="7084926" y="4398466"/>
            <a:ext cx="2771931" cy="276999"/>
          </a:xfrm>
          <a:prstGeom prst="rect">
            <a:avLst/>
          </a:prstGeom>
          <a:noFill/>
        </p:spPr>
        <p:txBody>
          <a:bodyPr wrap="square" rtlCol="0">
            <a:spAutoFit/>
          </a:bodyPr>
          <a:lstStyle/>
          <a:p>
            <a:r>
              <a:rPr lang="ja-JP" altLang="en-US" sz="1200" b="1" dirty="0">
                <a:solidFill>
                  <a:srgbClr val="0070C0"/>
                </a:solidFill>
                <a:effectLst>
                  <a:outerShdw blurRad="38100" dist="38100" dir="2700000" algn="tl">
                    <a:srgbClr val="000000">
                      <a:alpha val="43137"/>
                    </a:srgbClr>
                  </a:outerShdw>
                </a:effectLst>
                <a:latin typeface="+mn-ea"/>
              </a:rPr>
              <a:t>４</a:t>
            </a:r>
            <a:r>
              <a:rPr kumimoji="1" lang="ja-JP" altLang="en-US" sz="1200" b="1" dirty="0">
                <a:solidFill>
                  <a:srgbClr val="0070C0"/>
                </a:solidFill>
                <a:effectLst>
                  <a:outerShdw blurRad="38100" dist="38100" dir="2700000" algn="tl">
                    <a:srgbClr val="000000">
                      <a:alpha val="43137"/>
                    </a:srgbClr>
                  </a:outerShdw>
                </a:effectLst>
                <a:latin typeface="+mn-ea"/>
              </a:rPr>
              <a:t>．これまで及び将来の気候変動影響</a:t>
            </a:r>
          </a:p>
        </p:txBody>
      </p:sp>
      <p:sp>
        <p:nvSpPr>
          <p:cNvPr id="8" name="テキスト ボックス 7">
            <a:extLst>
              <a:ext uri="{FF2B5EF4-FFF2-40B4-BE49-F238E27FC236}">
                <a16:creationId xmlns:a16="http://schemas.microsoft.com/office/drawing/2014/main" id="{E84DD4AD-9961-993D-7896-58DE56BF26EA}"/>
              </a:ext>
            </a:extLst>
          </p:cNvPr>
          <p:cNvSpPr txBox="1"/>
          <p:nvPr/>
        </p:nvSpPr>
        <p:spPr>
          <a:xfrm>
            <a:off x="7084926" y="3891174"/>
            <a:ext cx="2771931" cy="276999"/>
          </a:xfrm>
          <a:prstGeom prst="rect">
            <a:avLst/>
          </a:prstGeom>
          <a:noFill/>
        </p:spPr>
        <p:txBody>
          <a:bodyPr wrap="square" rtlCol="0">
            <a:spAutoFit/>
          </a:bodyPr>
          <a:lstStyle/>
          <a:p>
            <a:r>
              <a:rPr kumimoji="1" lang="ja-JP" altLang="en-US" sz="1200" b="1" dirty="0">
                <a:solidFill>
                  <a:srgbClr val="0070C0"/>
                </a:solidFill>
                <a:effectLst>
                  <a:outerShdw blurRad="38100" dist="38100" dir="2700000" algn="tl">
                    <a:srgbClr val="000000">
                      <a:alpha val="43137"/>
                    </a:srgbClr>
                  </a:outerShdw>
                </a:effectLst>
                <a:latin typeface="+mn-ea"/>
              </a:rPr>
              <a:t>３．適応に関する基本的な考え方</a:t>
            </a:r>
            <a:endParaRPr kumimoji="1" lang="en-US" altLang="ja-JP" sz="1200" b="1" dirty="0">
              <a:solidFill>
                <a:srgbClr val="0070C0"/>
              </a:solidFill>
              <a:effectLst>
                <a:outerShdw blurRad="38100" dist="38100" dir="2700000" algn="tl">
                  <a:srgbClr val="000000">
                    <a:alpha val="43137"/>
                  </a:srgbClr>
                </a:outerShdw>
              </a:effectLst>
              <a:latin typeface="+mn-ea"/>
            </a:endParaRPr>
          </a:p>
        </p:txBody>
      </p:sp>
      <p:sp>
        <p:nvSpPr>
          <p:cNvPr id="9" name="テキスト ボックス 8">
            <a:extLst>
              <a:ext uri="{FF2B5EF4-FFF2-40B4-BE49-F238E27FC236}">
                <a16:creationId xmlns:a16="http://schemas.microsoft.com/office/drawing/2014/main" id="{C8182531-7D24-BEE4-7C93-9E7647D033F1}"/>
              </a:ext>
            </a:extLst>
          </p:cNvPr>
          <p:cNvSpPr txBox="1"/>
          <p:nvPr/>
        </p:nvSpPr>
        <p:spPr>
          <a:xfrm>
            <a:off x="7084924" y="1090128"/>
            <a:ext cx="3266289" cy="276999"/>
          </a:xfrm>
          <a:prstGeom prst="rect">
            <a:avLst/>
          </a:prstGeom>
          <a:noFill/>
        </p:spPr>
        <p:txBody>
          <a:bodyPr wrap="square" rtlCol="0">
            <a:spAutoFit/>
          </a:bodyPr>
          <a:lstStyle/>
          <a:p>
            <a:r>
              <a:rPr lang="ja-JP" altLang="en-US" sz="1200" b="1" dirty="0">
                <a:solidFill>
                  <a:srgbClr val="0070C0"/>
                </a:solidFill>
                <a:effectLst>
                  <a:outerShdw blurRad="38100" dist="38100" dir="2700000" algn="tl">
                    <a:srgbClr val="000000">
                      <a:alpha val="43137"/>
                    </a:srgbClr>
                  </a:outerShdw>
                </a:effectLst>
                <a:latin typeface="+mn-ea"/>
              </a:rPr>
              <a:t>本日の</a:t>
            </a:r>
            <a:r>
              <a:rPr kumimoji="1" lang="ja-JP" altLang="en-US" sz="1200" b="1" dirty="0">
                <a:solidFill>
                  <a:srgbClr val="0070C0"/>
                </a:solidFill>
                <a:effectLst>
                  <a:outerShdw blurRad="38100" dist="38100" dir="2700000" algn="tl">
                    <a:srgbClr val="000000">
                      <a:alpha val="43137"/>
                    </a:srgbClr>
                  </a:outerShdw>
                </a:effectLst>
                <a:latin typeface="+mn-ea"/>
              </a:rPr>
              <a:t>演習で説明する適応計画「ひな形」の目次</a:t>
            </a:r>
            <a:endParaRPr kumimoji="1" lang="en-US" altLang="ja-JP" sz="1200" b="1" dirty="0">
              <a:solidFill>
                <a:srgbClr val="0070C0"/>
              </a:solidFill>
              <a:effectLst>
                <a:outerShdw blurRad="38100" dist="38100" dir="2700000" algn="tl">
                  <a:srgbClr val="000000">
                    <a:alpha val="43137"/>
                  </a:srgbClr>
                </a:outerShdw>
              </a:effectLst>
              <a:latin typeface="+mn-ea"/>
            </a:endParaRPr>
          </a:p>
        </p:txBody>
      </p:sp>
      <p:sp>
        <p:nvSpPr>
          <p:cNvPr id="11" name="Slide Number Placeholder 5">
            <a:extLst>
              <a:ext uri="{FF2B5EF4-FFF2-40B4-BE49-F238E27FC236}">
                <a16:creationId xmlns:a16="http://schemas.microsoft.com/office/drawing/2014/main" id="{C3BEFC26-6346-3543-3D60-FA54590BCE8A}"/>
              </a:ext>
            </a:extLst>
          </p:cNvPr>
          <p:cNvSpPr>
            <a:spLocks noGrp="1"/>
          </p:cNvSpPr>
          <p:nvPr>
            <p:ph type="sldNum" sz="quarter" idx="12"/>
          </p:nvPr>
        </p:nvSpPr>
        <p:spPr>
          <a:xfrm>
            <a:off x="8116355" y="7006700"/>
            <a:ext cx="2405658" cy="402483"/>
          </a:xfrm>
        </p:spPr>
        <p:txBody>
          <a:bodyPr/>
          <a:lstStyle/>
          <a:p>
            <a:fld id="{66F6F5A3-2017-4170-902B-D1F77411E903}" type="slidenum">
              <a:rPr kumimoji="1" lang="ja-JP" altLang="en-US" smtClean="0"/>
              <a:pPr/>
              <a:t>3</a:t>
            </a:fld>
            <a:endParaRPr kumimoji="1" lang="ja-JP" altLang="en-US"/>
          </a:p>
        </p:txBody>
      </p:sp>
    </p:spTree>
    <p:extLst>
      <p:ext uri="{BB962C8B-B14F-4D97-AF65-F5344CB8AC3E}">
        <p14:creationId xmlns:p14="http://schemas.microsoft.com/office/powerpoint/2010/main" val="215869479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fontScale="90000"/>
          </a:bodyPr>
          <a:lstStyle/>
          <a:p>
            <a:r>
              <a:rPr kumimoji="1" lang="ja-JP" altLang="en-US" dirty="0"/>
              <a:t>　重点的に取り組む分野・項目を選ぶ</a:t>
            </a:r>
          </a:p>
        </p:txBody>
      </p:sp>
      <p:sp>
        <p:nvSpPr>
          <p:cNvPr id="11" name="テキスト ボックス 10">
            <a:extLst>
              <a:ext uri="{FF2B5EF4-FFF2-40B4-BE49-F238E27FC236}">
                <a16:creationId xmlns:a16="http://schemas.microsoft.com/office/drawing/2014/main" id="{27B458ED-EB50-016D-4B50-96EC070A5A6D}"/>
              </a:ext>
            </a:extLst>
          </p:cNvPr>
          <p:cNvSpPr txBox="1"/>
          <p:nvPr/>
        </p:nvSpPr>
        <p:spPr>
          <a:xfrm>
            <a:off x="452684" y="1121588"/>
            <a:ext cx="9583472" cy="830997"/>
          </a:xfrm>
          <a:prstGeom prst="rect">
            <a:avLst/>
          </a:prstGeom>
          <a:noFill/>
          <a:ln w="19050">
            <a:solidFill>
              <a:srgbClr val="3DB78E"/>
            </a:solidFill>
          </a:ln>
        </p:spPr>
        <p:txBody>
          <a:bodyPr wrap="square" rtlCol="0">
            <a:spAutoFit/>
          </a:bodyPr>
          <a:lstStyle/>
          <a:p>
            <a:r>
              <a:rPr lang="ja-JP" altLang="en-US" sz="2400" dirty="0">
                <a:latin typeface="+mn-ea"/>
              </a:rPr>
              <a:t>■重点分野を選定するに当たって、気候変動によると考えられる影響がすでに生じているか、関係部局と連携しながら検討する。</a:t>
            </a:r>
            <a:endParaRPr lang="en-US" altLang="ja-JP" sz="2400" dirty="0">
              <a:latin typeface="+mn-ea"/>
            </a:endParaRPr>
          </a:p>
        </p:txBody>
      </p:sp>
      <p:sp>
        <p:nvSpPr>
          <p:cNvPr id="21" name="テキスト ボックス 20">
            <a:extLst>
              <a:ext uri="{FF2B5EF4-FFF2-40B4-BE49-F238E27FC236}">
                <a16:creationId xmlns:a16="http://schemas.microsoft.com/office/drawing/2014/main" id="{C7553F3E-5B53-1AE0-31B8-08A368B00FF9}"/>
              </a:ext>
            </a:extLst>
          </p:cNvPr>
          <p:cNvSpPr txBox="1"/>
          <p:nvPr/>
        </p:nvSpPr>
        <p:spPr>
          <a:xfrm>
            <a:off x="303055" y="6943582"/>
            <a:ext cx="6696261" cy="461665"/>
          </a:xfrm>
          <a:prstGeom prst="rect">
            <a:avLst/>
          </a:prstGeom>
          <a:noFill/>
        </p:spPr>
        <p:txBody>
          <a:bodyPr wrap="square" rtlCol="0">
            <a:spAutoFit/>
          </a:bodyPr>
          <a:lstStyle/>
          <a:p>
            <a:r>
              <a:rPr lang="ja-JP" altLang="en-US" sz="1200" dirty="0">
                <a:latin typeface="+mn-ea"/>
              </a:rPr>
              <a:t>出典：地域気候変動適応計画策定マニュアル（環境省 令和</a:t>
            </a:r>
            <a:r>
              <a:rPr lang="en-US" altLang="ja-JP" sz="1200" dirty="0">
                <a:latin typeface="+mn-ea"/>
              </a:rPr>
              <a:t>5</a:t>
            </a:r>
            <a:r>
              <a:rPr lang="ja-JP" altLang="en-US" sz="1200" dirty="0">
                <a:latin typeface="+mn-ea"/>
              </a:rPr>
              <a:t>年</a:t>
            </a:r>
            <a:r>
              <a:rPr lang="en-US" altLang="ja-JP" sz="1200" dirty="0">
                <a:latin typeface="+mn-ea"/>
              </a:rPr>
              <a:t>3</a:t>
            </a:r>
            <a:r>
              <a:rPr lang="ja-JP" altLang="en-US" sz="1200" dirty="0">
                <a:latin typeface="+mn-ea"/>
              </a:rPr>
              <a:t>月） 庁内コミュニケーションシート</a:t>
            </a:r>
            <a:endParaRPr lang="en-US" altLang="ja-JP" sz="1200" dirty="0">
              <a:latin typeface="+mn-ea"/>
            </a:endParaRPr>
          </a:p>
          <a:p>
            <a:r>
              <a:rPr lang="ja-JP" altLang="en-US" sz="1200" dirty="0">
                <a:latin typeface="+mn-ea"/>
              </a:rPr>
              <a:t>　　　</a:t>
            </a:r>
            <a:r>
              <a:rPr lang="en-US" altLang="ja-JP" sz="1200" dirty="0">
                <a:latin typeface="+mn-ea"/>
                <a:hlinkClick r:id="rId2"/>
              </a:rPr>
              <a:t>https://adaptation-platform.nies.go.jp/local/plan/manual.html</a:t>
            </a:r>
            <a:endParaRPr lang="en-US" altLang="ja-JP" sz="1200" dirty="0">
              <a:latin typeface="+mn-ea"/>
            </a:endParaRPr>
          </a:p>
        </p:txBody>
      </p:sp>
      <p:pic>
        <p:nvPicPr>
          <p:cNvPr id="22" name="図 21">
            <a:extLst>
              <a:ext uri="{FF2B5EF4-FFF2-40B4-BE49-F238E27FC236}">
                <a16:creationId xmlns:a16="http://schemas.microsoft.com/office/drawing/2014/main" id="{CC7167A9-025B-E193-D053-DDB36C257A2A}"/>
              </a:ext>
            </a:extLst>
          </p:cNvPr>
          <p:cNvPicPr>
            <a:picLocks noChangeAspect="1"/>
          </p:cNvPicPr>
          <p:nvPr/>
        </p:nvPicPr>
        <p:blipFill>
          <a:blip r:embed="rId3"/>
          <a:stretch>
            <a:fillRect/>
          </a:stretch>
        </p:blipFill>
        <p:spPr>
          <a:xfrm>
            <a:off x="724309" y="2650634"/>
            <a:ext cx="9040222" cy="4056564"/>
          </a:xfrm>
          <a:prstGeom prst="rect">
            <a:avLst/>
          </a:prstGeom>
        </p:spPr>
      </p:pic>
      <p:sp>
        <p:nvSpPr>
          <p:cNvPr id="24" name="吹き出し: 四角形 23">
            <a:extLst>
              <a:ext uri="{FF2B5EF4-FFF2-40B4-BE49-F238E27FC236}">
                <a16:creationId xmlns:a16="http://schemas.microsoft.com/office/drawing/2014/main" id="{05794D94-8227-8543-9F97-A9EBC8BDDBB8}"/>
              </a:ext>
            </a:extLst>
          </p:cNvPr>
          <p:cNvSpPr/>
          <p:nvPr/>
        </p:nvSpPr>
        <p:spPr>
          <a:xfrm>
            <a:off x="1645265" y="2085665"/>
            <a:ext cx="2956673" cy="852292"/>
          </a:xfrm>
          <a:prstGeom prst="wedgeRectCallout">
            <a:avLst/>
          </a:prstGeom>
          <a:solidFill>
            <a:schemeClr val="accent5">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ja-JP" altLang="en-US" sz="1323" dirty="0">
                <a:solidFill>
                  <a:schemeClr val="tx1"/>
                </a:solidFill>
                <a:latin typeface="メイリオ" panose="020B0604030504040204" pitchFamily="50" charset="-128"/>
                <a:ea typeface="メイリオ" panose="020B0604030504040204" pitchFamily="50" charset="-128"/>
              </a:rPr>
              <a:t>「庁内コミュニケーションシート」</a:t>
            </a:r>
            <a:endParaRPr lang="en-US" altLang="ja-JP" sz="1323" dirty="0">
              <a:solidFill>
                <a:schemeClr val="tx1"/>
              </a:solidFill>
              <a:latin typeface="メイリオ" panose="020B0604030504040204" pitchFamily="50" charset="-128"/>
              <a:ea typeface="メイリオ" panose="020B0604030504040204" pitchFamily="50" charset="-128"/>
            </a:endParaRPr>
          </a:p>
          <a:p>
            <a:r>
              <a:rPr lang="ja-JP" altLang="en-US" sz="1323" dirty="0">
                <a:solidFill>
                  <a:schemeClr val="tx1"/>
                </a:solidFill>
                <a:latin typeface="メイリオ" panose="020B0604030504040204" pitchFamily="50" charset="-128"/>
                <a:ea typeface="メイリオ" panose="020B0604030504040204" pitchFamily="50" charset="-128"/>
              </a:rPr>
              <a:t>適応策の理解や関係部局と気候変動の影響について検討する際にご活用ください。</a:t>
            </a:r>
          </a:p>
        </p:txBody>
      </p:sp>
      <p:sp>
        <p:nvSpPr>
          <p:cNvPr id="4" name="Slide Number Placeholder 5">
            <a:extLst>
              <a:ext uri="{FF2B5EF4-FFF2-40B4-BE49-F238E27FC236}">
                <a16:creationId xmlns:a16="http://schemas.microsoft.com/office/drawing/2014/main" id="{4F3CC271-0030-1485-2D70-9E139404E7EB}"/>
              </a:ext>
            </a:extLst>
          </p:cNvPr>
          <p:cNvSpPr>
            <a:spLocks noGrp="1"/>
          </p:cNvSpPr>
          <p:nvPr>
            <p:ph type="sldNum" sz="quarter" idx="12"/>
          </p:nvPr>
        </p:nvSpPr>
        <p:spPr>
          <a:xfrm>
            <a:off x="8116355" y="7006700"/>
            <a:ext cx="2405658" cy="402483"/>
          </a:xfrm>
        </p:spPr>
        <p:txBody>
          <a:bodyPr/>
          <a:lstStyle/>
          <a:p>
            <a:fld id="{66F6F5A3-2017-4170-902B-D1F77411E903}" type="slidenum">
              <a:rPr kumimoji="1" lang="ja-JP" altLang="en-US" smtClean="0"/>
              <a:pPr/>
              <a:t>39</a:t>
            </a:fld>
            <a:endParaRPr kumimoji="1" lang="ja-JP" altLang="en-US"/>
          </a:p>
        </p:txBody>
      </p:sp>
    </p:spTree>
    <p:extLst>
      <p:ext uri="{BB962C8B-B14F-4D97-AF65-F5344CB8AC3E}">
        <p14:creationId xmlns:p14="http://schemas.microsoft.com/office/powerpoint/2010/main" val="327779464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図 5">
            <a:extLst>
              <a:ext uri="{FF2B5EF4-FFF2-40B4-BE49-F238E27FC236}">
                <a16:creationId xmlns:a16="http://schemas.microsoft.com/office/drawing/2014/main" id="{D29CED13-0B64-939E-5ED3-7E1EB058BF67}"/>
              </a:ext>
            </a:extLst>
          </p:cNvPr>
          <p:cNvPicPr>
            <a:picLocks noChangeAspect="1"/>
          </p:cNvPicPr>
          <p:nvPr/>
        </p:nvPicPr>
        <p:blipFill>
          <a:blip r:embed="rId3"/>
          <a:stretch>
            <a:fillRect/>
          </a:stretch>
        </p:blipFill>
        <p:spPr>
          <a:xfrm>
            <a:off x="5535253" y="6942473"/>
            <a:ext cx="2309691" cy="237673"/>
          </a:xfrm>
          <a:prstGeom prst="rect">
            <a:avLst/>
          </a:prstGeom>
        </p:spPr>
      </p:pic>
      <p:pic>
        <p:nvPicPr>
          <p:cNvPr id="7" name="図 6">
            <a:extLst>
              <a:ext uri="{FF2B5EF4-FFF2-40B4-BE49-F238E27FC236}">
                <a16:creationId xmlns:a16="http://schemas.microsoft.com/office/drawing/2014/main" id="{3641719D-F56D-B623-6A41-5F6EA058FCC6}"/>
              </a:ext>
            </a:extLst>
          </p:cNvPr>
          <p:cNvPicPr>
            <a:picLocks noChangeAspect="1"/>
          </p:cNvPicPr>
          <p:nvPr/>
        </p:nvPicPr>
        <p:blipFill>
          <a:blip r:embed="rId4"/>
          <a:stretch>
            <a:fillRect/>
          </a:stretch>
        </p:blipFill>
        <p:spPr>
          <a:xfrm>
            <a:off x="7844944" y="7015516"/>
            <a:ext cx="2605145" cy="203527"/>
          </a:xfrm>
          <a:prstGeom prst="rect">
            <a:avLst/>
          </a:prstGeom>
          <a:ln w="25400">
            <a:solidFill>
              <a:srgbClr val="FF0000"/>
            </a:solidFill>
          </a:ln>
        </p:spPr>
      </p:pic>
      <p:pic>
        <p:nvPicPr>
          <p:cNvPr id="10" name="図 9">
            <a:extLst>
              <a:ext uri="{FF2B5EF4-FFF2-40B4-BE49-F238E27FC236}">
                <a16:creationId xmlns:a16="http://schemas.microsoft.com/office/drawing/2014/main" id="{763EBF17-8D70-7444-9C5E-50612143E2AE}"/>
              </a:ext>
            </a:extLst>
          </p:cNvPr>
          <p:cNvPicPr>
            <a:picLocks noChangeAspect="1"/>
          </p:cNvPicPr>
          <p:nvPr/>
        </p:nvPicPr>
        <p:blipFill rotWithShape="1">
          <a:blip r:embed="rId5"/>
          <a:srcRect l="2557" r="2103"/>
          <a:stretch/>
        </p:blipFill>
        <p:spPr>
          <a:xfrm>
            <a:off x="5333206" y="971183"/>
            <a:ext cx="5329147" cy="6069099"/>
          </a:xfrm>
          <a:prstGeom prst="rect">
            <a:avLst/>
          </a:prstGeom>
          <a:ln>
            <a:solidFill>
              <a:schemeClr val="bg1">
                <a:lumMod val="50000"/>
              </a:schemeClr>
            </a:solidFill>
          </a:ln>
        </p:spPr>
      </p:pic>
      <p:sp>
        <p:nvSpPr>
          <p:cNvPr id="40" name="テキスト ボックス 39">
            <a:extLst>
              <a:ext uri="{FF2B5EF4-FFF2-40B4-BE49-F238E27FC236}">
                <a16:creationId xmlns:a16="http://schemas.microsoft.com/office/drawing/2014/main" id="{F969D4BF-F929-4371-BFA5-4406D389F1DD}"/>
              </a:ext>
            </a:extLst>
          </p:cNvPr>
          <p:cNvSpPr txBox="1"/>
          <p:nvPr/>
        </p:nvSpPr>
        <p:spPr>
          <a:xfrm>
            <a:off x="38333" y="226879"/>
            <a:ext cx="10691812" cy="732508"/>
          </a:xfrm>
          <a:prstGeom prst="rect">
            <a:avLst/>
          </a:prstGeom>
          <a:noFill/>
        </p:spPr>
        <p:txBody>
          <a:bodyPr wrap="square" lIns="0" tIns="0" rIns="0" bIns="0">
            <a:spAutoFit/>
          </a:bodyPr>
          <a:lstStyle/>
          <a:p>
            <a:pPr marL="0" marR="0" lvl="0" indent="0" algn="l" defTabSz="1007943" rtl="0" eaLnBrk="0" fontAlgn="base" latinLnBrk="0" hangingPunct="0">
              <a:lnSpc>
                <a:spcPts val="2064"/>
              </a:lnSpc>
              <a:spcBef>
                <a:spcPct val="0"/>
              </a:spcBef>
              <a:spcAft>
                <a:spcPct val="0"/>
              </a:spcAft>
              <a:buClrTx/>
              <a:buSzTx/>
              <a:buFontTx/>
              <a:buNone/>
              <a:tabLst>
                <a:tab pos="111994" algn="l"/>
              </a:tabLst>
              <a:defRPr/>
            </a:pPr>
            <a:r>
              <a:rPr kumimoji="0" lang="ja-JP" altLang="en-US" sz="1548" b="0" i="0" u="none" strike="noStrike" kern="0" cap="none" spc="0" normalizeH="0" baseline="0" noProof="0" dirty="0">
                <a:ln>
                  <a:noFill/>
                </a:ln>
                <a:solidFill>
                  <a:srgbClr val="4FCEFF"/>
                </a:solidFill>
                <a:effectLst/>
                <a:uLnTx/>
                <a:uFillTx/>
                <a:latin typeface="Calibri" panose="020F0502020204030204" pitchFamily="34" charset="0"/>
                <a:ea typeface="游ゴシック" pitchFamily="50" charset="-128"/>
                <a:cs typeface="+mn-cs"/>
              </a:rPr>
              <a:t>　　　</a:t>
            </a:r>
            <a:r>
              <a:rPr kumimoji="0" lang="en-US" altLang="ja-JP" sz="1548" b="0" i="0" u="none" strike="noStrike" kern="0" cap="none" spc="0" normalizeH="0" baseline="0" noProof="0" dirty="0">
                <a:ln>
                  <a:noFill/>
                </a:ln>
                <a:solidFill>
                  <a:srgbClr val="4FCEFF"/>
                </a:solidFill>
                <a:effectLst/>
                <a:uLnTx/>
                <a:uFillTx/>
                <a:latin typeface="Calibri" panose="020F0502020204030204" pitchFamily="34" charset="0"/>
                <a:ea typeface="游ゴシック" pitchFamily="50" charset="-128"/>
                <a:cs typeface="+mn-cs"/>
              </a:rPr>
              <a:t>CLIMATE CHANGE ADAPTATION PLATFORM</a:t>
            </a:r>
          </a:p>
          <a:p>
            <a:pPr marL="0" marR="0" lvl="0" indent="0" algn="l" defTabSz="1007943" rtl="0" eaLnBrk="0" fontAlgn="base" latinLnBrk="0" hangingPunct="0">
              <a:lnSpc>
                <a:spcPts val="4013"/>
              </a:lnSpc>
              <a:spcBef>
                <a:spcPct val="0"/>
              </a:spcBef>
              <a:spcAft>
                <a:spcPct val="0"/>
              </a:spcAft>
              <a:buClrTx/>
              <a:buSzTx/>
              <a:buFontTx/>
              <a:buNone/>
              <a:tabLst>
                <a:tab pos="111994" algn="l"/>
              </a:tabLst>
              <a:defRPr/>
            </a:pPr>
            <a:r>
              <a:rPr kumimoji="0" lang="ja-JP" altLang="en-US" sz="2800" b="1" kern="0" dirty="0">
                <a:solidFill>
                  <a:srgbClr val="2E75B6"/>
                </a:solidFill>
                <a:latin typeface="Meiryo UI" panose="020B0604030504040204" pitchFamily="50" charset="-128"/>
                <a:ea typeface="Meiryo UI" panose="020B0604030504040204" pitchFamily="50" charset="-128"/>
                <a:cs typeface="Arial" panose="020B0604020202020204" pitchFamily="34" charset="0"/>
              </a:rPr>
              <a:t>　</a:t>
            </a:r>
            <a:r>
              <a:rPr kumimoji="0" lang="ja-JP" altLang="en-US" sz="2800" b="1" i="0" u="none" strike="noStrike" kern="0" cap="none" spc="0" normalizeH="0" baseline="0" noProof="0" dirty="0">
                <a:ln>
                  <a:noFill/>
                </a:ln>
                <a:solidFill>
                  <a:srgbClr val="2E75B6"/>
                </a:solidFill>
                <a:effectLst/>
                <a:uLnTx/>
                <a:uFillTx/>
                <a:latin typeface="Meiryo UI" panose="020B0604030504040204" pitchFamily="50" charset="-128"/>
                <a:ea typeface="Meiryo UI" panose="020B0604030504040204" pitchFamily="50" charset="-128"/>
                <a:cs typeface="Arial" panose="020B0604020202020204" pitchFamily="34" charset="0"/>
              </a:rPr>
              <a:t>どのように庁内関係部局と調整をしたらよいのでしょうか？</a:t>
            </a:r>
            <a:endParaRPr kumimoji="0" lang="en-US" altLang="ja-JP" sz="2800" b="1" i="0" u="none" strike="noStrike" kern="0" cap="none" spc="0" normalizeH="0" baseline="0" noProof="0" dirty="0">
              <a:ln>
                <a:noFill/>
              </a:ln>
              <a:solidFill>
                <a:srgbClr val="2E75B6"/>
              </a:solidFill>
              <a:effectLst/>
              <a:uLnTx/>
              <a:uFillTx/>
              <a:latin typeface="Meiryo UI" panose="020B0604030504040204" pitchFamily="50" charset="-128"/>
              <a:ea typeface="Meiryo UI" panose="020B0604030504040204" pitchFamily="50" charset="-128"/>
              <a:cs typeface="Arial" panose="020B0604020202020204" pitchFamily="34" charset="0"/>
            </a:endParaRPr>
          </a:p>
        </p:txBody>
      </p:sp>
      <p:sp>
        <p:nvSpPr>
          <p:cNvPr id="38" name="正方形/長方形 37">
            <a:extLst>
              <a:ext uri="{FF2B5EF4-FFF2-40B4-BE49-F238E27FC236}">
                <a16:creationId xmlns:a16="http://schemas.microsoft.com/office/drawing/2014/main" id="{BBE22E65-7C25-46AA-BB76-FD62E37FAFC6}"/>
              </a:ext>
            </a:extLst>
          </p:cNvPr>
          <p:cNvSpPr/>
          <p:nvPr/>
        </p:nvSpPr>
        <p:spPr>
          <a:xfrm>
            <a:off x="1" y="-4886"/>
            <a:ext cx="10691812" cy="145326"/>
          </a:xfrm>
          <a:prstGeom prst="rect">
            <a:avLst/>
          </a:prstGeom>
          <a:solidFill>
            <a:srgbClr val="66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07943" rtl="0" eaLnBrk="0" fontAlgn="base" latinLnBrk="0" hangingPunct="0">
              <a:lnSpc>
                <a:spcPct val="100000"/>
              </a:lnSpc>
              <a:spcBef>
                <a:spcPct val="0"/>
              </a:spcBef>
              <a:spcAft>
                <a:spcPct val="0"/>
              </a:spcAft>
              <a:buClrTx/>
              <a:buSzTx/>
              <a:buFontTx/>
              <a:buNone/>
              <a:tabLst/>
              <a:defRPr/>
            </a:pPr>
            <a:endParaRPr kumimoji="1" lang="ja-JP" altLang="en-US" sz="1984" b="0" i="0" u="none" strike="noStrike" kern="1200" cap="none" spc="0" normalizeH="0" baseline="0" noProof="0">
              <a:ln>
                <a:noFill/>
              </a:ln>
              <a:solidFill>
                <a:prstClr val="white"/>
              </a:solidFill>
              <a:effectLst/>
              <a:uLnTx/>
              <a:uFillTx/>
              <a:latin typeface="游ゴシック" panose="020F0502020204030204"/>
              <a:ea typeface="游ゴシック" panose="020B0400000000000000" pitchFamily="50" charset="-128"/>
              <a:cs typeface="+mn-cs"/>
            </a:endParaRPr>
          </a:p>
        </p:txBody>
      </p:sp>
      <p:sp>
        <p:nvSpPr>
          <p:cNvPr id="39" name="正方形/長方形 38">
            <a:extLst>
              <a:ext uri="{FF2B5EF4-FFF2-40B4-BE49-F238E27FC236}">
                <a16:creationId xmlns:a16="http://schemas.microsoft.com/office/drawing/2014/main" id="{1E87EF69-7FD3-4F2C-951B-8263BD4072F6}"/>
              </a:ext>
            </a:extLst>
          </p:cNvPr>
          <p:cNvSpPr/>
          <p:nvPr/>
        </p:nvSpPr>
        <p:spPr>
          <a:xfrm>
            <a:off x="1" y="138331"/>
            <a:ext cx="10691812" cy="145326"/>
          </a:xfrm>
          <a:prstGeom prst="rect">
            <a:avLst/>
          </a:prstGeom>
          <a:solidFill>
            <a:srgbClr val="CCE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07943" rtl="0" eaLnBrk="0" fontAlgn="base" latinLnBrk="0" hangingPunct="0">
              <a:lnSpc>
                <a:spcPct val="100000"/>
              </a:lnSpc>
              <a:spcBef>
                <a:spcPct val="0"/>
              </a:spcBef>
              <a:spcAft>
                <a:spcPct val="0"/>
              </a:spcAft>
              <a:buClrTx/>
              <a:buSzTx/>
              <a:buFontTx/>
              <a:buNone/>
              <a:tabLst/>
              <a:defRPr/>
            </a:pPr>
            <a:endParaRPr kumimoji="1" lang="ja-JP" altLang="en-US" sz="1984" b="0" i="0" u="none" strike="noStrike" kern="1200" cap="none" spc="0" normalizeH="0" baseline="0" noProof="0">
              <a:ln>
                <a:noFill/>
              </a:ln>
              <a:solidFill>
                <a:prstClr val="white"/>
              </a:solidFill>
              <a:effectLst/>
              <a:uLnTx/>
              <a:uFillTx/>
              <a:latin typeface="游ゴシック" panose="020F0502020204030204"/>
              <a:ea typeface="游ゴシック" panose="020B0400000000000000" pitchFamily="50" charset="-128"/>
              <a:cs typeface="+mn-cs"/>
            </a:endParaRPr>
          </a:p>
        </p:txBody>
      </p:sp>
      <p:cxnSp>
        <p:nvCxnSpPr>
          <p:cNvPr id="41" name="直線コネクタ 40">
            <a:extLst>
              <a:ext uri="{FF2B5EF4-FFF2-40B4-BE49-F238E27FC236}">
                <a16:creationId xmlns:a16="http://schemas.microsoft.com/office/drawing/2014/main" id="{12256443-992C-4101-8C9E-58755A1AB875}"/>
              </a:ext>
            </a:extLst>
          </p:cNvPr>
          <p:cNvCxnSpPr>
            <a:cxnSpLocks/>
          </p:cNvCxnSpPr>
          <p:nvPr/>
        </p:nvCxnSpPr>
        <p:spPr>
          <a:xfrm>
            <a:off x="90832" y="914903"/>
            <a:ext cx="10539844" cy="0"/>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6" name="テキスト ボックス 15">
            <a:extLst>
              <a:ext uri="{FF2B5EF4-FFF2-40B4-BE49-F238E27FC236}">
                <a16:creationId xmlns:a16="http://schemas.microsoft.com/office/drawing/2014/main" id="{31133D25-F7B1-BF18-EA28-8F582E74FFBD}"/>
              </a:ext>
            </a:extLst>
          </p:cNvPr>
          <p:cNvSpPr txBox="1"/>
          <p:nvPr/>
        </p:nvSpPr>
        <p:spPr>
          <a:xfrm>
            <a:off x="863355" y="1288125"/>
            <a:ext cx="4048110" cy="1200329"/>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2400" kern="0" dirty="0">
                <a:solidFill>
                  <a:srgbClr val="C00000"/>
                </a:solidFill>
                <a:latin typeface="Meiryo UI"/>
                <a:ea typeface="Meiryo UI"/>
              </a:rPr>
              <a:t>他県の</a:t>
            </a:r>
            <a:r>
              <a:rPr kumimoji="0" lang="ja-JP" altLang="en-US" sz="2400" b="0" i="0" u="none" strike="noStrike" kern="0" cap="none" spc="0" normalizeH="0" baseline="0" noProof="0" dirty="0">
                <a:ln>
                  <a:noFill/>
                </a:ln>
                <a:solidFill>
                  <a:srgbClr val="C00000"/>
                </a:solidFill>
                <a:effectLst/>
                <a:uLnTx/>
                <a:uFillTx/>
                <a:latin typeface="Meiryo UI"/>
                <a:ea typeface="Meiryo UI"/>
                <a:cs typeface="+mn-cs"/>
              </a:rPr>
              <a:t>市町村で地域気候変動適応計画を作成された時の「ノウハウ」が整理されています。</a:t>
            </a:r>
          </a:p>
        </p:txBody>
      </p:sp>
      <p:pic>
        <p:nvPicPr>
          <p:cNvPr id="21" name="グラフィックス 20" descr="熱望 枠線">
            <a:extLst>
              <a:ext uri="{FF2B5EF4-FFF2-40B4-BE49-F238E27FC236}">
                <a16:creationId xmlns:a16="http://schemas.microsoft.com/office/drawing/2014/main" id="{25D937CE-A129-E6CD-2CC5-995217B0F927}"/>
              </a:ext>
            </a:extLst>
          </p:cNvPr>
          <p:cNvPicPr>
            <a:picLocks noChangeAspect="1"/>
          </p:cNvPicPr>
          <p:nvPr/>
        </p:nvPicPr>
        <p:blipFill>
          <a:blip r:embed="rId6">
            <a:duotone>
              <a:srgbClr val="ED7D31">
                <a:shade val="45000"/>
                <a:satMod val="135000"/>
              </a:srgbClr>
              <a:prstClr val="white"/>
            </a:duotone>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90832" y="1614985"/>
            <a:ext cx="715292" cy="715292"/>
          </a:xfrm>
          <a:prstGeom prst="rect">
            <a:avLst/>
          </a:prstGeom>
        </p:spPr>
      </p:pic>
      <p:sp>
        <p:nvSpPr>
          <p:cNvPr id="23" name="四角形: メモ 22">
            <a:extLst>
              <a:ext uri="{FF2B5EF4-FFF2-40B4-BE49-F238E27FC236}">
                <a16:creationId xmlns:a16="http://schemas.microsoft.com/office/drawing/2014/main" id="{2A8AD2D0-7037-F605-23F7-BAF21D6CD9B0}"/>
              </a:ext>
            </a:extLst>
          </p:cNvPr>
          <p:cNvSpPr/>
          <p:nvPr/>
        </p:nvSpPr>
        <p:spPr>
          <a:xfrm>
            <a:off x="731237" y="1227225"/>
            <a:ext cx="4337459" cy="1285937"/>
          </a:xfrm>
          <a:prstGeom prst="foldedCorner">
            <a:avLst/>
          </a:prstGeom>
          <a:noFill/>
          <a:ln w="12700" cap="flat" cmpd="sng" algn="ctr">
            <a:solidFill>
              <a:srgbClr val="C00000"/>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Meiryo UI"/>
              <a:ea typeface="Meiryo UI"/>
              <a:cs typeface="+mn-cs"/>
            </a:endParaRPr>
          </a:p>
        </p:txBody>
      </p:sp>
      <p:pic>
        <p:nvPicPr>
          <p:cNvPr id="4" name="図 3">
            <a:extLst>
              <a:ext uri="{FF2B5EF4-FFF2-40B4-BE49-F238E27FC236}">
                <a16:creationId xmlns:a16="http://schemas.microsoft.com/office/drawing/2014/main" id="{C1F37998-02B5-5EAB-B9CA-02EAE7185B07}"/>
              </a:ext>
            </a:extLst>
          </p:cNvPr>
          <p:cNvPicPr>
            <a:picLocks noChangeAspect="1"/>
          </p:cNvPicPr>
          <p:nvPr/>
        </p:nvPicPr>
        <p:blipFill>
          <a:blip r:embed="rId8"/>
          <a:stretch>
            <a:fillRect/>
          </a:stretch>
        </p:blipFill>
        <p:spPr>
          <a:xfrm>
            <a:off x="4066516" y="4703233"/>
            <a:ext cx="1191527" cy="1695522"/>
          </a:xfrm>
          <a:prstGeom prst="rect">
            <a:avLst/>
          </a:prstGeom>
        </p:spPr>
      </p:pic>
      <p:sp>
        <p:nvSpPr>
          <p:cNvPr id="8" name="テキスト ボックス 7">
            <a:extLst>
              <a:ext uri="{FF2B5EF4-FFF2-40B4-BE49-F238E27FC236}">
                <a16:creationId xmlns:a16="http://schemas.microsoft.com/office/drawing/2014/main" id="{8B83AD0E-9BC1-3F7F-FB36-BF04856C7DB4}"/>
              </a:ext>
            </a:extLst>
          </p:cNvPr>
          <p:cNvSpPr txBox="1"/>
          <p:nvPr/>
        </p:nvSpPr>
        <p:spPr>
          <a:xfrm>
            <a:off x="271999" y="4766229"/>
            <a:ext cx="3769229" cy="1569660"/>
          </a:xfrm>
          <a:prstGeom prst="rect">
            <a:avLst/>
          </a:prstGeom>
          <a:noFill/>
        </p:spPr>
        <p:txBody>
          <a:bodyPr wrap="square">
            <a:spAutoFit/>
          </a:bodyPr>
          <a:lstStyle/>
          <a:p>
            <a:pPr marL="93663" indent="-93663"/>
            <a:r>
              <a:rPr lang="ja-JP" altLang="en-US" sz="2400" dirty="0">
                <a:latin typeface="BIZ-UDPGothic-Bold"/>
              </a:rPr>
              <a:t>「</a:t>
            </a:r>
            <a:r>
              <a:rPr lang="ja-JP" altLang="en-US" sz="2400" i="0" u="none" strike="noStrike" baseline="0" dirty="0">
                <a:latin typeface="BIZ-UDPGothic-Bold"/>
              </a:rPr>
              <a:t>地域気候変動適応計画策定に向けた課題・ノウハウ集」</a:t>
            </a:r>
            <a:endParaRPr lang="en-US" altLang="ja-JP" sz="2400" i="0" u="none" strike="noStrike" baseline="0" dirty="0">
              <a:latin typeface="BIZ-UDPGothic-Bold"/>
            </a:endParaRPr>
          </a:p>
          <a:p>
            <a:r>
              <a:rPr lang="ja-JP" altLang="en-US" sz="2400" i="0" u="none" strike="noStrike" baseline="0" dirty="0">
                <a:latin typeface="BIZ-UDPGothic-Bold"/>
              </a:rPr>
              <a:t>（制作：</a:t>
            </a:r>
            <a:r>
              <a:rPr lang="zh-TW" altLang="en-US" sz="2400" i="0" u="none" strike="noStrike" baseline="0" dirty="0">
                <a:latin typeface="BIZ-UDPGothic-Bold"/>
              </a:rPr>
              <a:t>気候変動適応</a:t>
            </a:r>
            <a:r>
              <a:rPr lang="ja-JP" altLang="en-US" sz="2400" i="0" u="none" strike="noStrike" baseline="0" dirty="0">
                <a:latin typeface="BIZ-UDPGothic-Bold"/>
              </a:rPr>
              <a:t>　　</a:t>
            </a:r>
            <a:r>
              <a:rPr lang="zh-TW" altLang="en-US" sz="2400" i="0" u="none" strike="noStrike" baseline="0" dirty="0">
                <a:latin typeface="BIZ-UDPGothic-Bold"/>
              </a:rPr>
              <a:t>関東広域協議会</a:t>
            </a:r>
            <a:r>
              <a:rPr lang="ja-JP" altLang="en-US" sz="2400" i="0" u="none" strike="noStrike" baseline="0" dirty="0">
                <a:latin typeface="BIZ-UDPGothic-Bold"/>
              </a:rPr>
              <a:t>）</a:t>
            </a:r>
            <a:endParaRPr lang="ja-JP" altLang="en-US" sz="2400" dirty="0"/>
          </a:p>
        </p:txBody>
      </p:sp>
      <p:sp>
        <p:nvSpPr>
          <p:cNvPr id="11" name="テキスト ボックス 10">
            <a:extLst>
              <a:ext uri="{FF2B5EF4-FFF2-40B4-BE49-F238E27FC236}">
                <a16:creationId xmlns:a16="http://schemas.microsoft.com/office/drawing/2014/main" id="{684C837D-09EF-ED4A-EF7E-6421AAD889C9}"/>
              </a:ext>
            </a:extLst>
          </p:cNvPr>
          <p:cNvSpPr txBox="1"/>
          <p:nvPr/>
        </p:nvSpPr>
        <p:spPr>
          <a:xfrm>
            <a:off x="241724" y="6599262"/>
            <a:ext cx="4699922" cy="733534"/>
          </a:xfrm>
          <a:prstGeom prst="rect">
            <a:avLst/>
          </a:prstGeom>
          <a:noFill/>
        </p:spPr>
        <p:txBody>
          <a:bodyPr wrap="square">
            <a:spAutoFit/>
          </a:bodyPr>
          <a:lstStyle/>
          <a:p>
            <a:pPr>
              <a:lnSpc>
                <a:spcPts val="1000"/>
              </a:lnSpc>
            </a:pPr>
            <a:r>
              <a:rPr lang="en-US" altLang="ja-JP" sz="900" dirty="0">
                <a:latin typeface="+mn-ea"/>
              </a:rPr>
              <a:t>【</a:t>
            </a:r>
            <a:r>
              <a:rPr lang="ja-JP" altLang="en-US" sz="900" dirty="0">
                <a:latin typeface="+mn-ea"/>
              </a:rPr>
              <a:t>出典</a:t>
            </a:r>
            <a:r>
              <a:rPr lang="en-US" altLang="ja-JP" sz="900" dirty="0">
                <a:latin typeface="+mn-ea"/>
              </a:rPr>
              <a:t>】</a:t>
            </a:r>
            <a:r>
              <a:rPr lang="zh-TW" altLang="en-US" sz="900" dirty="0">
                <a:latin typeface="+mn-ea"/>
              </a:rPr>
              <a:t>気候変動適応関東広域協議会</a:t>
            </a:r>
            <a:r>
              <a:rPr lang="ja-JP" altLang="en-US" sz="900" dirty="0">
                <a:latin typeface="+mn-ea"/>
              </a:rPr>
              <a:t>「地域気候変動適応計画策定に向けた課題・ノウハウ集」</a:t>
            </a:r>
            <a:r>
              <a:rPr lang="en-US" altLang="ja-JP" sz="900" dirty="0">
                <a:latin typeface="+mn-ea"/>
                <a:hlinkClick r:id="rId9"/>
              </a:rPr>
              <a:t>https://adaptation-platform.nies.go.jp/moej/action_plan/file/kanto/03-01.pdf</a:t>
            </a:r>
            <a:endParaRPr lang="en-US" altLang="ja-JP" sz="900" dirty="0">
              <a:latin typeface="+mn-ea"/>
            </a:endParaRPr>
          </a:p>
          <a:p>
            <a:pPr>
              <a:lnSpc>
                <a:spcPts val="1000"/>
              </a:lnSpc>
            </a:pPr>
            <a:r>
              <a:rPr lang="en-US" altLang="ja-JP" sz="900" dirty="0">
                <a:latin typeface="+mn-ea"/>
              </a:rPr>
              <a:t> </a:t>
            </a:r>
            <a:r>
              <a:rPr lang="ja-JP" altLang="en-US" sz="900" dirty="0">
                <a:latin typeface="+mn-ea"/>
              </a:rPr>
              <a:t>国立環境研究所「実例に基づく！庁内関連部局からの情報収集ガイド」</a:t>
            </a:r>
            <a:r>
              <a:rPr lang="en-US" altLang="ja-JP" sz="900" dirty="0">
                <a:latin typeface="+mn-ea"/>
              </a:rPr>
              <a:t>https://adaptation-platform.nies.go.jp/local/plan/files/plan_formulation-revision/03-information-gathering-guide.pdf</a:t>
            </a:r>
            <a:endParaRPr lang="ja-JP" altLang="en-US" sz="900" dirty="0">
              <a:latin typeface="+mn-ea"/>
            </a:endParaRPr>
          </a:p>
        </p:txBody>
      </p:sp>
      <p:sp>
        <p:nvSpPr>
          <p:cNvPr id="19" name="矢印: 折線 18">
            <a:extLst>
              <a:ext uri="{FF2B5EF4-FFF2-40B4-BE49-F238E27FC236}">
                <a16:creationId xmlns:a16="http://schemas.microsoft.com/office/drawing/2014/main" id="{F9706A62-5ECB-7E89-7055-394A81110C9E}"/>
              </a:ext>
            </a:extLst>
          </p:cNvPr>
          <p:cNvSpPr/>
          <p:nvPr/>
        </p:nvSpPr>
        <p:spPr>
          <a:xfrm flipV="1">
            <a:off x="289250" y="937573"/>
            <a:ext cx="433570" cy="637175"/>
          </a:xfrm>
          <a:prstGeom prst="bentArrow">
            <a:avLst/>
          </a:prstGeom>
          <a:gradFill>
            <a:gsLst>
              <a:gs pos="0">
                <a:srgbClr val="FF9900"/>
              </a:gs>
              <a:gs pos="100000">
                <a:srgbClr val="FFFFCC"/>
              </a:gs>
            </a:gsLst>
            <a:lin ang="5400000" scaled="1"/>
          </a:gra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25" name="正方形/長方形 24">
            <a:extLst>
              <a:ext uri="{FF2B5EF4-FFF2-40B4-BE49-F238E27FC236}">
                <a16:creationId xmlns:a16="http://schemas.microsoft.com/office/drawing/2014/main" id="{31C0B269-F58D-BE79-74FD-4A1A15BA44BE}"/>
              </a:ext>
            </a:extLst>
          </p:cNvPr>
          <p:cNvSpPr/>
          <p:nvPr/>
        </p:nvSpPr>
        <p:spPr>
          <a:xfrm>
            <a:off x="5642005" y="2213321"/>
            <a:ext cx="4683096" cy="3463579"/>
          </a:xfrm>
          <a:prstGeom prst="rect">
            <a:avLst/>
          </a:prstGeom>
          <a:noFill/>
          <a:ln w="254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3" name="図 2">
            <a:extLst>
              <a:ext uri="{FF2B5EF4-FFF2-40B4-BE49-F238E27FC236}">
                <a16:creationId xmlns:a16="http://schemas.microsoft.com/office/drawing/2014/main" id="{143163F3-B316-FEBA-8652-A312ABFF451C}"/>
              </a:ext>
            </a:extLst>
          </p:cNvPr>
          <p:cNvPicPr>
            <a:picLocks noChangeAspect="1"/>
          </p:cNvPicPr>
          <p:nvPr/>
        </p:nvPicPr>
        <p:blipFill rotWithShape="1">
          <a:blip r:embed="rId10"/>
          <a:srcRect l="7368" t="17932" r="7974" b="10687"/>
          <a:stretch/>
        </p:blipFill>
        <p:spPr>
          <a:xfrm>
            <a:off x="2962206" y="2902297"/>
            <a:ext cx="2208620" cy="1353246"/>
          </a:xfrm>
          <a:prstGeom prst="rect">
            <a:avLst/>
          </a:prstGeom>
          <a:ln>
            <a:solidFill>
              <a:schemeClr val="bg1">
                <a:lumMod val="50000"/>
              </a:schemeClr>
            </a:solidFill>
          </a:ln>
        </p:spPr>
      </p:pic>
      <p:sp>
        <p:nvSpPr>
          <p:cNvPr id="5" name="テキスト ボックス 4">
            <a:extLst>
              <a:ext uri="{FF2B5EF4-FFF2-40B4-BE49-F238E27FC236}">
                <a16:creationId xmlns:a16="http://schemas.microsoft.com/office/drawing/2014/main" id="{C53F9842-0A63-5AC2-CFAB-75D2C11FFD8C}"/>
              </a:ext>
            </a:extLst>
          </p:cNvPr>
          <p:cNvSpPr txBox="1"/>
          <p:nvPr/>
        </p:nvSpPr>
        <p:spPr>
          <a:xfrm>
            <a:off x="272000" y="2976980"/>
            <a:ext cx="2577701" cy="1200329"/>
          </a:xfrm>
          <a:prstGeom prst="rect">
            <a:avLst/>
          </a:prstGeom>
          <a:noFill/>
        </p:spPr>
        <p:txBody>
          <a:bodyPr wrap="square">
            <a:spAutoFit/>
          </a:bodyPr>
          <a:lstStyle/>
          <a:p>
            <a:pPr marL="93663" indent="-93663" algn="l"/>
            <a:r>
              <a:rPr lang="ja-JP" altLang="en-US" sz="2400" dirty="0">
                <a:latin typeface="BIZ-UDPGothic-Bold"/>
              </a:rPr>
              <a:t>実例に基づく！</a:t>
            </a:r>
          </a:p>
          <a:p>
            <a:pPr algn="l"/>
            <a:r>
              <a:rPr lang="ja-JP" altLang="en-US" sz="2400" dirty="0">
                <a:latin typeface="BIZ-UDPGothic-Bold"/>
              </a:rPr>
              <a:t>庁内関連部局からの情報収集ガイド</a:t>
            </a:r>
            <a:endParaRPr lang="ja-JP" altLang="en-US" sz="2400" dirty="0"/>
          </a:p>
        </p:txBody>
      </p:sp>
      <p:sp>
        <p:nvSpPr>
          <p:cNvPr id="9" name="Slide Number Placeholder 5">
            <a:extLst>
              <a:ext uri="{FF2B5EF4-FFF2-40B4-BE49-F238E27FC236}">
                <a16:creationId xmlns:a16="http://schemas.microsoft.com/office/drawing/2014/main" id="{687990EC-2F18-D07E-1542-51739E980BBC}"/>
              </a:ext>
            </a:extLst>
          </p:cNvPr>
          <p:cNvSpPr>
            <a:spLocks noGrp="1"/>
          </p:cNvSpPr>
          <p:nvPr>
            <p:ph type="sldNum" sz="quarter" idx="12"/>
          </p:nvPr>
        </p:nvSpPr>
        <p:spPr>
          <a:xfrm>
            <a:off x="8116355" y="7006700"/>
            <a:ext cx="2405658" cy="402483"/>
          </a:xfrm>
        </p:spPr>
        <p:txBody>
          <a:bodyPr/>
          <a:lstStyle/>
          <a:p>
            <a:fld id="{66F6F5A3-2017-4170-902B-D1F77411E903}" type="slidenum">
              <a:rPr kumimoji="1" lang="ja-JP" altLang="en-US" smtClean="0"/>
              <a:pPr/>
              <a:t>40</a:t>
            </a:fld>
            <a:endParaRPr kumimoji="1" lang="ja-JP" altLang="en-US"/>
          </a:p>
        </p:txBody>
      </p:sp>
    </p:spTree>
    <p:extLst>
      <p:ext uri="{BB962C8B-B14F-4D97-AF65-F5344CB8AC3E}">
        <p14:creationId xmlns:p14="http://schemas.microsoft.com/office/powerpoint/2010/main" val="17751432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id="{5F1FFD2B-36F7-8ED2-6C1D-00C12FDBB7D8}"/>
              </a:ext>
            </a:extLst>
          </p:cNvPr>
          <p:cNvSpPr>
            <a:spLocks noGrp="1"/>
          </p:cNvSpPr>
          <p:nvPr>
            <p:ph type="title"/>
          </p:nvPr>
        </p:nvSpPr>
        <p:spPr>
          <a:xfrm>
            <a:off x="50451" y="504586"/>
            <a:ext cx="10691813" cy="401226"/>
          </a:xfrm>
        </p:spPr>
        <p:txBody>
          <a:bodyPr>
            <a:normAutofit fontScale="90000"/>
          </a:bodyPr>
          <a:lstStyle/>
          <a:p>
            <a:r>
              <a:rPr lang="ja-JP" altLang="en-US" dirty="0"/>
              <a:t>　情報収集・整理の二つの方法と流れ</a:t>
            </a:r>
          </a:p>
        </p:txBody>
      </p:sp>
      <p:sp>
        <p:nvSpPr>
          <p:cNvPr id="6" name="テキスト プレースホルダー 5">
            <a:extLst>
              <a:ext uri="{FF2B5EF4-FFF2-40B4-BE49-F238E27FC236}">
                <a16:creationId xmlns:a16="http://schemas.microsoft.com/office/drawing/2014/main" id="{BB579E98-78F6-0CA5-1624-C7D5DE054F00}"/>
              </a:ext>
            </a:extLst>
          </p:cNvPr>
          <p:cNvSpPr>
            <a:spLocks noGrp="1"/>
          </p:cNvSpPr>
          <p:nvPr>
            <p:ph type="body" sz="quarter" idx="15"/>
          </p:nvPr>
        </p:nvSpPr>
        <p:spPr/>
        <p:txBody>
          <a:bodyPr/>
          <a:lstStyle/>
          <a:p>
            <a:endParaRPr lang="ja-JP" altLang="en-US" dirty="0"/>
          </a:p>
        </p:txBody>
      </p:sp>
      <p:pic>
        <p:nvPicPr>
          <p:cNvPr id="8" name="図 7">
            <a:extLst>
              <a:ext uri="{FF2B5EF4-FFF2-40B4-BE49-F238E27FC236}">
                <a16:creationId xmlns:a16="http://schemas.microsoft.com/office/drawing/2014/main" id="{A774222F-D255-D5ED-AACF-E98CE0B550FC}"/>
              </a:ext>
            </a:extLst>
          </p:cNvPr>
          <p:cNvPicPr>
            <a:picLocks noChangeAspect="1"/>
          </p:cNvPicPr>
          <p:nvPr/>
        </p:nvPicPr>
        <p:blipFill rotWithShape="1">
          <a:blip r:embed="rId2"/>
          <a:srcRect l="12710" t="18615" r="11151" b="5787"/>
          <a:stretch/>
        </p:blipFill>
        <p:spPr>
          <a:xfrm>
            <a:off x="50451" y="1054392"/>
            <a:ext cx="10546359" cy="5890165"/>
          </a:xfrm>
          <a:prstGeom prst="rect">
            <a:avLst/>
          </a:prstGeom>
        </p:spPr>
      </p:pic>
      <p:pic>
        <p:nvPicPr>
          <p:cNvPr id="9" name="図 8">
            <a:extLst>
              <a:ext uri="{FF2B5EF4-FFF2-40B4-BE49-F238E27FC236}">
                <a16:creationId xmlns:a16="http://schemas.microsoft.com/office/drawing/2014/main" id="{65875C84-FE8B-E007-C1A3-1456B5DB28D0}"/>
              </a:ext>
            </a:extLst>
          </p:cNvPr>
          <p:cNvPicPr>
            <a:picLocks noChangeAspect="1"/>
          </p:cNvPicPr>
          <p:nvPr/>
        </p:nvPicPr>
        <p:blipFill rotWithShape="1">
          <a:blip r:embed="rId3"/>
          <a:srcRect l="7368" t="17932" r="7974" b="10687"/>
          <a:stretch/>
        </p:blipFill>
        <p:spPr>
          <a:xfrm>
            <a:off x="9022000" y="160207"/>
            <a:ext cx="1366600" cy="837331"/>
          </a:xfrm>
          <a:prstGeom prst="rect">
            <a:avLst/>
          </a:prstGeom>
          <a:ln>
            <a:solidFill>
              <a:schemeClr val="bg1">
                <a:lumMod val="50000"/>
              </a:schemeClr>
            </a:solidFill>
          </a:ln>
        </p:spPr>
      </p:pic>
      <p:sp>
        <p:nvSpPr>
          <p:cNvPr id="10" name="テキスト ボックス 9">
            <a:extLst>
              <a:ext uri="{FF2B5EF4-FFF2-40B4-BE49-F238E27FC236}">
                <a16:creationId xmlns:a16="http://schemas.microsoft.com/office/drawing/2014/main" id="{AF9A78F8-D46A-5ECF-3440-3CF47DCCA8A6}"/>
              </a:ext>
            </a:extLst>
          </p:cNvPr>
          <p:cNvSpPr txBox="1"/>
          <p:nvPr/>
        </p:nvSpPr>
        <p:spPr>
          <a:xfrm>
            <a:off x="216704" y="7050698"/>
            <a:ext cx="9608938" cy="461665"/>
          </a:xfrm>
          <a:prstGeom prst="rect">
            <a:avLst/>
          </a:prstGeom>
          <a:noFill/>
        </p:spPr>
        <p:txBody>
          <a:bodyPr wrap="square">
            <a:spAutoFit/>
          </a:bodyPr>
          <a:lstStyle/>
          <a:p>
            <a:r>
              <a:rPr lang="en-US" altLang="ja-JP" sz="1200" dirty="0">
                <a:latin typeface="+mn-ea"/>
              </a:rPr>
              <a:t>【</a:t>
            </a:r>
            <a:r>
              <a:rPr lang="ja-JP" altLang="en-US" sz="1200" dirty="0">
                <a:latin typeface="+mn-ea"/>
              </a:rPr>
              <a:t>出典</a:t>
            </a:r>
            <a:r>
              <a:rPr lang="en-US" altLang="ja-JP" sz="1200" dirty="0">
                <a:latin typeface="+mn-ea"/>
              </a:rPr>
              <a:t>】 </a:t>
            </a:r>
            <a:r>
              <a:rPr lang="ja-JP" altLang="en-US" sz="1200" dirty="0">
                <a:latin typeface="+mn-ea"/>
              </a:rPr>
              <a:t>国立環境研究所「実例に基づく！庁内関連部局からの情報収集ガイド」</a:t>
            </a:r>
            <a:br>
              <a:rPr lang="en-US" altLang="ja-JP" sz="1200" dirty="0">
                <a:latin typeface="+mn-ea"/>
              </a:rPr>
            </a:br>
            <a:r>
              <a:rPr lang="en-US" altLang="ja-JP" sz="1200" dirty="0">
                <a:latin typeface="+mn-ea"/>
              </a:rPr>
              <a:t>https://adaptation-platform.nies.go.jp/local/plan/files/plan_formulation-revision/03-information-gathering-guide.pdf</a:t>
            </a:r>
            <a:endParaRPr lang="ja-JP" altLang="en-US" sz="1200" dirty="0">
              <a:latin typeface="+mn-ea"/>
            </a:endParaRPr>
          </a:p>
        </p:txBody>
      </p:sp>
      <p:sp>
        <p:nvSpPr>
          <p:cNvPr id="5" name="Slide Number Placeholder 5">
            <a:extLst>
              <a:ext uri="{FF2B5EF4-FFF2-40B4-BE49-F238E27FC236}">
                <a16:creationId xmlns:a16="http://schemas.microsoft.com/office/drawing/2014/main" id="{1941A351-5D39-AB64-74E5-BB65F3035E72}"/>
              </a:ext>
            </a:extLst>
          </p:cNvPr>
          <p:cNvSpPr>
            <a:spLocks noGrp="1"/>
          </p:cNvSpPr>
          <p:nvPr>
            <p:ph type="sldNum" sz="quarter" idx="12"/>
          </p:nvPr>
        </p:nvSpPr>
        <p:spPr>
          <a:xfrm>
            <a:off x="8116355" y="7006700"/>
            <a:ext cx="2405658" cy="402483"/>
          </a:xfrm>
        </p:spPr>
        <p:txBody>
          <a:bodyPr/>
          <a:lstStyle/>
          <a:p>
            <a:fld id="{66F6F5A3-2017-4170-902B-D1F77411E903}" type="slidenum">
              <a:rPr kumimoji="1" lang="ja-JP" altLang="en-US" smtClean="0"/>
              <a:pPr/>
              <a:t>41</a:t>
            </a:fld>
            <a:endParaRPr kumimoji="1" lang="ja-JP" altLang="en-US" dirty="0"/>
          </a:p>
        </p:txBody>
      </p:sp>
    </p:spTree>
    <p:extLst>
      <p:ext uri="{BB962C8B-B14F-4D97-AF65-F5344CB8AC3E}">
        <p14:creationId xmlns:p14="http://schemas.microsoft.com/office/powerpoint/2010/main" val="383886576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68057C0D-4BDE-4A24-2655-E679FE5442FF}"/>
              </a:ext>
            </a:extLst>
          </p:cNvPr>
          <p:cNvSpPr>
            <a:spLocks noGrp="1"/>
          </p:cNvSpPr>
          <p:nvPr>
            <p:ph type="title"/>
          </p:nvPr>
        </p:nvSpPr>
        <p:spPr/>
        <p:txBody>
          <a:bodyPr>
            <a:normAutofit fontScale="90000"/>
          </a:bodyPr>
          <a:lstStyle/>
          <a:p>
            <a:r>
              <a:rPr kumimoji="1" lang="ja-JP" altLang="en-US" dirty="0"/>
              <a:t>　各部局の既存施策の整理方法（ノウハウ集より）</a:t>
            </a:r>
          </a:p>
        </p:txBody>
      </p:sp>
      <p:sp>
        <p:nvSpPr>
          <p:cNvPr id="5" name="テキスト プレースホルダー 4">
            <a:extLst>
              <a:ext uri="{FF2B5EF4-FFF2-40B4-BE49-F238E27FC236}">
                <a16:creationId xmlns:a16="http://schemas.microsoft.com/office/drawing/2014/main" id="{C23D8BFD-0714-715F-26BB-900B40649F20}"/>
              </a:ext>
            </a:extLst>
          </p:cNvPr>
          <p:cNvSpPr>
            <a:spLocks noGrp="1"/>
          </p:cNvSpPr>
          <p:nvPr>
            <p:ph type="body" sz="quarter" idx="15"/>
          </p:nvPr>
        </p:nvSpPr>
        <p:spPr/>
        <p:txBody>
          <a:bodyPr/>
          <a:lstStyle/>
          <a:p>
            <a:endParaRPr kumimoji="1" lang="ja-JP" altLang="en-US" dirty="0"/>
          </a:p>
        </p:txBody>
      </p:sp>
      <p:sp>
        <p:nvSpPr>
          <p:cNvPr id="9" name="テキスト ボックス 8">
            <a:extLst>
              <a:ext uri="{FF2B5EF4-FFF2-40B4-BE49-F238E27FC236}">
                <a16:creationId xmlns:a16="http://schemas.microsoft.com/office/drawing/2014/main" id="{874DD82B-5B78-E1E6-6FE9-02567B836211}"/>
              </a:ext>
            </a:extLst>
          </p:cNvPr>
          <p:cNvSpPr txBox="1"/>
          <p:nvPr/>
        </p:nvSpPr>
        <p:spPr>
          <a:xfrm>
            <a:off x="237429" y="7032073"/>
            <a:ext cx="8973074" cy="461665"/>
          </a:xfrm>
          <a:prstGeom prst="rect">
            <a:avLst/>
          </a:prstGeom>
          <a:noFill/>
        </p:spPr>
        <p:txBody>
          <a:bodyPr wrap="square">
            <a:spAutoFit/>
          </a:bodyPr>
          <a:lstStyle/>
          <a:p>
            <a:r>
              <a:rPr lang="en-US" altLang="ja-JP" sz="1200" dirty="0">
                <a:latin typeface="+mn-ea"/>
              </a:rPr>
              <a:t>【</a:t>
            </a:r>
            <a:r>
              <a:rPr lang="ja-JP" altLang="en-US" sz="1200" dirty="0">
                <a:latin typeface="+mn-ea"/>
              </a:rPr>
              <a:t>出典</a:t>
            </a:r>
            <a:r>
              <a:rPr lang="en-US" altLang="ja-JP" sz="1200" dirty="0">
                <a:latin typeface="+mn-ea"/>
              </a:rPr>
              <a:t>】 </a:t>
            </a:r>
            <a:r>
              <a:rPr lang="ja-JP" altLang="en-US" sz="1200" dirty="0">
                <a:latin typeface="+mn-ea"/>
              </a:rPr>
              <a:t>国立環境研究所「実例に基づく！庁内関連部局からの情報収集ガイド」</a:t>
            </a:r>
            <a:endParaRPr lang="en-US" altLang="ja-JP" sz="1200" dirty="0">
              <a:latin typeface="+mn-ea"/>
            </a:endParaRPr>
          </a:p>
          <a:p>
            <a:r>
              <a:rPr lang="en-US" altLang="ja-JP" sz="1200" dirty="0">
                <a:latin typeface="+mn-ea"/>
              </a:rPr>
              <a:t>https://adaptation-platform.nies.go.jp/local/plan/files/plan_formulation-revision/03-information-gathering-guide.pdf</a:t>
            </a:r>
            <a:endParaRPr lang="ja-JP" altLang="en-US" sz="1200" dirty="0">
              <a:latin typeface="+mn-ea"/>
            </a:endParaRPr>
          </a:p>
        </p:txBody>
      </p:sp>
      <p:pic>
        <p:nvPicPr>
          <p:cNvPr id="15" name="図 14">
            <a:extLst>
              <a:ext uri="{FF2B5EF4-FFF2-40B4-BE49-F238E27FC236}">
                <a16:creationId xmlns:a16="http://schemas.microsoft.com/office/drawing/2014/main" id="{26A43886-5313-C9ED-FB39-D3E4BBD05933}"/>
              </a:ext>
            </a:extLst>
          </p:cNvPr>
          <p:cNvPicPr>
            <a:picLocks noChangeAspect="1"/>
          </p:cNvPicPr>
          <p:nvPr/>
        </p:nvPicPr>
        <p:blipFill rotWithShape="1">
          <a:blip r:embed="rId2"/>
          <a:srcRect t="13552" b="1"/>
          <a:stretch/>
        </p:blipFill>
        <p:spPr>
          <a:xfrm>
            <a:off x="32231" y="969925"/>
            <a:ext cx="10207090" cy="1438007"/>
          </a:xfrm>
          <a:prstGeom prst="rect">
            <a:avLst/>
          </a:prstGeom>
          <a:ln>
            <a:solidFill>
              <a:schemeClr val="bg1">
                <a:lumMod val="50000"/>
              </a:schemeClr>
            </a:solidFill>
          </a:ln>
        </p:spPr>
      </p:pic>
      <p:pic>
        <p:nvPicPr>
          <p:cNvPr id="16" name="図 15">
            <a:extLst>
              <a:ext uri="{FF2B5EF4-FFF2-40B4-BE49-F238E27FC236}">
                <a16:creationId xmlns:a16="http://schemas.microsoft.com/office/drawing/2014/main" id="{49209616-B6CE-D5AF-FF44-3DDB03346FAF}"/>
              </a:ext>
            </a:extLst>
          </p:cNvPr>
          <p:cNvPicPr>
            <a:picLocks noChangeAspect="1"/>
          </p:cNvPicPr>
          <p:nvPr/>
        </p:nvPicPr>
        <p:blipFill rotWithShape="1">
          <a:blip r:embed="rId3"/>
          <a:srcRect l="23494" t="13121" r="23815" b="40636"/>
          <a:stretch/>
        </p:blipFill>
        <p:spPr>
          <a:xfrm>
            <a:off x="1396303" y="2407932"/>
            <a:ext cx="9263279" cy="4572875"/>
          </a:xfrm>
          <a:prstGeom prst="rect">
            <a:avLst/>
          </a:prstGeom>
        </p:spPr>
      </p:pic>
      <p:sp>
        <p:nvSpPr>
          <p:cNvPr id="4" name="Slide Number Placeholder 5">
            <a:extLst>
              <a:ext uri="{FF2B5EF4-FFF2-40B4-BE49-F238E27FC236}">
                <a16:creationId xmlns:a16="http://schemas.microsoft.com/office/drawing/2014/main" id="{D378084F-35BA-176B-9DD6-DDFDAFA29F57}"/>
              </a:ext>
            </a:extLst>
          </p:cNvPr>
          <p:cNvSpPr>
            <a:spLocks noGrp="1"/>
          </p:cNvSpPr>
          <p:nvPr>
            <p:ph type="sldNum" sz="quarter" idx="12"/>
          </p:nvPr>
        </p:nvSpPr>
        <p:spPr>
          <a:xfrm>
            <a:off x="8116355" y="7006700"/>
            <a:ext cx="2405658" cy="402483"/>
          </a:xfrm>
        </p:spPr>
        <p:txBody>
          <a:bodyPr/>
          <a:lstStyle/>
          <a:p>
            <a:fld id="{66F6F5A3-2017-4170-902B-D1F77411E903}" type="slidenum">
              <a:rPr kumimoji="1" lang="ja-JP" altLang="en-US" smtClean="0"/>
              <a:pPr/>
              <a:t>42</a:t>
            </a:fld>
            <a:endParaRPr kumimoji="1" lang="ja-JP" altLang="en-US"/>
          </a:p>
        </p:txBody>
      </p:sp>
      <p:pic>
        <p:nvPicPr>
          <p:cNvPr id="14" name="図 13">
            <a:extLst>
              <a:ext uri="{FF2B5EF4-FFF2-40B4-BE49-F238E27FC236}">
                <a16:creationId xmlns:a16="http://schemas.microsoft.com/office/drawing/2014/main" id="{12999F86-AECD-1F45-DF6C-17C2635B3C35}"/>
              </a:ext>
            </a:extLst>
          </p:cNvPr>
          <p:cNvPicPr>
            <a:picLocks noChangeAspect="1"/>
          </p:cNvPicPr>
          <p:nvPr/>
        </p:nvPicPr>
        <p:blipFill>
          <a:blip r:embed="rId4"/>
          <a:stretch>
            <a:fillRect/>
          </a:stretch>
        </p:blipFill>
        <p:spPr>
          <a:xfrm>
            <a:off x="9125413" y="4859569"/>
            <a:ext cx="1309349" cy="1863181"/>
          </a:xfrm>
          <a:prstGeom prst="rect">
            <a:avLst/>
          </a:prstGeom>
        </p:spPr>
      </p:pic>
    </p:spTree>
    <p:extLst>
      <p:ext uri="{BB962C8B-B14F-4D97-AF65-F5344CB8AC3E}">
        <p14:creationId xmlns:p14="http://schemas.microsoft.com/office/powerpoint/2010/main" val="128141898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タイトル 1">
            <a:extLst>
              <a:ext uri="{FF2B5EF4-FFF2-40B4-BE49-F238E27FC236}">
                <a16:creationId xmlns:a16="http://schemas.microsoft.com/office/drawing/2014/main" id="{81E4095A-D838-D4D3-9B8E-6031D1C33D91}"/>
              </a:ext>
            </a:extLst>
          </p:cNvPr>
          <p:cNvSpPr>
            <a:spLocks noGrp="1"/>
          </p:cNvSpPr>
          <p:nvPr>
            <p:ph type="title"/>
          </p:nvPr>
        </p:nvSpPr>
        <p:spPr>
          <a:xfrm>
            <a:off x="0" y="527601"/>
            <a:ext cx="10669538" cy="431941"/>
          </a:xfrm>
        </p:spPr>
        <p:txBody>
          <a:bodyPr>
            <a:normAutofit fontScale="90000"/>
          </a:bodyPr>
          <a:lstStyle/>
          <a:p>
            <a:r>
              <a:rPr lang="ja-JP" altLang="en-US" dirty="0"/>
              <a:t>　「地域気候変動適応計画策定に向けた課題・ノウハウ集」記載例</a:t>
            </a:r>
            <a:br>
              <a:rPr lang="ja-JP" altLang="en-US" dirty="0"/>
            </a:br>
            <a:endParaRPr kumimoji="1" lang="ja-JP" altLang="en-US" dirty="0"/>
          </a:p>
        </p:txBody>
      </p:sp>
      <p:pic>
        <p:nvPicPr>
          <p:cNvPr id="36" name="図 35">
            <a:extLst>
              <a:ext uri="{FF2B5EF4-FFF2-40B4-BE49-F238E27FC236}">
                <a16:creationId xmlns:a16="http://schemas.microsoft.com/office/drawing/2014/main" id="{D7D4589F-7C7B-FF1C-0786-8A9E0ECB879E}"/>
              </a:ext>
            </a:extLst>
          </p:cNvPr>
          <p:cNvPicPr>
            <a:picLocks noChangeAspect="1"/>
          </p:cNvPicPr>
          <p:nvPr/>
        </p:nvPicPr>
        <p:blipFill rotWithShape="1">
          <a:blip r:embed="rId2"/>
          <a:srcRect b="10880"/>
          <a:stretch/>
        </p:blipFill>
        <p:spPr>
          <a:xfrm>
            <a:off x="2088066" y="3836176"/>
            <a:ext cx="7922106" cy="2432960"/>
          </a:xfrm>
          <a:prstGeom prst="rect">
            <a:avLst/>
          </a:prstGeom>
          <a:ln>
            <a:solidFill>
              <a:schemeClr val="bg1">
                <a:lumMod val="50000"/>
              </a:schemeClr>
            </a:solidFill>
          </a:ln>
        </p:spPr>
      </p:pic>
      <p:sp>
        <p:nvSpPr>
          <p:cNvPr id="2" name="テキスト ボックス 1">
            <a:extLst>
              <a:ext uri="{FF2B5EF4-FFF2-40B4-BE49-F238E27FC236}">
                <a16:creationId xmlns:a16="http://schemas.microsoft.com/office/drawing/2014/main" id="{739F7563-4E15-6512-4EE0-6B44ACC77E76}"/>
              </a:ext>
            </a:extLst>
          </p:cNvPr>
          <p:cNvSpPr txBox="1"/>
          <p:nvPr/>
        </p:nvSpPr>
        <p:spPr>
          <a:xfrm>
            <a:off x="284019" y="6966453"/>
            <a:ext cx="7922106" cy="461665"/>
          </a:xfrm>
          <a:prstGeom prst="rect">
            <a:avLst/>
          </a:prstGeom>
          <a:noFill/>
        </p:spPr>
        <p:txBody>
          <a:bodyPr wrap="square">
            <a:spAutoFit/>
          </a:bodyPr>
          <a:lstStyle/>
          <a:p>
            <a:r>
              <a:rPr lang="en-US" altLang="ja-JP" sz="1200" dirty="0">
                <a:latin typeface="+mn-ea"/>
              </a:rPr>
              <a:t>【</a:t>
            </a:r>
            <a:r>
              <a:rPr lang="ja-JP" altLang="en-US" sz="1200" dirty="0">
                <a:latin typeface="+mn-ea"/>
              </a:rPr>
              <a:t>出典</a:t>
            </a:r>
            <a:r>
              <a:rPr lang="en-US" altLang="ja-JP" sz="1200" dirty="0">
                <a:latin typeface="+mn-ea"/>
              </a:rPr>
              <a:t>】</a:t>
            </a:r>
            <a:r>
              <a:rPr lang="zh-TW" altLang="en-US" sz="1200" dirty="0">
                <a:latin typeface="+mn-ea"/>
              </a:rPr>
              <a:t>気候変動適応関東広域協議会</a:t>
            </a:r>
            <a:r>
              <a:rPr lang="ja-JP" altLang="en-US" sz="1200" dirty="0">
                <a:latin typeface="+mn-ea"/>
              </a:rPr>
              <a:t>「地域気候変動適応計画策定に向けた課題・ノウハウ集」</a:t>
            </a:r>
            <a:br>
              <a:rPr lang="en-US" altLang="ja-JP" sz="1200" dirty="0">
                <a:latin typeface="+mn-ea"/>
              </a:rPr>
            </a:br>
            <a:r>
              <a:rPr lang="en-US" altLang="ja-JP" sz="1200" dirty="0">
                <a:latin typeface="+mn-ea"/>
              </a:rPr>
              <a:t>https://adaptation-platform.nies.go.jp/moej/action_plan/file/kanto/03-01.pdf</a:t>
            </a:r>
            <a:endParaRPr lang="ja-JP" altLang="en-US" sz="1200" dirty="0">
              <a:latin typeface="+mn-ea"/>
            </a:endParaRPr>
          </a:p>
        </p:txBody>
      </p:sp>
      <p:pic>
        <p:nvPicPr>
          <p:cNvPr id="26" name="図 25">
            <a:extLst>
              <a:ext uri="{FF2B5EF4-FFF2-40B4-BE49-F238E27FC236}">
                <a16:creationId xmlns:a16="http://schemas.microsoft.com/office/drawing/2014/main" id="{F053D2CE-9BA7-23EB-2DFC-285A80E29CA5}"/>
              </a:ext>
            </a:extLst>
          </p:cNvPr>
          <p:cNvPicPr>
            <a:picLocks noChangeAspect="1"/>
          </p:cNvPicPr>
          <p:nvPr/>
        </p:nvPicPr>
        <p:blipFill rotWithShape="1">
          <a:blip r:embed="rId3"/>
          <a:srcRect b="5556"/>
          <a:stretch/>
        </p:blipFill>
        <p:spPr>
          <a:xfrm>
            <a:off x="693264" y="1770678"/>
            <a:ext cx="8736013" cy="1526221"/>
          </a:xfrm>
          <a:prstGeom prst="rect">
            <a:avLst/>
          </a:prstGeom>
          <a:ln>
            <a:solidFill>
              <a:schemeClr val="bg1">
                <a:lumMod val="50000"/>
              </a:schemeClr>
            </a:solidFill>
          </a:ln>
        </p:spPr>
      </p:pic>
      <p:cxnSp>
        <p:nvCxnSpPr>
          <p:cNvPr id="4" name="直線コネクタ 3">
            <a:extLst>
              <a:ext uri="{FF2B5EF4-FFF2-40B4-BE49-F238E27FC236}">
                <a16:creationId xmlns:a16="http://schemas.microsoft.com/office/drawing/2014/main" id="{05CCE1A7-4928-4204-27A7-A11B1A167F87}"/>
              </a:ext>
            </a:extLst>
          </p:cNvPr>
          <p:cNvCxnSpPr/>
          <p:nvPr/>
        </p:nvCxnSpPr>
        <p:spPr>
          <a:xfrm>
            <a:off x="7585643" y="2723896"/>
            <a:ext cx="1447800" cy="0"/>
          </a:xfrm>
          <a:prstGeom prst="line">
            <a:avLst/>
          </a:prstGeom>
          <a:ln w="25400">
            <a:solidFill>
              <a:srgbClr val="FF0000"/>
            </a:solidFill>
          </a:ln>
        </p:spPr>
        <p:style>
          <a:lnRef idx="1">
            <a:schemeClr val="accent2"/>
          </a:lnRef>
          <a:fillRef idx="0">
            <a:schemeClr val="accent2"/>
          </a:fillRef>
          <a:effectRef idx="0">
            <a:schemeClr val="accent2"/>
          </a:effectRef>
          <a:fontRef idx="minor">
            <a:schemeClr val="tx1"/>
          </a:fontRef>
        </p:style>
      </p:cxnSp>
      <p:cxnSp>
        <p:nvCxnSpPr>
          <p:cNvPr id="5" name="直線コネクタ 4">
            <a:extLst>
              <a:ext uri="{FF2B5EF4-FFF2-40B4-BE49-F238E27FC236}">
                <a16:creationId xmlns:a16="http://schemas.microsoft.com/office/drawing/2014/main" id="{3F2C01B7-814C-7F26-FC7F-EE45D5F1BF4F}"/>
              </a:ext>
            </a:extLst>
          </p:cNvPr>
          <p:cNvCxnSpPr>
            <a:cxnSpLocks/>
          </p:cNvCxnSpPr>
          <p:nvPr/>
        </p:nvCxnSpPr>
        <p:spPr>
          <a:xfrm>
            <a:off x="2937841" y="2925282"/>
            <a:ext cx="5980138" cy="0"/>
          </a:xfrm>
          <a:prstGeom prst="line">
            <a:avLst/>
          </a:prstGeom>
          <a:ln w="25400">
            <a:solidFill>
              <a:srgbClr val="FF0000"/>
            </a:solidFill>
          </a:ln>
        </p:spPr>
        <p:style>
          <a:lnRef idx="1">
            <a:schemeClr val="accent2"/>
          </a:lnRef>
          <a:fillRef idx="0">
            <a:schemeClr val="accent2"/>
          </a:fillRef>
          <a:effectRef idx="0">
            <a:schemeClr val="accent2"/>
          </a:effectRef>
          <a:fontRef idx="minor">
            <a:schemeClr val="tx1"/>
          </a:fontRef>
        </p:style>
      </p:cxnSp>
      <p:cxnSp>
        <p:nvCxnSpPr>
          <p:cNvPr id="7" name="直線コネクタ 6">
            <a:extLst>
              <a:ext uri="{FF2B5EF4-FFF2-40B4-BE49-F238E27FC236}">
                <a16:creationId xmlns:a16="http://schemas.microsoft.com/office/drawing/2014/main" id="{07A122C9-BAB5-3EBE-6DAB-EA754CC54942}"/>
              </a:ext>
            </a:extLst>
          </p:cNvPr>
          <p:cNvCxnSpPr>
            <a:cxnSpLocks/>
          </p:cNvCxnSpPr>
          <p:nvPr/>
        </p:nvCxnSpPr>
        <p:spPr>
          <a:xfrm>
            <a:off x="7916259" y="5779428"/>
            <a:ext cx="1803400" cy="0"/>
          </a:xfrm>
          <a:prstGeom prst="line">
            <a:avLst/>
          </a:prstGeom>
          <a:ln w="25400">
            <a:solidFill>
              <a:srgbClr val="FF0000"/>
            </a:solidFill>
          </a:ln>
        </p:spPr>
        <p:style>
          <a:lnRef idx="1">
            <a:schemeClr val="accent2"/>
          </a:lnRef>
          <a:fillRef idx="0">
            <a:schemeClr val="accent2"/>
          </a:fillRef>
          <a:effectRef idx="0">
            <a:schemeClr val="accent2"/>
          </a:effectRef>
          <a:fontRef idx="minor">
            <a:schemeClr val="tx1"/>
          </a:fontRef>
        </p:style>
      </p:cxnSp>
      <p:cxnSp>
        <p:nvCxnSpPr>
          <p:cNvPr id="9" name="直線コネクタ 8">
            <a:extLst>
              <a:ext uri="{FF2B5EF4-FFF2-40B4-BE49-F238E27FC236}">
                <a16:creationId xmlns:a16="http://schemas.microsoft.com/office/drawing/2014/main" id="{6C65CE72-5CC3-107C-8907-07FB9F21A42E}"/>
              </a:ext>
            </a:extLst>
          </p:cNvPr>
          <p:cNvCxnSpPr>
            <a:cxnSpLocks/>
          </p:cNvCxnSpPr>
          <p:nvPr/>
        </p:nvCxnSpPr>
        <p:spPr>
          <a:xfrm>
            <a:off x="3509359" y="5995328"/>
            <a:ext cx="3556000" cy="0"/>
          </a:xfrm>
          <a:prstGeom prst="line">
            <a:avLst/>
          </a:prstGeom>
          <a:ln w="25400">
            <a:solidFill>
              <a:srgbClr val="FF0000"/>
            </a:solidFill>
          </a:ln>
        </p:spPr>
        <p:style>
          <a:lnRef idx="1">
            <a:schemeClr val="accent2"/>
          </a:lnRef>
          <a:fillRef idx="0">
            <a:schemeClr val="accent2"/>
          </a:fillRef>
          <a:effectRef idx="0">
            <a:schemeClr val="accent2"/>
          </a:effectRef>
          <a:fontRef idx="minor">
            <a:schemeClr val="tx1"/>
          </a:fontRef>
        </p:style>
      </p:cxnSp>
      <p:cxnSp>
        <p:nvCxnSpPr>
          <p:cNvPr id="11" name="直線コネクタ 10">
            <a:extLst>
              <a:ext uri="{FF2B5EF4-FFF2-40B4-BE49-F238E27FC236}">
                <a16:creationId xmlns:a16="http://schemas.microsoft.com/office/drawing/2014/main" id="{3D3008B3-15BE-6B3E-F53B-44699322C04A}"/>
              </a:ext>
            </a:extLst>
          </p:cNvPr>
          <p:cNvCxnSpPr>
            <a:cxnSpLocks/>
          </p:cNvCxnSpPr>
          <p:nvPr/>
        </p:nvCxnSpPr>
        <p:spPr>
          <a:xfrm>
            <a:off x="5261959" y="4890428"/>
            <a:ext cx="4457700" cy="0"/>
          </a:xfrm>
          <a:prstGeom prst="line">
            <a:avLst/>
          </a:prstGeom>
          <a:ln w="25400">
            <a:solidFill>
              <a:srgbClr val="FF0000"/>
            </a:solidFill>
          </a:ln>
        </p:spPr>
        <p:style>
          <a:lnRef idx="1">
            <a:schemeClr val="accent2"/>
          </a:lnRef>
          <a:fillRef idx="0">
            <a:schemeClr val="accent2"/>
          </a:fillRef>
          <a:effectRef idx="0">
            <a:schemeClr val="accent2"/>
          </a:effectRef>
          <a:fontRef idx="minor">
            <a:schemeClr val="tx1"/>
          </a:fontRef>
        </p:style>
      </p:cxnSp>
      <p:cxnSp>
        <p:nvCxnSpPr>
          <p:cNvPr id="13" name="直線コネクタ 12">
            <a:extLst>
              <a:ext uri="{FF2B5EF4-FFF2-40B4-BE49-F238E27FC236}">
                <a16:creationId xmlns:a16="http://schemas.microsoft.com/office/drawing/2014/main" id="{00ACCB22-BE20-3CE5-02D0-016EC1AC5349}"/>
              </a:ext>
            </a:extLst>
          </p:cNvPr>
          <p:cNvCxnSpPr>
            <a:cxnSpLocks/>
          </p:cNvCxnSpPr>
          <p:nvPr/>
        </p:nvCxnSpPr>
        <p:spPr>
          <a:xfrm>
            <a:off x="9402159" y="4712628"/>
            <a:ext cx="342900" cy="0"/>
          </a:xfrm>
          <a:prstGeom prst="line">
            <a:avLst/>
          </a:prstGeom>
          <a:ln w="25400">
            <a:solidFill>
              <a:srgbClr val="FF0000"/>
            </a:solidFill>
          </a:ln>
        </p:spPr>
        <p:style>
          <a:lnRef idx="1">
            <a:schemeClr val="accent2"/>
          </a:lnRef>
          <a:fillRef idx="0">
            <a:schemeClr val="accent2"/>
          </a:fillRef>
          <a:effectRef idx="0">
            <a:schemeClr val="accent2"/>
          </a:effectRef>
          <a:fontRef idx="minor">
            <a:schemeClr val="tx1"/>
          </a:fontRef>
        </p:style>
      </p:cxnSp>
      <p:cxnSp>
        <p:nvCxnSpPr>
          <p:cNvPr id="15" name="直線コネクタ 14">
            <a:extLst>
              <a:ext uri="{FF2B5EF4-FFF2-40B4-BE49-F238E27FC236}">
                <a16:creationId xmlns:a16="http://schemas.microsoft.com/office/drawing/2014/main" id="{5E88B86C-4B5F-D42A-7AC7-901DAF218929}"/>
              </a:ext>
            </a:extLst>
          </p:cNvPr>
          <p:cNvCxnSpPr>
            <a:cxnSpLocks/>
          </p:cNvCxnSpPr>
          <p:nvPr/>
        </p:nvCxnSpPr>
        <p:spPr>
          <a:xfrm>
            <a:off x="3509359" y="4927603"/>
            <a:ext cx="1360462" cy="0"/>
          </a:xfrm>
          <a:prstGeom prst="line">
            <a:avLst/>
          </a:prstGeom>
          <a:ln w="25400">
            <a:solidFill>
              <a:srgbClr val="FF0000"/>
            </a:solidFill>
          </a:ln>
        </p:spPr>
        <p:style>
          <a:lnRef idx="1">
            <a:schemeClr val="accent2"/>
          </a:lnRef>
          <a:fillRef idx="0">
            <a:schemeClr val="accent2"/>
          </a:fillRef>
          <a:effectRef idx="0">
            <a:schemeClr val="accent2"/>
          </a:effectRef>
          <a:fontRef idx="minor">
            <a:schemeClr val="tx1"/>
          </a:fontRef>
        </p:style>
      </p:cxnSp>
      <p:sp>
        <p:nvSpPr>
          <p:cNvPr id="8" name="Slide Number Placeholder 5">
            <a:extLst>
              <a:ext uri="{FF2B5EF4-FFF2-40B4-BE49-F238E27FC236}">
                <a16:creationId xmlns:a16="http://schemas.microsoft.com/office/drawing/2014/main" id="{6A49202F-42EE-40D5-C109-EB65EFB726D2}"/>
              </a:ext>
            </a:extLst>
          </p:cNvPr>
          <p:cNvSpPr>
            <a:spLocks noGrp="1"/>
          </p:cNvSpPr>
          <p:nvPr>
            <p:ph type="sldNum" sz="quarter" idx="12"/>
          </p:nvPr>
        </p:nvSpPr>
        <p:spPr>
          <a:xfrm>
            <a:off x="8116355" y="7006700"/>
            <a:ext cx="2405658" cy="402483"/>
          </a:xfrm>
        </p:spPr>
        <p:txBody>
          <a:bodyPr/>
          <a:lstStyle/>
          <a:p>
            <a:fld id="{66F6F5A3-2017-4170-902B-D1F77411E903}" type="slidenum">
              <a:rPr kumimoji="1" lang="ja-JP" altLang="en-US" smtClean="0"/>
              <a:pPr/>
              <a:t>43</a:t>
            </a:fld>
            <a:endParaRPr kumimoji="1" lang="ja-JP" altLang="en-US"/>
          </a:p>
        </p:txBody>
      </p:sp>
      <p:pic>
        <p:nvPicPr>
          <p:cNvPr id="10" name="図 9">
            <a:extLst>
              <a:ext uri="{FF2B5EF4-FFF2-40B4-BE49-F238E27FC236}">
                <a16:creationId xmlns:a16="http://schemas.microsoft.com/office/drawing/2014/main" id="{FD46FCD3-F63F-F751-F8C1-C8F2932A1D5C}"/>
              </a:ext>
            </a:extLst>
          </p:cNvPr>
          <p:cNvPicPr>
            <a:picLocks noChangeAspect="1"/>
          </p:cNvPicPr>
          <p:nvPr/>
        </p:nvPicPr>
        <p:blipFill>
          <a:blip r:embed="rId4"/>
          <a:stretch>
            <a:fillRect/>
          </a:stretch>
        </p:blipFill>
        <p:spPr>
          <a:xfrm>
            <a:off x="632696" y="4762503"/>
            <a:ext cx="1309349" cy="1863181"/>
          </a:xfrm>
          <a:prstGeom prst="rect">
            <a:avLst/>
          </a:prstGeom>
        </p:spPr>
      </p:pic>
    </p:spTree>
    <p:extLst>
      <p:ext uri="{BB962C8B-B14F-4D97-AF65-F5344CB8AC3E}">
        <p14:creationId xmlns:p14="http://schemas.microsoft.com/office/powerpoint/2010/main" val="68043871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3DF6B220-D0DC-5128-3D11-CAE689400FAA}"/>
              </a:ext>
            </a:extLst>
          </p:cNvPr>
          <p:cNvSpPr>
            <a:spLocks noGrp="1"/>
          </p:cNvSpPr>
          <p:nvPr>
            <p:ph type="title"/>
          </p:nvPr>
        </p:nvSpPr>
        <p:spPr>
          <a:xfrm>
            <a:off x="-22274" y="527602"/>
            <a:ext cx="10691812" cy="436674"/>
          </a:xfrm>
        </p:spPr>
        <p:txBody>
          <a:bodyPr>
            <a:normAutofit fontScale="90000"/>
          </a:bodyPr>
          <a:lstStyle/>
          <a:p>
            <a:r>
              <a:rPr kumimoji="1" lang="ja-JP" altLang="en-US" dirty="0"/>
              <a:t>　新たな施策の検討</a:t>
            </a:r>
          </a:p>
        </p:txBody>
      </p:sp>
      <p:pic>
        <p:nvPicPr>
          <p:cNvPr id="10" name="図 9">
            <a:extLst>
              <a:ext uri="{FF2B5EF4-FFF2-40B4-BE49-F238E27FC236}">
                <a16:creationId xmlns:a16="http://schemas.microsoft.com/office/drawing/2014/main" id="{ED62850B-9E46-BC7A-6AC3-53E7A68919BC}"/>
              </a:ext>
            </a:extLst>
          </p:cNvPr>
          <p:cNvPicPr>
            <a:picLocks noChangeAspect="1"/>
          </p:cNvPicPr>
          <p:nvPr/>
        </p:nvPicPr>
        <p:blipFill>
          <a:blip r:embed="rId2"/>
          <a:stretch>
            <a:fillRect/>
          </a:stretch>
        </p:blipFill>
        <p:spPr>
          <a:xfrm>
            <a:off x="582923" y="1785430"/>
            <a:ext cx="6504382" cy="3457344"/>
          </a:xfrm>
          <a:prstGeom prst="rect">
            <a:avLst/>
          </a:prstGeom>
        </p:spPr>
      </p:pic>
      <p:pic>
        <p:nvPicPr>
          <p:cNvPr id="11" name="図 10">
            <a:extLst>
              <a:ext uri="{FF2B5EF4-FFF2-40B4-BE49-F238E27FC236}">
                <a16:creationId xmlns:a16="http://schemas.microsoft.com/office/drawing/2014/main" id="{166F49CA-DF62-9814-0AC9-8739809A2B3D}"/>
              </a:ext>
            </a:extLst>
          </p:cNvPr>
          <p:cNvPicPr>
            <a:picLocks noChangeAspect="1"/>
          </p:cNvPicPr>
          <p:nvPr/>
        </p:nvPicPr>
        <p:blipFill>
          <a:blip r:embed="rId3"/>
          <a:stretch>
            <a:fillRect/>
          </a:stretch>
        </p:blipFill>
        <p:spPr>
          <a:xfrm>
            <a:off x="7044109" y="1823825"/>
            <a:ext cx="3133299" cy="3423746"/>
          </a:xfrm>
          <a:prstGeom prst="rect">
            <a:avLst/>
          </a:prstGeom>
        </p:spPr>
      </p:pic>
      <p:pic>
        <p:nvPicPr>
          <p:cNvPr id="12" name="図 11">
            <a:extLst>
              <a:ext uri="{FF2B5EF4-FFF2-40B4-BE49-F238E27FC236}">
                <a16:creationId xmlns:a16="http://schemas.microsoft.com/office/drawing/2014/main" id="{EB0B4BAB-3FCC-86B5-7D93-681A59BA8D59}"/>
              </a:ext>
            </a:extLst>
          </p:cNvPr>
          <p:cNvPicPr>
            <a:picLocks noChangeAspect="1"/>
          </p:cNvPicPr>
          <p:nvPr/>
        </p:nvPicPr>
        <p:blipFill>
          <a:blip r:embed="rId4"/>
          <a:stretch>
            <a:fillRect/>
          </a:stretch>
        </p:blipFill>
        <p:spPr>
          <a:xfrm>
            <a:off x="2902670" y="5310714"/>
            <a:ext cx="5708088" cy="1647832"/>
          </a:xfrm>
          <a:prstGeom prst="rect">
            <a:avLst/>
          </a:prstGeom>
        </p:spPr>
      </p:pic>
      <p:sp>
        <p:nvSpPr>
          <p:cNvPr id="13" name="テキスト ボックス 12">
            <a:extLst>
              <a:ext uri="{FF2B5EF4-FFF2-40B4-BE49-F238E27FC236}">
                <a16:creationId xmlns:a16="http://schemas.microsoft.com/office/drawing/2014/main" id="{C3BC4BBA-47A9-F130-8936-787B6517F3B4}"/>
              </a:ext>
            </a:extLst>
          </p:cNvPr>
          <p:cNvSpPr txBox="1"/>
          <p:nvPr/>
        </p:nvSpPr>
        <p:spPr>
          <a:xfrm>
            <a:off x="252997" y="7025046"/>
            <a:ext cx="6081302" cy="461665"/>
          </a:xfrm>
          <a:prstGeom prst="rect">
            <a:avLst/>
          </a:prstGeom>
          <a:noFill/>
        </p:spPr>
        <p:txBody>
          <a:bodyPr wrap="square" rtlCol="0">
            <a:spAutoFit/>
          </a:bodyPr>
          <a:lstStyle/>
          <a:p>
            <a:r>
              <a:rPr lang="ja-JP" altLang="en-US" sz="1200" dirty="0">
                <a:latin typeface="+mn-ea"/>
              </a:rPr>
              <a:t>出典：地域気候変動適応計画策定マニュアル</a:t>
            </a:r>
            <a:r>
              <a:rPr lang="en-US" altLang="ja-JP" sz="1200" dirty="0">
                <a:latin typeface="+mn-ea"/>
              </a:rPr>
              <a:t>-</a:t>
            </a:r>
            <a:r>
              <a:rPr lang="ja-JP" altLang="en-US" sz="1200" dirty="0">
                <a:latin typeface="+mn-ea"/>
              </a:rPr>
              <a:t>手順編</a:t>
            </a:r>
            <a:r>
              <a:rPr lang="en-US" altLang="ja-JP" sz="1200" dirty="0">
                <a:latin typeface="+mn-ea"/>
              </a:rPr>
              <a:t>-</a:t>
            </a:r>
            <a:r>
              <a:rPr lang="ja-JP" altLang="en-US" sz="1200" dirty="0">
                <a:latin typeface="+mn-ea"/>
              </a:rPr>
              <a:t>（環境省 令和</a:t>
            </a:r>
            <a:r>
              <a:rPr lang="en-US" altLang="ja-JP" sz="1200" dirty="0">
                <a:latin typeface="+mn-ea"/>
              </a:rPr>
              <a:t>5</a:t>
            </a:r>
            <a:r>
              <a:rPr lang="ja-JP" altLang="en-US" sz="1200" dirty="0">
                <a:latin typeface="+mn-ea"/>
              </a:rPr>
              <a:t>年</a:t>
            </a:r>
            <a:r>
              <a:rPr lang="en-US" altLang="ja-JP" sz="1200" dirty="0">
                <a:latin typeface="+mn-ea"/>
              </a:rPr>
              <a:t>3</a:t>
            </a:r>
            <a:r>
              <a:rPr lang="ja-JP" altLang="en-US" sz="1200" dirty="0">
                <a:latin typeface="+mn-ea"/>
              </a:rPr>
              <a:t>月）に加筆</a:t>
            </a:r>
            <a:endParaRPr lang="en-US" altLang="ja-JP" sz="1200" dirty="0">
              <a:latin typeface="+mn-ea"/>
            </a:endParaRPr>
          </a:p>
          <a:p>
            <a:r>
              <a:rPr lang="en-US" altLang="ja-JP" sz="1200" dirty="0">
                <a:latin typeface="+mn-ea"/>
                <a:hlinkClick r:id="rId5"/>
              </a:rPr>
              <a:t>https://adaptation-platform.nies.go.jp/local/plan/files/manual/01_manual.pdf</a:t>
            </a:r>
            <a:endParaRPr lang="ja-JP" altLang="en-US" sz="1200" dirty="0">
              <a:latin typeface="+mn-ea"/>
            </a:endParaRPr>
          </a:p>
        </p:txBody>
      </p:sp>
      <p:sp>
        <p:nvSpPr>
          <p:cNvPr id="3" name="テキスト ボックス 2">
            <a:extLst>
              <a:ext uri="{FF2B5EF4-FFF2-40B4-BE49-F238E27FC236}">
                <a16:creationId xmlns:a16="http://schemas.microsoft.com/office/drawing/2014/main" id="{875597B7-5C98-0D89-5FFC-8BC63AC9B492}"/>
              </a:ext>
            </a:extLst>
          </p:cNvPr>
          <p:cNvSpPr txBox="1"/>
          <p:nvPr/>
        </p:nvSpPr>
        <p:spPr>
          <a:xfrm>
            <a:off x="680145" y="1138872"/>
            <a:ext cx="9331521" cy="461665"/>
          </a:xfrm>
          <a:prstGeom prst="rect">
            <a:avLst/>
          </a:prstGeom>
          <a:ln w="19050">
            <a:solidFill>
              <a:srgbClr val="3DB78E"/>
            </a:solidFill>
          </a:ln>
        </p:spPr>
        <p:style>
          <a:lnRef idx="2">
            <a:schemeClr val="accent6"/>
          </a:lnRef>
          <a:fillRef idx="1">
            <a:schemeClr val="lt1"/>
          </a:fillRef>
          <a:effectRef idx="0">
            <a:schemeClr val="accent6"/>
          </a:effectRef>
          <a:fontRef idx="minor">
            <a:schemeClr val="dk1"/>
          </a:fontRef>
        </p:style>
        <p:txBody>
          <a:bodyPr wrap="square" rtlCol="0">
            <a:spAutoFit/>
          </a:bodyPr>
          <a:lstStyle/>
          <a:p>
            <a:r>
              <a:rPr lang="ja-JP" altLang="en-US" sz="2400" dirty="0">
                <a:latin typeface="+mn-ea"/>
              </a:rPr>
              <a:t>■既存の施策では対応が不十分な場合は、新たな施策を検討する。</a:t>
            </a:r>
          </a:p>
        </p:txBody>
      </p:sp>
      <p:sp>
        <p:nvSpPr>
          <p:cNvPr id="5" name="Slide Number Placeholder 5">
            <a:extLst>
              <a:ext uri="{FF2B5EF4-FFF2-40B4-BE49-F238E27FC236}">
                <a16:creationId xmlns:a16="http://schemas.microsoft.com/office/drawing/2014/main" id="{A92978E3-302D-720C-685F-07469ECBD7EE}"/>
              </a:ext>
            </a:extLst>
          </p:cNvPr>
          <p:cNvSpPr>
            <a:spLocks noGrp="1"/>
          </p:cNvSpPr>
          <p:nvPr>
            <p:ph type="sldNum" sz="quarter" idx="12"/>
          </p:nvPr>
        </p:nvSpPr>
        <p:spPr>
          <a:xfrm>
            <a:off x="8116355" y="7006700"/>
            <a:ext cx="2405658" cy="402483"/>
          </a:xfrm>
        </p:spPr>
        <p:txBody>
          <a:bodyPr/>
          <a:lstStyle/>
          <a:p>
            <a:fld id="{66F6F5A3-2017-4170-902B-D1F77411E903}" type="slidenum">
              <a:rPr kumimoji="1" lang="ja-JP" altLang="en-US" smtClean="0"/>
              <a:pPr/>
              <a:t>44</a:t>
            </a:fld>
            <a:endParaRPr kumimoji="1" lang="ja-JP" altLang="en-US"/>
          </a:p>
        </p:txBody>
      </p:sp>
    </p:spTree>
    <p:extLst>
      <p:ext uri="{BB962C8B-B14F-4D97-AF65-F5344CB8AC3E}">
        <p14:creationId xmlns:p14="http://schemas.microsoft.com/office/powerpoint/2010/main" val="158545521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3DF6B220-D0DC-5128-3D11-CAE689400FAA}"/>
              </a:ext>
            </a:extLst>
          </p:cNvPr>
          <p:cNvSpPr>
            <a:spLocks noGrp="1"/>
          </p:cNvSpPr>
          <p:nvPr>
            <p:ph type="title"/>
          </p:nvPr>
        </p:nvSpPr>
        <p:spPr>
          <a:xfrm>
            <a:off x="-22274" y="527602"/>
            <a:ext cx="10691812" cy="436674"/>
          </a:xfrm>
        </p:spPr>
        <p:txBody>
          <a:bodyPr>
            <a:normAutofit fontScale="90000"/>
          </a:bodyPr>
          <a:lstStyle/>
          <a:p>
            <a:r>
              <a:rPr kumimoji="1" lang="ja-JP" altLang="en-US" dirty="0"/>
              <a:t>　新たな施策の検討</a:t>
            </a:r>
            <a:br>
              <a:rPr kumimoji="1" lang="ja-JP" altLang="en-US" dirty="0"/>
            </a:br>
            <a:endParaRPr kumimoji="1" lang="ja-JP" altLang="en-US" dirty="0"/>
          </a:p>
        </p:txBody>
      </p:sp>
      <p:sp>
        <p:nvSpPr>
          <p:cNvPr id="4" name="テキスト ボックス 3">
            <a:extLst>
              <a:ext uri="{FF2B5EF4-FFF2-40B4-BE49-F238E27FC236}">
                <a16:creationId xmlns:a16="http://schemas.microsoft.com/office/drawing/2014/main" id="{01F24D24-81EC-1290-CF8F-7BA1F103C111}"/>
              </a:ext>
            </a:extLst>
          </p:cNvPr>
          <p:cNvSpPr txBox="1"/>
          <p:nvPr/>
        </p:nvSpPr>
        <p:spPr>
          <a:xfrm>
            <a:off x="474931" y="1822711"/>
            <a:ext cx="9741947" cy="5324535"/>
          </a:xfrm>
          <a:prstGeom prst="rect">
            <a:avLst/>
          </a:prstGeom>
          <a:noFill/>
        </p:spPr>
        <p:txBody>
          <a:bodyPr wrap="square">
            <a:spAutoFit/>
          </a:bodyPr>
          <a:lstStyle/>
          <a:p>
            <a:r>
              <a:rPr lang="en-US" altLang="ja-JP" sz="2000" b="1" dirty="0">
                <a:latin typeface="+mn-ea"/>
              </a:rPr>
              <a:t>&lt;</a:t>
            </a:r>
            <a:r>
              <a:rPr lang="ja-JP" altLang="en-US" sz="2000" b="1" dirty="0">
                <a:latin typeface="+mn-ea"/>
              </a:rPr>
              <a:t>参考資料</a:t>
            </a:r>
            <a:r>
              <a:rPr lang="en-US" altLang="ja-JP" sz="2000" b="1" dirty="0">
                <a:latin typeface="+mn-ea"/>
              </a:rPr>
              <a:t>&gt;</a:t>
            </a:r>
          </a:p>
          <a:p>
            <a:endParaRPr lang="en-US" altLang="ja-JP" sz="2000" dirty="0">
              <a:latin typeface="+mn-ea"/>
            </a:endParaRPr>
          </a:p>
          <a:p>
            <a:r>
              <a:rPr lang="ja-JP" altLang="en-US" sz="2000" b="1" dirty="0">
                <a:latin typeface="+mn-ea"/>
              </a:rPr>
              <a:t>庁内コミュニケーションシート（環境省）</a:t>
            </a:r>
            <a:endParaRPr lang="en-US" altLang="ja-JP" sz="2000" b="1" dirty="0">
              <a:latin typeface="+mn-ea"/>
            </a:endParaRPr>
          </a:p>
          <a:p>
            <a:pPr>
              <a:spcAft>
                <a:spcPts val="1200"/>
              </a:spcAft>
            </a:pPr>
            <a:r>
              <a:rPr lang="en-US" altLang="ja-JP" sz="2000" dirty="0">
                <a:latin typeface="+mn-ea"/>
                <a:hlinkClick r:id="rId2"/>
              </a:rPr>
              <a:t>https://adaptation-platform.nies.go.jp/local/plan/files/manual/06_communication_sheet.pdf</a:t>
            </a:r>
            <a:endParaRPr lang="en-US" altLang="ja-JP" sz="2000" dirty="0">
              <a:latin typeface="+mn-ea"/>
            </a:endParaRPr>
          </a:p>
          <a:p>
            <a:r>
              <a:rPr lang="ja-JP" altLang="en-US" sz="2000" b="1" dirty="0">
                <a:latin typeface="+mn-ea"/>
              </a:rPr>
              <a:t>インフォグラフィック（</a:t>
            </a:r>
            <a:r>
              <a:rPr lang="en-US" altLang="ja-JP" sz="2000" b="1" dirty="0">
                <a:latin typeface="+mn-ea"/>
              </a:rPr>
              <a:t>A-PLAT</a:t>
            </a:r>
            <a:r>
              <a:rPr lang="ja-JP" altLang="en-US" sz="2000" b="1" dirty="0">
                <a:latin typeface="+mn-ea"/>
              </a:rPr>
              <a:t>）</a:t>
            </a:r>
            <a:endParaRPr lang="en-US" altLang="ja-JP" sz="2000" b="1" dirty="0">
              <a:latin typeface="+mn-ea"/>
            </a:endParaRPr>
          </a:p>
          <a:p>
            <a:pPr>
              <a:spcAft>
                <a:spcPts val="1200"/>
              </a:spcAft>
            </a:pPr>
            <a:r>
              <a:rPr lang="en-US" altLang="ja-JP" sz="2000" dirty="0">
                <a:latin typeface="+mn-ea"/>
                <a:hlinkClick r:id="rId3"/>
              </a:rPr>
              <a:t>https://adaptation-platform.nies.go.jp/local/measures/infographic/index.html</a:t>
            </a:r>
            <a:endParaRPr lang="en-US" altLang="ja-JP" sz="2000" dirty="0">
              <a:latin typeface="+mn-ea"/>
            </a:endParaRPr>
          </a:p>
          <a:p>
            <a:r>
              <a:rPr lang="ja-JP" altLang="en-US" sz="2000" b="1" dirty="0">
                <a:latin typeface="+mn-ea"/>
              </a:rPr>
              <a:t>適応オプション一覧（</a:t>
            </a:r>
            <a:r>
              <a:rPr lang="en-US" altLang="ja-JP" sz="2000" b="1" dirty="0">
                <a:latin typeface="+mn-ea"/>
              </a:rPr>
              <a:t>EXCEL)</a:t>
            </a:r>
            <a:r>
              <a:rPr lang="ja-JP" altLang="en-US" sz="2000" b="1" dirty="0">
                <a:latin typeface="+mn-ea"/>
              </a:rPr>
              <a:t>（環境省）</a:t>
            </a:r>
            <a:endParaRPr lang="en-US" altLang="ja-JP" sz="2000" b="1" dirty="0">
              <a:latin typeface="+mn-ea"/>
            </a:endParaRPr>
          </a:p>
          <a:p>
            <a:pPr>
              <a:spcAft>
                <a:spcPts val="1200"/>
              </a:spcAft>
            </a:pPr>
            <a:r>
              <a:rPr lang="en-US" altLang="ja-JP" sz="2000" dirty="0">
                <a:latin typeface="+mn-ea"/>
                <a:hlinkClick r:id="rId4"/>
              </a:rPr>
              <a:t>https://adaptation-platform.nies.go.jp/local/plan/manual.html</a:t>
            </a:r>
            <a:endParaRPr lang="en-US" altLang="ja-JP" sz="2000" dirty="0">
              <a:latin typeface="+mn-ea"/>
            </a:endParaRPr>
          </a:p>
          <a:p>
            <a:r>
              <a:rPr lang="ja-JP" altLang="en-US" sz="2000" b="1" dirty="0">
                <a:latin typeface="+mn-ea"/>
              </a:rPr>
              <a:t>地域適応計画に記載のある適応策一覧（</a:t>
            </a:r>
            <a:r>
              <a:rPr lang="en-US" altLang="ja-JP" sz="2000" b="1" dirty="0">
                <a:latin typeface="+mn-ea"/>
              </a:rPr>
              <a:t>EXCEL) </a:t>
            </a:r>
            <a:r>
              <a:rPr lang="ja-JP" altLang="en-US" sz="2000" b="1" dirty="0">
                <a:latin typeface="+mn-ea"/>
              </a:rPr>
              <a:t>（</a:t>
            </a:r>
            <a:r>
              <a:rPr lang="en-US" altLang="ja-JP" sz="2000" b="1" dirty="0">
                <a:latin typeface="+mn-ea"/>
              </a:rPr>
              <a:t>A-PLAT</a:t>
            </a:r>
            <a:r>
              <a:rPr lang="ja-JP" altLang="en-US" sz="2000" b="1" dirty="0">
                <a:latin typeface="+mn-ea"/>
              </a:rPr>
              <a:t>）</a:t>
            </a:r>
          </a:p>
          <a:p>
            <a:pPr>
              <a:spcAft>
                <a:spcPts val="1200"/>
              </a:spcAft>
            </a:pPr>
            <a:r>
              <a:rPr lang="en-US" altLang="ja-JP" sz="2000" dirty="0">
                <a:latin typeface="+mn-ea"/>
                <a:hlinkClick r:id="rId5"/>
              </a:rPr>
              <a:t>https://adaptation-platform.nies.go.jp/local/measures/index.html</a:t>
            </a:r>
            <a:endParaRPr lang="en-US" altLang="ja-JP" sz="2000" dirty="0">
              <a:latin typeface="+mn-ea"/>
            </a:endParaRPr>
          </a:p>
          <a:p>
            <a:r>
              <a:rPr lang="ja-JP" altLang="en-US" sz="2000" b="1" dirty="0">
                <a:latin typeface="+mn-ea"/>
              </a:rPr>
              <a:t>国の適応計画に記載のある適応策一覧（</a:t>
            </a:r>
            <a:r>
              <a:rPr lang="en-US" altLang="ja-JP" sz="2000" b="1" dirty="0">
                <a:latin typeface="+mn-ea"/>
              </a:rPr>
              <a:t>EXCEL) </a:t>
            </a:r>
            <a:r>
              <a:rPr lang="ja-JP" altLang="en-US" sz="2000" b="1" dirty="0">
                <a:latin typeface="+mn-ea"/>
              </a:rPr>
              <a:t>（</a:t>
            </a:r>
            <a:r>
              <a:rPr lang="en-US" altLang="ja-JP" sz="2000" b="1" dirty="0">
                <a:latin typeface="+mn-ea"/>
              </a:rPr>
              <a:t>A-PLAT</a:t>
            </a:r>
            <a:r>
              <a:rPr lang="ja-JP" altLang="en-US" sz="2000" b="1" dirty="0">
                <a:latin typeface="+mn-ea"/>
              </a:rPr>
              <a:t>）</a:t>
            </a:r>
          </a:p>
          <a:p>
            <a:r>
              <a:rPr lang="en-US" altLang="ja-JP" sz="2000" dirty="0">
                <a:latin typeface="+mn-ea"/>
                <a:hlinkClick r:id="rId5"/>
              </a:rPr>
              <a:t>https://adaptation-platform.nies.go.jp/local/measures/index.html</a:t>
            </a:r>
            <a:endParaRPr lang="en-US" altLang="ja-JP" sz="2000" dirty="0">
              <a:latin typeface="+mn-ea"/>
            </a:endParaRPr>
          </a:p>
          <a:p>
            <a:endParaRPr lang="ja-JP" altLang="en-US" sz="2000" dirty="0">
              <a:latin typeface="+mn-ea"/>
            </a:endParaRPr>
          </a:p>
        </p:txBody>
      </p:sp>
      <p:sp>
        <p:nvSpPr>
          <p:cNvPr id="5" name="吹き出し: 四角形 4">
            <a:extLst>
              <a:ext uri="{FF2B5EF4-FFF2-40B4-BE49-F238E27FC236}">
                <a16:creationId xmlns:a16="http://schemas.microsoft.com/office/drawing/2014/main" id="{FD73DF61-63BA-A52B-0D64-E5FFCFCDDE84}"/>
              </a:ext>
            </a:extLst>
          </p:cNvPr>
          <p:cNvSpPr/>
          <p:nvPr/>
        </p:nvSpPr>
        <p:spPr>
          <a:xfrm>
            <a:off x="8238616" y="4330919"/>
            <a:ext cx="1555134" cy="497895"/>
          </a:xfrm>
          <a:prstGeom prst="wedgeRectCallout">
            <a:avLst>
              <a:gd name="adj1" fmla="val -251739"/>
              <a:gd name="adj2" fmla="val 36293"/>
            </a:avLst>
          </a:prstGeom>
          <a:solidFill>
            <a:schemeClr val="accent5">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ja-JP" altLang="en-US" sz="1323" dirty="0">
                <a:solidFill>
                  <a:schemeClr val="tx1"/>
                </a:solidFill>
                <a:latin typeface="メイリオ" panose="020B0604030504040204" pitchFamily="50" charset="-128"/>
                <a:ea typeface="メイリオ" panose="020B0604030504040204" pitchFamily="50" charset="-128"/>
              </a:rPr>
              <a:t>適応策を分野別・影響別に一覧化</a:t>
            </a:r>
          </a:p>
        </p:txBody>
      </p:sp>
      <p:sp>
        <p:nvSpPr>
          <p:cNvPr id="6" name="吹き出し: 四角形 5">
            <a:extLst>
              <a:ext uri="{FF2B5EF4-FFF2-40B4-BE49-F238E27FC236}">
                <a16:creationId xmlns:a16="http://schemas.microsoft.com/office/drawing/2014/main" id="{B3E87259-5357-080A-128A-6B36CC8C57E0}"/>
              </a:ext>
            </a:extLst>
          </p:cNvPr>
          <p:cNvSpPr/>
          <p:nvPr/>
        </p:nvSpPr>
        <p:spPr>
          <a:xfrm>
            <a:off x="8980608" y="4985749"/>
            <a:ext cx="1555134" cy="1055956"/>
          </a:xfrm>
          <a:prstGeom prst="wedgeRectCallout">
            <a:avLst>
              <a:gd name="adj1" fmla="val -69488"/>
              <a:gd name="adj2" fmla="val 8150"/>
            </a:avLst>
          </a:prstGeom>
          <a:solidFill>
            <a:schemeClr val="accent5">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ja-JP" altLang="en-US" sz="1323" dirty="0">
                <a:solidFill>
                  <a:schemeClr val="tx1"/>
                </a:solidFill>
                <a:latin typeface="メイリオ" panose="020B0604030504040204" pitchFamily="50" charset="-128"/>
                <a:ea typeface="メイリオ" panose="020B0604030504040204" pitchFamily="50" charset="-128"/>
              </a:rPr>
              <a:t>他の自治体の適応策を参照できます地域別・分野別等で絞り込みが可能</a:t>
            </a:r>
          </a:p>
        </p:txBody>
      </p:sp>
      <p:sp>
        <p:nvSpPr>
          <p:cNvPr id="7" name="吹き出し: 四角形 6">
            <a:extLst>
              <a:ext uri="{FF2B5EF4-FFF2-40B4-BE49-F238E27FC236}">
                <a16:creationId xmlns:a16="http://schemas.microsoft.com/office/drawing/2014/main" id="{DD7EF5A5-2EAD-3437-063E-807D3AE03B8D}"/>
              </a:ext>
            </a:extLst>
          </p:cNvPr>
          <p:cNvSpPr/>
          <p:nvPr/>
        </p:nvSpPr>
        <p:spPr>
          <a:xfrm>
            <a:off x="8980608" y="6320057"/>
            <a:ext cx="1555134" cy="972670"/>
          </a:xfrm>
          <a:prstGeom prst="wedgeRectCallout">
            <a:avLst>
              <a:gd name="adj1" fmla="val -56481"/>
              <a:gd name="adj2" fmla="val -36094"/>
            </a:avLst>
          </a:prstGeom>
          <a:solidFill>
            <a:schemeClr val="accent5">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ja-JP" altLang="en-US" sz="1323" dirty="0">
                <a:solidFill>
                  <a:schemeClr val="tx1"/>
                </a:solidFill>
                <a:latin typeface="メイリオ" panose="020B0604030504040204" pitchFamily="50" charset="-128"/>
                <a:ea typeface="メイリオ" panose="020B0604030504040204" pitchFamily="50" charset="-128"/>
              </a:rPr>
              <a:t>環境省、農水省、国交省等、各関係省庁の適応策を参照できます</a:t>
            </a:r>
            <a:endParaRPr lang="en-US" altLang="ja-JP" sz="1323" dirty="0">
              <a:solidFill>
                <a:schemeClr val="tx1"/>
              </a:solidFill>
              <a:latin typeface="メイリオ" panose="020B0604030504040204" pitchFamily="50" charset="-128"/>
              <a:ea typeface="メイリオ" panose="020B0604030504040204" pitchFamily="50" charset="-128"/>
            </a:endParaRPr>
          </a:p>
        </p:txBody>
      </p:sp>
      <p:pic>
        <p:nvPicPr>
          <p:cNvPr id="9" name="図 8">
            <a:extLst>
              <a:ext uri="{FF2B5EF4-FFF2-40B4-BE49-F238E27FC236}">
                <a16:creationId xmlns:a16="http://schemas.microsoft.com/office/drawing/2014/main" id="{4467C4F2-E768-467C-668C-BB1BD7A21343}"/>
              </a:ext>
            </a:extLst>
          </p:cNvPr>
          <p:cNvPicPr>
            <a:picLocks noChangeAspect="1"/>
          </p:cNvPicPr>
          <p:nvPr/>
        </p:nvPicPr>
        <p:blipFill>
          <a:blip r:embed="rId6"/>
          <a:stretch>
            <a:fillRect/>
          </a:stretch>
        </p:blipFill>
        <p:spPr>
          <a:xfrm>
            <a:off x="8585053" y="1814733"/>
            <a:ext cx="1455052" cy="1028130"/>
          </a:xfrm>
          <a:prstGeom prst="rect">
            <a:avLst/>
          </a:prstGeom>
          <a:ln>
            <a:solidFill>
              <a:srgbClr val="002060"/>
            </a:solidFill>
          </a:ln>
        </p:spPr>
      </p:pic>
      <p:pic>
        <p:nvPicPr>
          <p:cNvPr id="10" name="図 9">
            <a:extLst>
              <a:ext uri="{FF2B5EF4-FFF2-40B4-BE49-F238E27FC236}">
                <a16:creationId xmlns:a16="http://schemas.microsoft.com/office/drawing/2014/main" id="{7BA14CAF-3986-C27D-8E27-7F0CB3B593A0}"/>
              </a:ext>
            </a:extLst>
          </p:cNvPr>
          <p:cNvPicPr>
            <a:picLocks noChangeAspect="1"/>
          </p:cNvPicPr>
          <p:nvPr/>
        </p:nvPicPr>
        <p:blipFill>
          <a:blip r:embed="rId7"/>
          <a:stretch>
            <a:fillRect/>
          </a:stretch>
        </p:blipFill>
        <p:spPr>
          <a:xfrm>
            <a:off x="8921258" y="3458967"/>
            <a:ext cx="1455052" cy="715017"/>
          </a:xfrm>
          <a:prstGeom prst="rect">
            <a:avLst/>
          </a:prstGeom>
        </p:spPr>
      </p:pic>
      <p:sp>
        <p:nvSpPr>
          <p:cNvPr id="11" name="吹き出し: 四角形 10">
            <a:extLst>
              <a:ext uri="{FF2B5EF4-FFF2-40B4-BE49-F238E27FC236}">
                <a16:creationId xmlns:a16="http://schemas.microsoft.com/office/drawing/2014/main" id="{7260F906-96DF-47AD-91FF-3E5A6FAED280}"/>
              </a:ext>
            </a:extLst>
          </p:cNvPr>
          <p:cNvSpPr/>
          <p:nvPr/>
        </p:nvSpPr>
        <p:spPr>
          <a:xfrm>
            <a:off x="5491034" y="1850537"/>
            <a:ext cx="1940544" cy="1028130"/>
          </a:xfrm>
          <a:prstGeom prst="wedgeRectCallout">
            <a:avLst>
              <a:gd name="adj1" fmla="val -89891"/>
              <a:gd name="adj2" fmla="val 23099"/>
            </a:avLst>
          </a:prstGeom>
          <a:solidFill>
            <a:schemeClr val="accent5">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ja-JP" altLang="en-US" sz="1323" dirty="0">
                <a:solidFill>
                  <a:schemeClr val="tx1"/>
                </a:solidFill>
                <a:latin typeface="メイリオ" panose="020B0604030504040204" pitchFamily="50" charset="-128"/>
                <a:ea typeface="メイリオ" panose="020B0604030504040204" pitchFamily="50" charset="-128"/>
              </a:rPr>
              <a:t>代表的な分野について、気候変動影響や適応策等をスライド形式でまとめています</a:t>
            </a:r>
          </a:p>
        </p:txBody>
      </p:sp>
      <p:sp>
        <p:nvSpPr>
          <p:cNvPr id="12" name="テキスト ボックス 11">
            <a:extLst>
              <a:ext uri="{FF2B5EF4-FFF2-40B4-BE49-F238E27FC236}">
                <a16:creationId xmlns:a16="http://schemas.microsoft.com/office/drawing/2014/main" id="{393385FE-80A5-67B3-427A-59AD4A659E99}"/>
              </a:ext>
            </a:extLst>
          </p:cNvPr>
          <p:cNvSpPr txBox="1"/>
          <p:nvPr/>
        </p:nvSpPr>
        <p:spPr>
          <a:xfrm>
            <a:off x="680145" y="1138872"/>
            <a:ext cx="9331521" cy="461665"/>
          </a:xfrm>
          <a:prstGeom prst="rect">
            <a:avLst/>
          </a:prstGeom>
          <a:ln w="19050">
            <a:solidFill>
              <a:srgbClr val="3DB78E"/>
            </a:solidFill>
          </a:ln>
        </p:spPr>
        <p:style>
          <a:lnRef idx="2">
            <a:schemeClr val="accent6"/>
          </a:lnRef>
          <a:fillRef idx="1">
            <a:schemeClr val="lt1"/>
          </a:fillRef>
          <a:effectRef idx="0">
            <a:schemeClr val="accent6"/>
          </a:effectRef>
          <a:fontRef idx="minor">
            <a:schemeClr val="dk1"/>
          </a:fontRef>
        </p:style>
        <p:txBody>
          <a:bodyPr wrap="square" rtlCol="0">
            <a:spAutoFit/>
          </a:bodyPr>
          <a:lstStyle/>
          <a:p>
            <a:r>
              <a:rPr lang="ja-JP" altLang="en-US" sz="2400" dirty="0">
                <a:latin typeface="+mn-ea"/>
              </a:rPr>
              <a:t>■新たな施策の検討に当たっては、なるべく多くの適応オプションを参照する。</a:t>
            </a:r>
          </a:p>
        </p:txBody>
      </p:sp>
      <p:sp>
        <p:nvSpPr>
          <p:cNvPr id="8" name="Slide Number Placeholder 5">
            <a:extLst>
              <a:ext uri="{FF2B5EF4-FFF2-40B4-BE49-F238E27FC236}">
                <a16:creationId xmlns:a16="http://schemas.microsoft.com/office/drawing/2014/main" id="{E23260F1-6B0E-0A88-994A-435EB3C25126}"/>
              </a:ext>
            </a:extLst>
          </p:cNvPr>
          <p:cNvSpPr>
            <a:spLocks noGrp="1"/>
          </p:cNvSpPr>
          <p:nvPr>
            <p:ph type="sldNum" sz="quarter" idx="12"/>
          </p:nvPr>
        </p:nvSpPr>
        <p:spPr>
          <a:xfrm>
            <a:off x="8116355" y="7006700"/>
            <a:ext cx="2405658" cy="402483"/>
          </a:xfrm>
        </p:spPr>
        <p:txBody>
          <a:bodyPr/>
          <a:lstStyle/>
          <a:p>
            <a:fld id="{66F6F5A3-2017-4170-902B-D1F77411E903}" type="slidenum">
              <a:rPr kumimoji="1" lang="ja-JP" altLang="en-US" smtClean="0"/>
              <a:pPr/>
              <a:t>45</a:t>
            </a:fld>
            <a:endParaRPr kumimoji="1" lang="ja-JP" altLang="en-US"/>
          </a:p>
        </p:txBody>
      </p:sp>
    </p:spTree>
    <p:extLst>
      <p:ext uri="{BB962C8B-B14F-4D97-AF65-F5344CB8AC3E}">
        <p14:creationId xmlns:p14="http://schemas.microsoft.com/office/powerpoint/2010/main" val="24528433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3DF6B220-D0DC-5128-3D11-CAE689400FAA}"/>
              </a:ext>
            </a:extLst>
          </p:cNvPr>
          <p:cNvSpPr>
            <a:spLocks noGrp="1"/>
          </p:cNvSpPr>
          <p:nvPr>
            <p:ph type="title"/>
          </p:nvPr>
        </p:nvSpPr>
        <p:spPr>
          <a:xfrm>
            <a:off x="-22274" y="527602"/>
            <a:ext cx="10691812" cy="436674"/>
          </a:xfrm>
        </p:spPr>
        <p:txBody>
          <a:bodyPr>
            <a:normAutofit fontScale="90000"/>
          </a:bodyPr>
          <a:lstStyle/>
          <a:p>
            <a:r>
              <a:rPr kumimoji="1" lang="ja-JP" altLang="en-US" dirty="0"/>
              <a:t>　</a:t>
            </a:r>
            <a:r>
              <a:rPr lang="ja-JP" altLang="en-US" kern="0" dirty="0">
                <a:solidFill>
                  <a:srgbClr val="2E75B6"/>
                </a:solidFill>
                <a:latin typeface="Meiryo UI" panose="020B0604030504040204" pitchFamily="50" charset="-128"/>
                <a:ea typeface="Meiryo UI" panose="020B0604030504040204" pitchFamily="50" charset="-128"/>
                <a:cs typeface="Arial"/>
              </a:rPr>
              <a:t>おわりに</a:t>
            </a:r>
            <a:br>
              <a:rPr kumimoji="1" lang="ja-JP" altLang="en-US" dirty="0"/>
            </a:br>
            <a:endParaRPr kumimoji="1" lang="ja-JP" altLang="en-US" dirty="0"/>
          </a:p>
        </p:txBody>
      </p:sp>
      <p:sp>
        <p:nvSpPr>
          <p:cNvPr id="13" name="テキスト プレースホルダー 3">
            <a:extLst>
              <a:ext uri="{FF2B5EF4-FFF2-40B4-BE49-F238E27FC236}">
                <a16:creationId xmlns:a16="http://schemas.microsoft.com/office/drawing/2014/main" id="{85E1F324-F7DA-E4CB-19B2-C967A8A13FDB}"/>
              </a:ext>
            </a:extLst>
          </p:cNvPr>
          <p:cNvSpPr>
            <a:spLocks noGrp="1"/>
          </p:cNvSpPr>
          <p:nvPr>
            <p:ph type="body" sz="quarter" idx="13"/>
          </p:nvPr>
        </p:nvSpPr>
        <p:spPr>
          <a:xfrm>
            <a:off x="457610" y="1497340"/>
            <a:ext cx="9776591" cy="3784367"/>
          </a:xfrm>
        </p:spPr>
        <p:txBody>
          <a:bodyPr>
            <a:noAutofit/>
          </a:bodyPr>
          <a:lstStyle/>
          <a:p>
            <a:pPr marL="377979" indent="-377979">
              <a:lnSpc>
                <a:spcPct val="100000"/>
              </a:lnSpc>
              <a:spcBef>
                <a:spcPts val="661"/>
              </a:spcBef>
              <a:buFont typeface="Wingdings" panose="05000000000000000000" pitchFamily="2" charset="2"/>
              <a:buChar char="u"/>
            </a:pPr>
            <a:r>
              <a:rPr lang="ja-JP" altLang="en-US" sz="2646" dirty="0">
                <a:latin typeface="Meiryo UI" panose="020B0604030504040204" pitchFamily="50" charset="-128"/>
                <a:ea typeface="Meiryo UI" panose="020B0604030504040204" pitchFamily="50" charset="-128"/>
              </a:rPr>
              <a:t>貴自治体に</a:t>
            </a:r>
            <a:r>
              <a:rPr lang="ja-JP" altLang="en-US" dirty="0">
                <a:latin typeface="Meiryo UI" panose="020B0604030504040204" pitchFamily="50" charset="-128"/>
                <a:ea typeface="Meiryo UI" panose="020B0604030504040204" pitchFamily="50" charset="-128"/>
              </a:rPr>
              <a:t>おかれまし</a:t>
            </a:r>
            <a:r>
              <a:rPr lang="ja-JP" altLang="en-US" sz="2646" dirty="0">
                <a:latin typeface="Meiryo UI" panose="020B0604030504040204" pitchFamily="50" charset="-128"/>
                <a:ea typeface="Meiryo UI" panose="020B0604030504040204" pitchFamily="50" charset="-128"/>
              </a:rPr>
              <a:t>ても、気候変動による何かしらの影響が顕在化しつつあるものと思われます。</a:t>
            </a:r>
            <a:endParaRPr lang="en-US" altLang="ja-JP" sz="2646" dirty="0">
              <a:latin typeface="Meiryo UI" panose="020B0604030504040204" pitchFamily="50" charset="-128"/>
              <a:ea typeface="Meiryo UI" panose="020B0604030504040204" pitchFamily="50" charset="-128"/>
            </a:endParaRPr>
          </a:p>
          <a:p>
            <a:pPr marL="377979" indent="-377979">
              <a:lnSpc>
                <a:spcPct val="100000"/>
              </a:lnSpc>
              <a:spcBef>
                <a:spcPts val="661"/>
              </a:spcBef>
              <a:buFont typeface="Wingdings" panose="05000000000000000000" pitchFamily="2" charset="2"/>
              <a:buChar char="u"/>
            </a:pPr>
            <a:r>
              <a:rPr lang="ja-JP" altLang="en-US" dirty="0">
                <a:latin typeface="Meiryo UI" panose="020B0604030504040204" pitchFamily="50" charset="-128"/>
                <a:ea typeface="Meiryo UI" panose="020B0604030504040204" pitchFamily="50" charset="-128"/>
              </a:rPr>
              <a:t>対策には</a:t>
            </a:r>
            <a:r>
              <a:rPr lang="ja-JP" altLang="en-US" sz="2646" dirty="0">
                <a:latin typeface="Meiryo UI" panose="020B0604030504040204" pitchFamily="50" charset="-128"/>
                <a:ea typeface="Meiryo UI" panose="020B0604030504040204" pitchFamily="50" charset="-128"/>
              </a:rPr>
              <a:t>、 緩和策と共に適応策の推進が不可欠です。</a:t>
            </a:r>
            <a:endParaRPr lang="en-US" altLang="ja-JP" sz="2646" dirty="0">
              <a:latin typeface="Meiryo UI" panose="020B0604030504040204" pitchFamily="50" charset="-128"/>
              <a:ea typeface="Meiryo UI" panose="020B0604030504040204" pitchFamily="50" charset="-128"/>
            </a:endParaRPr>
          </a:p>
          <a:p>
            <a:pPr marL="377979" indent="-377979">
              <a:lnSpc>
                <a:spcPct val="100000"/>
              </a:lnSpc>
              <a:spcBef>
                <a:spcPts val="661"/>
              </a:spcBef>
              <a:buFont typeface="Wingdings" panose="05000000000000000000" pitchFamily="2" charset="2"/>
              <a:buChar char="u"/>
            </a:pPr>
            <a:r>
              <a:rPr lang="ja-JP" altLang="en-US" sz="2646" dirty="0">
                <a:latin typeface="Meiryo UI" panose="020B0604030504040204" pitchFamily="50" charset="-128"/>
                <a:ea typeface="Meiryo UI" panose="020B0604030504040204" pitchFamily="50" charset="-128"/>
              </a:rPr>
              <a:t>今後、地域気候変動適応計画の策定など、適応の推進に向け、</a:t>
            </a:r>
            <a:r>
              <a:rPr lang="ja-JP" altLang="en-US" dirty="0">
                <a:latin typeface="Meiryo UI" panose="020B0604030504040204" pitchFamily="50" charset="-128"/>
                <a:ea typeface="Meiryo UI" panose="020B0604030504040204" pitchFamily="50" charset="-128"/>
              </a:rPr>
              <a:t>ご不明点や疑問点など</a:t>
            </a:r>
            <a:r>
              <a:rPr lang="ja-JP" altLang="en-US" sz="2646" dirty="0">
                <a:latin typeface="Meiryo UI" panose="020B0604030504040204" pitchFamily="50" charset="-128"/>
                <a:ea typeface="Meiryo UI" panose="020B0604030504040204" pitchFamily="50" charset="-128"/>
              </a:rPr>
              <a:t>ありましたら、「〇〇〇〇」、 「〇〇〇〇」までご相談ください。</a:t>
            </a:r>
            <a:endParaRPr lang="en-US" altLang="ja-JP" sz="2646" dirty="0">
              <a:latin typeface="Meiryo UI" panose="020B0604030504040204" pitchFamily="50" charset="-128"/>
              <a:ea typeface="Meiryo UI" panose="020B0604030504040204" pitchFamily="50" charset="-128"/>
            </a:endParaRPr>
          </a:p>
        </p:txBody>
      </p:sp>
      <p:sp>
        <p:nvSpPr>
          <p:cNvPr id="4" name="Slide Number Placeholder 5">
            <a:extLst>
              <a:ext uri="{FF2B5EF4-FFF2-40B4-BE49-F238E27FC236}">
                <a16:creationId xmlns:a16="http://schemas.microsoft.com/office/drawing/2014/main" id="{7A87C8A0-E581-50C6-D4AB-E57E9584EF2A}"/>
              </a:ext>
            </a:extLst>
          </p:cNvPr>
          <p:cNvSpPr>
            <a:spLocks noGrp="1"/>
          </p:cNvSpPr>
          <p:nvPr>
            <p:ph type="sldNum" sz="quarter" idx="12"/>
          </p:nvPr>
        </p:nvSpPr>
        <p:spPr>
          <a:xfrm>
            <a:off x="8116355" y="7006700"/>
            <a:ext cx="2405658" cy="402483"/>
          </a:xfrm>
        </p:spPr>
        <p:txBody>
          <a:bodyPr/>
          <a:lstStyle/>
          <a:p>
            <a:fld id="{66F6F5A3-2017-4170-902B-D1F77411E903}" type="slidenum">
              <a:rPr kumimoji="1" lang="ja-JP" altLang="en-US" smtClean="0"/>
              <a:pPr/>
              <a:t>46</a:t>
            </a:fld>
            <a:endParaRPr kumimoji="1" lang="ja-JP" altLang="en-US"/>
          </a:p>
        </p:txBody>
      </p:sp>
      <p:sp>
        <p:nvSpPr>
          <p:cNvPr id="5" name="テキスト プレースホルダー 3">
            <a:extLst>
              <a:ext uri="{FF2B5EF4-FFF2-40B4-BE49-F238E27FC236}">
                <a16:creationId xmlns:a16="http://schemas.microsoft.com/office/drawing/2014/main" id="{3DF23442-1A7A-C3FF-AF87-0AAAFA01EF99}"/>
              </a:ext>
            </a:extLst>
          </p:cNvPr>
          <p:cNvSpPr txBox="1">
            <a:spLocks/>
          </p:cNvSpPr>
          <p:nvPr/>
        </p:nvSpPr>
        <p:spPr>
          <a:xfrm>
            <a:off x="142836" y="5438051"/>
            <a:ext cx="9776591" cy="628377"/>
          </a:xfrm>
          <a:prstGeom prst="rect">
            <a:avLst/>
          </a:prstGeom>
        </p:spPr>
        <p:txBody>
          <a:bodyPr vert="horz" lIns="91440" tIns="45720" rIns="91440" bIns="45720" rtlCol="0">
            <a:noAutofit/>
          </a:bodyPr>
          <a:lstStyle>
            <a:lvl1pPr marL="0" indent="0" algn="l" defTabSz="755957" rtl="0" eaLnBrk="1" latinLnBrk="0" hangingPunct="1">
              <a:lnSpc>
                <a:spcPct val="90000"/>
              </a:lnSpc>
              <a:spcBef>
                <a:spcPts val="827"/>
              </a:spcBef>
              <a:buFont typeface="Arial" panose="020B0604020202020204" pitchFamily="34" charset="0"/>
              <a:buNone/>
              <a:defRPr kumimoji="1" sz="2646" kern="1200">
                <a:solidFill>
                  <a:schemeClr val="tx1"/>
                </a:solidFill>
                <a:latin typeface="+mn-lt"/>
                <a:ea typeface="+mn-ea"/>
                <a:cs typeface="+mn-cs"/>
              </a:defRPr>
            </a:lvl1pPr>
            <a:lvl2pPr marL="503959" indent="0" algn="l" defTabSz="755957" rtl="0" eaLnBrk="1" latinLnBrk="0" hangingPunct="1">
              <a:lnSpc>
                <a:spcPct val="90000"/>
              </a:lnSpc>
              <a:spcBef>
                <a:spcPts val="413"/>
              </a:spcBef>
              <a:buFont typeface="Arial" panose="020B0604020202020204" pitchFamily="34" charset="0"/>
              <a:buNone/>
              <a:defRPr kumimoji="1" sz="1984" kern="1200">
                <a:solidFill>
                  <a:schemeClr val="tx1"/>
                </a:solidFill>
                <a:latin typeface="+mn-lt"/>
                <a:ea typeface="+mn-ea"/>
                <a:cs typeface="+mn-cs"/>
              </a:defRPr>
            </a:lvl2pPr>
            <a:lvl3pPr marL="1007918" indent="0" algn="l" defTabSz="755957" rtl="0" eaLnBrk="1" latinLnBrk="0" hangingPunct="1">
              <a:lnSpc>
                <a:spcPct val="90000"/>
              </a:lnSpc>
              <a:spcBef>
                <a:spcPts val="413"/>
              </a:spcBef>
              <a:buFont typeface="Arial" panose="020B0604020202020204" pitchFamily="34" charset="0"/>
              <a:buNone/>
              <a:defRPr kumimoji="1" sz="1653" kern="1200">
                <a:solidFill>
                  <a:schemeClr val="tx1"/>
                </a:solidFill>
                <a:latin typeface="+mn-lt"/>
                <a:ea typeface="+mn-ea"/>
                <a:cs typeface="+mn-cs"/>
              </a:defRPr>
            </a:lvl3pPr>
            <a:lvl4pPr marL="1511877" indent="0" algn="l" defTabSz="755957" rtl="0" eaLnBrk="1" latinLnBrk="0" hangingPunct="1">
              <a:lnSpc>
                <a:spcPct val="90000"/>
              </a:lnSpc>
              <a:spcBef>
                <a:spcPts val="413"/>
              </a:spcBef>
              <a:buFont typeface="Arial" panose="020B0604020202020204" pitchFamily="34" charset="0"/>
              <a:buNone/>
              <a:defRPr kumimoji="1" sz="1488" kern="1200">
                <a:solidFill>
                  <a:schemeClr val="tx1"/>
                </a:solidFill>
                <a:latin typeface="+mn-lt"/>
                <a:ea typeface="+mn-ea"/>
                <a:cs typeface="+mn-cs"/>
              </a:defRPr>
            </a:lvl4pPr>
            <a:lvl5pPr marL="2015836" indent="0" algn="l" defTabSz="755957" rtl="0" eaLnBrk="1" latinLnBrk="0" hangingPunct="1">
              <a:lnSpc>
                <a:spcPct val="90000"/>
              </a:lnSpc>
              <a:spcBef>
                <a:spcPts val="413"/>
              </a:spcBef>
              <a:buFont typeface="Arial" panose="020B0604020202020204" pitchFamily="34" charset="0"/>
              <a:buNone/>
              <a:defRPr kumimoji="1" sz="1488" kern="1200">
                <a:solidFill>
                  <a:schemeClr val="tx1"/>
                </a:solidFill>
                <a:latin typeface="+mn-lt"/>
                <a:ea typeface="+mn-ea"/>
                <a:cs typeface="+mn-cs"/>
              </a:defRPr>
            </a:lvl5pPr>
            <a:lvl6pPr marL="2078883" indent="-188989" algn="l" defTabSz="755957" rtl="0" eaLnBrk="1" latinLnBrk="0" hangingPunct="1">
              <a:lnSpc>
                <a:spcPct val="90000"/>
              </a:lnSpc>
              <a:spcBef>
                <a:spcPts val="413"/>
              </a:spcBef>
              <a:buFont typeface="Arial" panose="020B0604020202020204" pitchFamily="34" charset="0"/>
              <a:buChar char="•"/>
              <a:defRPr kumimoji="1" sz="1488" kern="1200">
                <a:solidFill>
                  <a:schemeClr val="tx1"/>
                </a:solidFill>
                <a:latin typeface="+mn-lt"/>
                <a:ea typeface="+mn-ea"/>
                <a:cs typeface="+mn-cs"/>
              </a:defRPr>
            </a:lvl6pPr>
            <a:lvl7pPr marL="2456861" indent="-188989" algn="l" defTabSz="755957" rtl="0" eaLnBrk="1" latinLnBrk="0" hangingPunct="1">
              <a:lnSpc>
                <a:spcPct val="90000"/>
              </a:lnSpc>
              <a:spcBef>
                <a:spcPts val="413"/>
              </a:spcBef>
              <a:buFont typeface="Arial" panose="020B0604020202020204" pitchFamily="34" charset="0"/>
              <a:buChar char="•"/>
              <a:defRPr kumimoji="1" sz="1488" kern="1200">
                <a:solidFill>
                  <a:schemeClr val="tx1"/>
                </a:solidFill>
                <a:latin typeface="+mn-lt"/>
                <a:ea typeface="+mn-ea"/>
                <a:cs typeface="+mn-cs"/>
              </a:defRPr>
            </a:lvl7pPr>
            <a:lvl8pPr marL="2834840" indent="-188989" algn="l" defTabSz="755957" rtl="0" eaLnBrk="1" latinLnBrk="0" hangingPunct="1">
              <a:lnSpc>
                <a:spcPct val="90000"/>
              </a:lnSpc>
              <a:spcBef>
                <a:spcPts val="413"/>
              </a:spcBef>
              <a:buFont typeface="Arial" panose="020B0604020202020204" pitchFamily="34" charset="0"/>
              <a:buChar char="•"/>
              <a:defRPr kumimoji="1" sz="1488" kern="1200">
                <a:solidFill>
                  <a:schemeClr val="tx1"/>
                </a:solidFill>
                <a:latin typeface="+mn-lt"/>
                <a:ea typeface="+mn-ea"/>
                <a:cs typeface="+mn-cs"/>
              </a:defRPr>
            </a:lvl8pPr>
            <a:lvl9pPr marL="3212819" indent="-188989" algn="l" defTabSz="755957" rtl="0" eaLnBrk="1" latinLnBrk="0" hangingPunct="1">
              <a:lnSpc>
                <a:spcPct val="90000"/>
              </a:lnSpc>
              <a:spcBef>
                <a:spcPts val="413"/>
              </a:spcBef>
              <a:buFont typeface="Arial" panose="020B0604020202020204" pitchFamily="34" charset="0"/>
              <a:buChar char="•"/>
              <a:defRPr kumimoji="1" sz="1488" kern="1200">
                <a:solidFill>
                  <a:schemeClr val="tx1"/>
                </a:solidFill>
                <a:latin typeface="+mn-lt"/>
                <a:ea typeface="+mn-ea"/>
                <a:cs typeface="+mn-cs"/>
              </a:defRPr>
            </a:lvl9pPr>
          </a:lstStyle>
          <a:p>
            <a:pPr algn="r">
              <a:lnSpc>
                <a:spcPct val="100000"/>
              </a:lnSpc>
              <a:spcBef>
                <a:spcPts val="661"/>
              </a:spcBef>
            </a:pPr>
            <a:r>
              <a:rPr lang="ja-JP" altLang="en-US" dirty="0">
                <a:solidFill>
                  <a:srgbClr val="C00000"/>
                </a:solidFill>
                <a:latin typeface="Meiryo UI" panose="020B0604030504040204" pitchFamily="50" charset="-128"/>
                <a:ea typeface="Meiryo UI" panose="020B0604030504040204" pitchFamily="50" charset="-128"/>
              </a:rPr>
              <a:t>　</a:t>
            </a:r>
            <a:r>
              <a:rPr lang="en-US" altLang="ja-JP" dirty="0">
                <a:solidFill>
                  <a:srgbClr val="C00000"/>
                </a:solidFill>
                <a:latin typeface="Meiryo UI" panose="020B0604030504040204" pitchFamily="50" charset="-128"/>
                <a:ea typeface="Meiryo UI" panose="020B0604030504040204" pitchFamily="50" charset="-128"/>
              </a:rPr>
              <a:t>【</a:t>
            </a:r>
            <a:r>
              <a:rPr lang="ja-JP" altLang="en-US" dirty="0">
                <a:solidFill>
                  <a:srgbClr val="C00000"/>
                </a:solidFill>
                <a:latin typeface="Meiryo UI" panose="020B0604030504040204" pitchFamily="50" charset="-128"/>
                <a:ea typeface="Meiryo UI" panose="020B0604030504040204" pitchFamily="50" charset="-128"/>
              </a:rPr>
              <a:t>お問い合わせ先</a:t>
            </a:r>
            <a:r>
              <a:rPr lang="en-US" altLang="ja-JP" dirty="0">
                <a:solidFill>
                  <a:srgbClr val="C00000"/>
                </a:solidFill>
                <a:latin typeface="Meiryo UI" panose="020B0604030504040204" pitchFamily="50" charset="-128"/>
                <a:ea typeface="Meiryo UI" panose="020B0604030504040204" pitchFamily="50" charset="-128"/>
              </a:rPr>
              <a:t>】</a:t>
            </a:r>
            <a:r>
              <a:rPr lang="ja-JP" altLang="en-US" dirty="0">
                <a:solidFill>
                  <a:srgbClr val="C00000"/>
                </a:solidFill>
                <a:latin typeface="Meiryo UI" panose="020B0604030504040204" pitchFamily="50" charset="-128"/>
                <a:ea typeface="Meiryo UI" panose="020B0604030504040204" pitchFamily="50" charset="-128"/>
              </a:rPr>
              <a:t>〇〇〇〇</a:t>
            </a:r>
            <a:endParaRPr lang="en-US" altLang="ja-JP" dirty="0">
              <a:solidFill>
                <a:srgbClr val="C00000"/>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196289157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0" y="527602"/>
            <a:ext cx="10669538" cy="469070"/>
          </a:xfrm>
        </p:spPr>
        <p:txBody>
          <a:bodyPr>
            <a:normAutofit fontScale="90000"/>
          </a:bodyPr>
          <a:lstStyle/>
          <a:p>
            <a:r>
              <a:rPr kumimoji="1" lang="ja-JP" altLang="en-US" dirty="0"/>
              <a:t>　実行計画に組み込む場合の構成例</a:t>
            </a:r>
            <a:r>
              <a:rPr lang="ja-JP" altLang="en-US" sz="2200" dirty="0">
                <a:latin typeface="メイリオ" panose="020B0604030504040204" pitchFamily="50" charset="-128"/>
                <a:ea typeface="メイリオ" panose="020B0604030504040204" pitchFamily="50" charset="-128"/>
              </a:rPr>
              <a:t>（実行計画実施マニュアルより抜粋）</a:t>
            </a:r>
            <a:br>
              <a:rPr lang="ja-JP" altLang="en-US" sz="3200" dirty="0">
                <a:latin typeface="メイリオ" panose="020B0604030504040204" pitchFamily="50" charset="-128"/>
                <a:ea typeface="メイリオ" panose="020B0604030504040204" pitchFamily="50" charset="-128"/>
              </a:rPr>
            </a:br>
            <a:br>
              <a:rPr kumimoji="1" lang="ja-JP" altLang="en-US" dirty="0"/>
            </a:br>
            <a:endParaRPr kumimoji="1" lang="ja-JP" altLang="en-US" dirty="0"/>
          </a:p>
        </p:txBody>
      </p:sp>
      <p:sp>
        <p:nvSpPr>
          <p:cNvPr id="6" name="テキスト ボックス 5">
            <a:extLst>
              <a:ext uri="{FF2B5EF4-FFF2-40B4-BE49-F238E27FC236}">
                <a16:creationId xmlns:a16="http://schemas.microsoft.com/office/drawing/2014/main" id="{0ABB9CBE-C5E8-D183-8EFE-AD6C69A3B0E8}"/>
              </a:ext>
            </a:extLst>
          </p:cNvPr>
          <p:cNvSpPr txBox="1"/>
          <p:nvPr/>
        </p:nvSpPr>
        <p:spPr>
          <a:xfrm>
            <a:off x="516877" y="6504994"/>
            <a:ext cx="7699417" cy="703078"/>
          </a:xfrm>
          <a:prstGeom prst="rect">
            <a:avLst/>
          </a:prstGeom>
          <a:noFill/>
        </p:spPr>
        <p:txBody>
          <a:bodyPr wrap="square">
            <a:spAutoFit/>
          </a:bodyPr>
          <a:lstStyle/>
          <a:p>
            <a:pPr defTabSz="503972">
              <a:defRPr/>
            </a:pPr>
            <a:r>
              <a:rPr kumimoji="0" lang="ja-JP" altLang="en-US" sz="1323" dirty="0">
                <a:solidFill>
                  <a:prstClr val="black"/>
                </a:solidFill>
                <a:latin typeface="メイリオ" panose="020B0604030504040204" pitchFamily="50" charset="-128"/>
                <a:ea typeface="メイリオ" panose="020B0604030504040204" pitchFamily="50" charset="-128"/>
              </a:rPr>
              <a:t>出典：地方公共団体実行計画（区域施策編）策定・実施マニュアル（本編）（環境省 令和</a:t>
            </a:r>
            <a:r>
              <a:rPr kumimoji="0" lang="en-US" altLang="ja-JP" sz="1323" dirty="0">
                <a:solidFill>
                  <a:prstClr val="black"/>
                </a:solidFill>
                <a:latin typeface="メイリオ" panose="020B0604030504040204" pitchFamily="50" charset="-128"/>
                <a:ea typeface="メイリオ" panose="020B0604030504040204" pitchFamily="50" charset="-128"/>
              </a:rPr>
              <a:t>5</a:t>
            </a:r>
            <a:r>
              <a:rPr kumimoji="0" lang="ja-JP" altLang="en-US" sz="1323" dirty="0">
                <a:solidFill>
                  <a:prstClr val="black"/>
                </a:solidFill>
                <a:latin typeface="メイリオ" panose="020B0604030504040204" pitchFamily="50" charset="-128"/>
                <a:ea typeface="メイリオ" panose="020B0604030504040204" pitchFamily="50" charset="-128"/>
              </a:rPr>
              <a:t>年</a:t>
            </a:r>
            <a:r>
              <a:rPr kumimoji="0" lang="en-US" altLang="ja-JP" sz="1323" dirty="0">
                <a:solidFill>
                  <a:prstClr val="black"/>
                </a:solidFill>
                <a:latin typeface="メイリオ" panose="020B0604030504040204" pitchFamily="50" charset="-128"/>
                <a:ea typeface="メイリオ" panose="020B0604030504040204" pitchFamily="50" charset="-128"/>
              </a:rPr>
              <a:t>3</a:t>
            </a:r>
            <a:r>
              <a:rPr kumimoji="0" lang="ja-JP" altLang="en-US" sz="1323" dirty="0">
                <a:solidFill>
                  <a:prstClr val="black"/>
                </a:solidFill>
                <a:latin typeface="メイリオ" panose="020B0604030504040204" pitchFamily="50" charset="-128"/>
                <a:ea typeface="メイリオ" panose="020B0604030504040204" pitchFamily="50" charset="-128"/>
              </a:rPr>
              <a:t>月）</a:t>
            </a:r>
            <a:endParaRPr kumimoji="0" lang="en-US" altLang="ja-JP" sz="1323" dirty="0">
              <a:solidFill>
                <a:prstClr val="black"/>
              </a:solidFill>
              <a:latin typeface="メイリオ" panose="020B0604030504040204" pitchFamily="50" charset="-128"/>
              <a:ea typeface="メイリオ" panose="020B0604030504040204" pitchFamily="50" charset="-128"/>
            </a:endParaRPr>
          </a:p>
          <a:p>
            <a:pPr defTabSz="503972">
              <a:defRPr/>
            </a:pPr>
            <a:r>
              <a:rPr kumimoji="0" lang="ja-JP" altLang="en-US" sz="1323" dirty="0">
                <a:solidFill>
                  <a:prstClr val="black"/>
                </a:solidFill>
                <a:latin typeface="メイリオ" panose="020B0604030504040204" pitchFamily="50" charset="-128"/>
                <a:ea typeface="メイリオ" panose="020B0604030504040204" pitchFamily="50" charset="-128"/>
              </a:rPr>
              <a:t> １．はじめに～地域脱炭素の取組を進めるためのメッセージ～</a:t>
            </a:r>
            <a:endParaRPr kumimoji="0" lang="en-US" altLang="ja-JP" sz="1323" dirty="0">
              <a:solidFill>
                <a:prstClr val="black"/>
              </a:solidFill>
              <a:latin typeface="メイリオ" panose="020B0604030504040204" pitchFamily="50" charset="-128"/>
              <a:ea typeface="メイリオ" panose="020B0604030504040204" pitchFamily="50" charset="-128"/>
            </a:endParaRPr>
          </a:p>
          <a:p>
            <a:r>
              <a:rPr kumimoji="0" lang="ja-JP" altLang="en-US" sz="1323" dirty="0">
                <a:solidFill>
                  <a:prstClr val="black"/>
                </a:solidFill>
                <a:latin typeface="メイリオ" panose="020B0604030504040204" pitchFamily="50" charset="-128"/>
                <a:ea typeface="メイリオ" panose="020B0604030504040204" pitchFamily="50" charset="-128"/>
                <a:hlinkClick r:id="rId2"/>
              </a:rPr>
              <a:t>https://www.env.go.jp/policy/local_keikaku/h_manual/k1.html#b1-4</a:t>
            </a:r>
            <a:endParaRPr kumimoji="0" lang="en-US" altLang="ja-JP" sz="1323" dirty="0">
              <a:solidFill>
                <a:prstClr val="black"/>
              </a:solidFill>
              <a:latin typeface="メイリオ" panose="020B0604030504040204" pitchFamily="50" charset="-128"/>
              <a:ea typeface="メイリオ" panose="020B0604030504040204" pitchFamily="50" charset="-128"/>
            </a:endParaRPr>
          </a:p>
        </p:txBody>
      </p:sp>
      <p:grpSp>
        <p:nvGrpSpPr>
          <p:cNvPr id="7" name="グループ化 6">
            <a:extLst>
              <a:ext uri="{FF2B5EF4-FFF2-40B4-BE49-F238E27FC236}">
                <a16:creationId xmlns:a16="http://schemas.microsoft.com/office/drawing/2014/main" id="{99996E30-3470-2928-45FE-5C763F7738B3}"/>
              </a:ext>
            </a:extLst>
          </p:cNvPr>
          <p:cNvGrpSpPr/>
          <p:nvPr/>
        </p:nvGrpSpPr>
        <p:grpSpPr>
          <a:xfrm>
            <a:off x="696686" y="996672"/>
            <a:ext cx="7375286" cy="5351255"/>
            <a:chOff x="0" y="202773"/>
            <a:chExt cx="7328049" cy="4724361"/>
          </a:xfrm>
        </p:grpSpPr>
        <p:pic>
          <p:nvPicPr>
            <p:cNvPr id="8" name="図 7">
              <a:extLst>
                <a:ext uri="{FF2B5EF4-FFF2-40B4-BE49-F238E27FC236}">
                  <a16:creationId xmlns:a16="http://schemas.microsoft.com/office/drawing/2014/main" id="{BCC3377A-52B3-FECD-DF3A-4C6ED4F4C350}"/>
                </a:ext>
              </a:extLst>
            </p:cNvPr>
            <p:cNvPicPr>
              <a:picLocks noChangeAspect="1"/>
            </p:cNvPicPr>
            <p:nvPr/>
          </p:nvPicPr>
          <p:blipFill>
            <a:blip r:embed="rId3"/>
            <a:stretch>
              <a:fillRect/>
            </a:stretch>
          </p:blipFill>
          <p:spPr>
            <a:xfrm>
              <a:off x="0" y="202773"/>
              <a:ext cx="7328049" cy="4724361"/>
            </a:xfrm>
            <a:prstGeom prst="rect">
              <a:avLst/>
            </a:prstGeom>
          </p:spPr>
        </p:pic>
        <p:sp>
          <p:nvSpPr>
            <p:cNvPr id="9" name="楕円 8">
              <a:extLst>
                <a:ext uri="{FF2B5EF4-FFF2-40B4-BE49-F238E27FC236}">
                  <a16:creationId xmlns:a16="http://schemas.microsoft.com/office/drawing/2014/main" id="{83B55C49-2A6D-EB78-DA09-2406DB7F35E1}"/>
                </a:ext>
              </a:extLst>
            </p:cNvPr>
            <p:cNvSpPr/>
            <p:nvPr/>
          </p:nvSpPr>
          <p:spPr>
            <a:xfrm>
              <a:off x="3028851" y="1007075"/>
              <a:ext cx="2736951" cy="296334"/>
            </a:xfrm>
            <a:prstGeom prst="ellipse">
              <a:avLst/>
            </a:prstGeom>
            <a:noFill/>
            <a:ln w="190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503972">
                <a:defRPr/>
              </a:pPr>
              <a:endParaRPr lang="ja-JP" altLang="en-US" sz="1984">
                <a:solidFill>
                  <a:prstClr val="white"/>
                </a:solidFill>
                <a:latin typeface="Calibri" panose="020F0502020204030204"/>
                <a:ea typeface="游ゴシック" panose="020B0400000000000000" pitchFamily="50" charset="-128"/>
              </a:endParaRPr>
            </a:p>
          </p:txBody>
        </p:sp>
      </p:grpSp>
      <p:sp>
        <p:nvSpPr>
          <p:cNvPr id="10" name="楕円 9">
            <a:extLst>
              <a:ext uri="{FF2B5EF4-FFF2-40B4-BE49-F238E27FC236}">
                <a16:creationId xmlns:a16="http://schemas.microsoft.com/office/drawing/2014/main" id="{006C6952-9221-50D8-BAE6-0C71A3F8849E}"/>
              </a:ext>
            </a:extLst>
          </p:cNvPr>
          <p:cNvSpPr/>
          <p:nvPr/>
        </p:nvSpPr>
        <p:spPr>
          <a:xfrm>
            <a:off x="691048" y="3736398"/>
            <a:ext cx="2991798" cy="371111"/>
          </a:xfrm>
          <a:prstGeom prst="ellipse">
            <a:avLst/>
          </a:prstGeom>
          <a:noFill/>
          <a:ln w="19050">
            <a:solidFill>
              <a:srgbClr val="00B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503972">
              <a:defRPr/>
            </a:pPr>
            <a:endParaRPr lang="ja-JP" altLang="en-US" sz="1984">
              <a:solidFill>
                <a:prstClr val="white"/>
              </a:solidFill>
              <a:latin typeface="Calibri" panose="020F0502020204030204"/>
              <a:ea typeface="游ゴシック" panose="020B0400000000000000" pitchFamily="50" charset="-128"/>
            </a:endParaRPr>
          </a:p>
        </p:txBody>
      </p:sp>
      <p:sp>
        <p:nvSpPr>
          <p:cNvPr id="11" name="吹き出し: 四角形 10">
            <a:extLst>
              <a:ext uri="{FF2B5EF4-FFF2-40B4-BE49-F238E27FC236}">
                <a16:creationId xmlns:a16="http://schemas.microsoft.com/office/drawing/2014/main" id="{61E29821-B6C7-2BEB-C219-E0F027FF5282}"/>
              </a:ext>
            </a:extLst>
          </p:cNvPr>
          <p:cNvSpPr/>
          <p:nvPr/>
        </p:nvSpPr>
        <p:spPr>
          <a:xfrm>
            <a:off x="2619841" y="3182719"/>
            <a:ext cx="820110" cy="403183"/>
          </a:xfrm>
          <a:prstGeom prst="wedgeRectCallout">
            <a:avLst>
              <a:gd name="adj1" fmla="val -20833"/>
              <a:gd name="adj2" fmla="val 102999"/>
            </a:avLst>
          </a:prstGeom>
          <a:solidFill>
            <a:schemeClr val="accent5">
              <a:lumMod val="20000"/>
              <a:lumOff val="80000"/>
            </a:schemeClr>
          </a:solidFill>
          <a:ln>
            <a:noFill/>
          </a:ln>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ja-JP" altLang="en-US" sz="1543" dirty="0">
                <a:solidFill>
                  <a:schemeClr val="tx1"/>
                </a:solidFill>
                <a:latin typeface="メイリオ" panose="020B0604030504040204" pitchFamily="50" charset="-128"/>
                <a:ea typeface="メイリオ" panose="020B0604030504040204" pitchFamily="50" charset="-128"/>
              </a:rPr>
              <a:t>緩和策</a:t>
            </a:r>
          </a:p>
        </p:txBody>
      </p:sp>
      <p:sp>
        <p:nvSpPr>
          <p:cNvPr id="12" name="フローチャート: 組合せ 11">
            <a:extLst>
              <a:ext uri="{FF2B5EF4-FFF2-40B4-BE49-F238E27FC236}">
                <a16:creationId xmlns:a16="http://schemas.microsoft.com/office/drawing/2014/main" id="{A9CCA0A9-39DA-0B8C-8DF7-6DB03DADBE38}"/>
              </a:ext>
            </a:extLst>
          </p:cNvPr>
          <p:cNvSpPr/>
          <p:nvPr/>
        </p:nvSpPr>
        <p:spPr>
          <a:xfrm rot="5400000">
            <a:off x="7860053" y="4279652"/>
            <a:ext cx="462743" cy="320713"/>
          </a:xfrm>
          <a:prstGeom prst="flowChartMerg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1984"/>
          </a:p>
        </p:txBody>
      </p:sp>
      <p:sp>
        <p:nvSpPr>
          <p:cNvPr id="13" name="吹き出し: 四角形 12">
            <a:extLst>
              <a:ext uri="{FF2B5EF4-FFF2-40B4-BE49-F238E27FC236}">
                <a16:creationId xmlns:a16="http://schemas.microsoft.com/office/drawing/2014/main" id="{E72CE54B-E742-72CC-BFC8-5ED201255332}"/>
              </a:ext>
            </a:extLst>
          </p:cNvPr>
          <p:cNvSpPr/>
          <p:nvPr/>
        </p:nvSpPr>
        <p:spPr>
          <a:xfrm>
            <a:off x="8601912" y="3779837"/>
            <a:ext cx="1573024" cy="1408956"/>
          </a:xfrm>
          <a:prstGeom prst="wedgeRectCallout">
            <a:avLst>
              <a:gd name="adj1" fmla="val -71112"/>
              <a:gd name="adj2" fmla="val -2907"/>
            </a:avLst>
          </a:prstGeom>
          <a:solidFill>
            <a:schemeClr val="accent5">
              <a:lumMod val="20000"/>
              <a:lumOff val="80000"/>
            </a:schemeClr>
          </a:solidFill>
          <a:ln>
            <a:noFill/>
          </a:ln>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ja-JP" altLang="en-US" sz="1323" dirty="0">
                <a:solidFill>
                  <a:schemeClr val="tx1"/>
                </a:solidFill>
                <a:latin typeface="メイリオ" panose="020B0604030504040204" pitchFamily="50" charset="-128"/>
                <a:ea typeface="メイリオ" panose="020B0604030504040204" pitchFamily="50" charset="-128"/>
              </a:rPr>
              <a:t>ここ（④と⑤の間）に適応計画として新たな章を</a:t>
            </a:r>
            <a:endParaRPr lang="en-US" altLang="ja-JP" sz="1323" dirty="0">
              <a:solidFill>
                <a:schemeClr val="tx1"/>
              </a:solidFill>
              <a:latin typeface="メイリオ" panose="020B0604030504040204" pitchFamily="50" charset="-128"/>
              <a:ea typeface="メイリオ" panose="020B0604030504040204" pitchFamily="50" charset="-128"/>
            </a:endParaRPr>
          </a:p>
          <a:p>
            <a:pPr algn="ctr"/>
            <a:r>
              <a:rPr lang="ja-JP" altLang="en-US" sz="1323" dirty="0">
                <a:solidFill>
                  <a:schemeClr val="tx1"/>
                </a:solidFill>
                <a:latin typeface="メイリオ" panose="020B0604030504040204" pitchFamily="50" charset="-128"/>
                <a:ea typeface="メイリオ" panose="020B0604030504040204" pitchFamily="50" charset="-128"/>
              </a:rPr>
              <a:t>組み込む</a:t>
            </a:r>
            <a:endParaRPr lang="en-US" altLang="ja-JP" sz="1323" dirty="0">
              <a:solidFill>
                <a:schemeClr val="tx1"/>
              </a:solidFill>
              <a:latin typeface="メイリオ" panose="020B0604030504040204" pitchFamily="50" charset="-128"/>
              <a:ea typeface="メイリオ" panose="020B0604030504040204" pitchFamily="50" charset="-128"/>
            </a:endParaRPr>
          </a:p>
          <a:p>
            <a:pPr algn="ctr"/>
            <a:r>
              <a:rPr lang="ja-JP" altLang="en-US" sz="1323" dirty="0">
                <a:solidFill>
                  <a:schemeClr val="tx1"/>
                </a:solidFill>
                <a:latin typeface="メイリオ" panose="020B0604030504040204" pitchFamily="50" charset="-128"/>
                <a:ea typeface="メイリオ" panose="020B0604030504040204" pitchFamily="50" charset="-128"/>
              </a:rPr>
              <a:t>（本日の演習で</a:t>
            </a:r>
            <a:endParaRPr lang="en-US" altLang="ja-JP" sz="1323" dirty="0">
              <a:solidFill>
                <a:schemeClr val="tx1"/>
              </a:solidFill>
              <a:latin typeface="メイリオ" panose="020B0604030504040204" pitchFamily="50" charset="-128"/>
              <a:ea typeface="メイリオ" panose="020B0604030504040204" pitchFamily="50" charset="-128"/>
            </a:endParaRPr>
          </a:p>
          <a:p>
            <a:pPr algn="ctr"/>
            <a:r>
              <a:rPr lang="ja-JP" altLang="en-US" sz="1323" dirty="0">
                <a:solidFill>
                  <a:schemeClr val="tx1"/>
                </a:solidFill>
                <a:latin typeface="メイリオ" panose="020B0604030504040204" pitchFamily="50" charset="-128"/>
                <a:ea typeface="メイリオ" panose="020B0604030504040204" pitchFamily="50" charset="-128"/>
              </a:rPr>
              <a:t>作成）</a:t>
            </a:r>
          </a:p>
        </p:txBody>
      </p:sp>
      <p:sp>
        <p:nvSpPr>
          <p:cNvPr id="15" name="吹き出し: 四角形 14">
            <a:extLst>
              <a:ext uri="{FF2B5EF4-FFF2-40B4-BE49-F238E27FC236}">
                <a16:creationId xmlns:a16="http://schemas.microsoft.com/office/drawing/2014/main" id="{8790AA29-8F2B-965E-DCFD-F4E40AA9684D}"/>
              </a:ext>
            </a:extLst>
          </p:cNvPr>
          <p:cNvSpPr/>
          <p:nvPr/>
        </p:nvSpPr>
        <p:spPr>
          <a:xfrm>
            <a:off x="7126823" y="1566425"/>
            <a:ext cx="2950177" cy="690820"/>
          </a:xfrm>
          <a:prstGeom prst="wedgeRectCallout">
            <a:avLst>
              <a:gd name="adj1" fmla="val -71112"/>
              <a:gd name="adj2" fmla="val 10227"/>
            </a:avLst>
          </a:prstGeom>
          <a:solidFill>
            <a:schemeClr val="accent5">
              <a:lumMod val="20000"/>
              <a:lumOff val="80000"/>
            </a:schemeClr>
          </a:solidFill>
          <a:ln>
            <a:noFill/>
          </a:ln>
        </p:spPr>
        <p:style>
          <a:lnRef idx="2">
            <a:schemeClr val="accent5">
              <a:shade val="15000"/>
            </a:schemeClr>
          </a:lnRef>
          <a:fillRef idx="1">
            <a:schemeClr val="accent5"/>
          </a:fillRef>
          <a:effectRef idx="0">
            <a:schemeClr val="accent5"/>
          </a:effectRef>
          <a:fontRef idx="minor">
            <a:schemeClr val="lt1"/>
          </a:fontRef>
        </p:style>
        <p:txBody>
          <a:bodyPr rtlCol="0" anchor="ctr"/>
          <a:lstStyle/>
          <a:p>
            <a:r>
              <a:rPr lang="ja-JP" altLang="en-US" sz="1323" dirty="0">
                <a:solidFill>
                  <a:schemeClr val="tx1"/>
                </a:solidFill>
                <a:latin typeface="メイリオ" panose="020B0604030504040204" pitchFamily="50" charset="-128"/>
                <a:ea typeface="メイリオ" panose="020B0604030504040204" pitchFamily="50" charset="-128"/>
              </a:rPr>
              <a:t>実行計画＆適応計画に共通の項目</a:t>
            </a:r>
            <a:endParaRPr lang="en-US" altLang="ja-JP" sz="1323" dirty="0">
              <a:solidFill>
                <a:schemeClr val="tx1"/>
              </a:solidFill>
              <a:latin typeface="メイリオ" panose="020B0604030504040204" pitchFamily="50" charset="-128"/>
              <a:ea typeface="メイリオ" panose="020B0604030504040204" pitchFamily="50" charset="-128"/>
            </a:endParaRPr>
          </a:p>
          <a:p>
            <a:r>
              <a:rPr lang="ja-JP" altLang="en-US" sz="1323" dirty="0">
                <a:solidFill>
                  <a:schemeClr val="tx1"/>
                </a:solidFill>
                <a:latin typeface="メイリオ" panose="020B0604030504040204" pitchFamily="50" charset="-128"/>
                <a:ea typeface="メイリオ" panose="020B0604030504040204" pitchFamily="50" charset="-128"/>
              </a:rPr>
              <a:t>（本日の演習で一部作成）</a:t>
            </a:r>
          </a:p>
        </p:txBody>
      </p:sp>
      <p:sp>
        <p:nvSpPr>
          <p:cNvPr id="4" name="Slide Number Placeholder 5">
            <a:extLst>
              <a:ext uri="{FF2B5EF4-FFF2-40B4-BE49-F238E27FC236}">
                <a16:creationId xmlns:a16="http://schemas.microsoft.com/office/drawing/2014/main" id="{9FE9CB7A-508A-A4EE-E5EA-5D031FDF9FD9}"/>
              </a:ext>
            </a:extLst>
          </p:cNvPr>
          <p:cNvSpPr>
            <a:spLocks noGrp="1"/>
          </p:cNvSpPr>
          <p:nvPr>
            <p:ph type="sldNum" sz="quarter" idx="12"/>
          </p:nvPr>
        </p:nvSpPr>
        <p:spPr>
          <a:xfrm>
            <a:off x="8116355" y="7006700"/>
            <a:ext cx="2405658" cy="402483"/>
          </a:xfrm>
        </p:spPr>
        <p:txBody>
          <a:bodyPr/>
          <a:lstStyle/>
          <a:p>
            <a:fld id="{66F6F5A3-2017-4170-902B-D1F77411E903}" type="slidenum">
              <a:rPr kumimoji="1" lang="ja-JP" altLang="en-US" smtClean="0"/>
              <a:pPr/>
              <a:t>4</a:t>
            </a:fld>
            <a:endParaRPr kumimoji="1" lang="ja-JP" altLang="en-US"/>
          </a:p>
        </p:txBody>
      </p:sp>
    </p:spTree>
    <p:extLst>
      <p:ext uri="{BB962C8B-B14F-4D97-AF65-F5344CB8AC3E}">
        <p14:creationId xmlns:p14="http://schemas.microsoft.com/office/powerpoint/2010/main" val="57703844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0" y="527601"/>
            <a:ext cx="10669538" cy="441227"/>
          </a:xfrm>
        </p:spPr>
        <p:txBody>
          <a:bodyPr>
            <a:normAutofit fontScale="90000"/>
          </a:bodyPr>
          <a:lstStyle/>
          <a:p>
            <a:r>
              <a:rPr kumimoji="1" lang="ja-JP" altLang="en-US" dirty="0"/>
              <a:t>　本日の</a:t>
            </a:r>
            <a:r>
              <a:rPr lang="ja-JP" altLang="en-US" dirty="0"/>
              <a:t>演習プログラムの</a:t>
            </a:r>
            <a:r>
              <a:rPr kumimoji="1" lang="ja-JP" altLang="en-US" dirty="0"/>
              <a:t>構成</a:t>
            </a:r>
            <a:br>
              <a:rPr kumimoji="1" lang="ja-JP" altLang="en-US" dirty="0"/>
            </a:br>
            <a:endParaRPr kumimoji="1" lang="ja-JP" altLang="en-US" dirty="0"/>
          </a:p>
        </p:txBody>
      </p:sp>
      <p:sp>
        <p:nvSpPr>
          <p:cNvPr id="4" name="テキスト ボックス 3">
            <a:extLst>
              <a:ext uri="{FF2B5EF4-FFF2-40B4-BE49-F238E27FC236}">
                <a16:creationId xmlns:a16="http://schemas.microsoft.com/office/drawing/2014/main" id="{30436EE1-0788-7993-F56E-B7747943253F}"/>
              </a:ext>
            </a:extLst>
          </p:cNvPr>
          <p:cNvSpPr txBox="1"/>
          <p:nvPr/>
        </p:nvSpPr>
        <p:spPr>
          <a:xfrm>
            <a:off x="421212" y="6680535"/>
            <a:ext cx="9590809" cy="703078"/>
          </a:xfrm>
          <a:prstGeom prst="rect">
            <a:avLst/>
          </a:prstGeom>
          <a:noFill/>
        </p:spPr>
        <p:txBody>
          <a:bodyPr wrap="square" rtlCol="0">
            <a:spAutoFit/>
          </a:bodyPr>
          <a:lstStyle/>
          <a:p>
            <a:r>
              <a:rPr lang="ja-JP" altLang="en-US" sz="1323" dirty="0">
                <a:latin typeface="+mn-ea"/>
              </a:rPr>
              <a:t>本資料を用いて説明しながら、ひな形の項目ごとに演習を進めて行きます。今日は紙に直接書き込む形なので、箇条書きが中心になるかと思いますが、後日、</a:t>
            </a:r>
            <a:r>
              <a:rPr lang="en-US" altLang="ja-JP" sz="1323" dirty="0">
                <a:latin typeface="+mn-ea"/>
              </a:rPr>
              <a:t>Word</a:t>
            </a:r>
            <a:r>
              <a:rPr lang="ja-JP" altLang="en-US" sz="1323" dirty="0">
                <a:latin typeface="+mn-ea"/>
              </a:rPr>
              <a:t>の記載例を参考に文章として書き込み、ひな形（地域特性と適応策）を完成させます。また、グループ内で意見交換をしながら進めたいと思いますので、よろしくお願いいたします。</a:t>
            </a:r>
          </a:p>
        </p:txBody>
      </p:sp>
      <p:graphicFrame>
        <p:nvGraphicFramePr>
          <p:cNvPr id="5" name="表 4">
            <a:extLst>
              <a:ext uri="{FF2B5EF4-FFF2-40B4-BE49-F238E27FC236}">
                <a16:creationId xmlns:a16="http://schemas.microsoft.com/office/drawing/2014/main" id="{BE173F57-3E5A-03E7-B48C-5C42FF1DEA27}"/>
              </a:ext>
            </a:extLst>
          </p:cNvPr>
          <p:cNvGraphicFramePr>
            <a:graphicFrameLocks noGrp="1"/>
          </p:cNvGraphicFramePr>
          <p:nvPr>
            <p:extLst>
              <p:ext uri="{D42A27DB-BD31-4B8C-83A1-F6EECF244321}">
                <p14:modId xmlns:p14="http://schemas.microsoft.com/office/powerpoint/2010/main" val="4078407675"/>
              </p:ext>
            </p:extLst>
          </p:nvPr>
        </p:nvGraphicFramePr>
        <p:xfrm>
          <a:off x="100532" y="994417"/>
          <a:ext cx="10461302" cy="5660547"/>
        </p:xfrm>
        <a:graphic>
          <a:graphicData uri="http://schemas.openxmlformats.org/drawingml/2006/table">
            <a:tbl>
              <a:tblPr firstRow="1" bandRow="1">
                <a:tableStyleId>{5C22544A-7EE6-4342-B048-85BDC9FD1C3A}</a:tableStyleId>
              </a:tblPr>
              <a:tblGrid>
                <a:gridCol w="597288">
                  <a:extLst>
                    <a:ext uri="{9D8B030D-6E8A-4147-A177-3AD203B41FA5}">
                      <a16:colId xmlns:a16="http://schemas.microsoft.com/office/drawing/2014/main" val="3602412768"/>
                    </a:ext>
                  </a:extLst>
                </a:gridCol>
                <a:gridCol w="1788526">
                  <a:extLst>
                    <a:ext uri="{9D8B030D-6E8A-4147-A177-3AD203B41FA5}">
                      <a16:colId xmlns:a16="http://schemas.microsoft.com/office/drawing/2014/main" val="349703244"/>
                    </a:ext>
                  </a:extLst>
                </a:gridCol>
                <a:gridCol w="4998378">
                  <a:extLst>
                    <a:ext uri="{9D8B030D-6E8A-4147-A177-3AD203B41FA5}">
                      <a16:colId xmlns:a16="http://schemas.microsoft.com/office/drawing/2014/main" val="885700272"/>
                    </a:ext>
                  </a:extLst>
                </a:gridCol>
                <a:gridCol w="1632822">
                  <a:extLst>
                    <a:ext uri="{9D8B030D-6E8A-4147-A177-3AD203B41FA5}">
                      <a16:colId xmlns:a16="http://schemas.microsoft.com/office/drawing/2014/main" val="1423724326"/>
                    </a:ext>
                  </a:extLst>
                </a:gridCol>
                <a:gridCol w="1444288">
                  <a:extLst>
                    <a:ext uri="{9D8B030D-6E8A-4147-A177-3AD203B41FA5}">
                      <a16:colId xmlns:a16="http://schemas.microsoft.com/office/drawing/2014/main" val="382365548"/>
                    </a:ext>
                  </a:extLst>
                </a:gridCol>
              </a:tblGrid>
              <a:tr h="383766">
                <a:tc>
                  <a:txBody>
                    <a:bodyPr/>
                    <a:lstStyle/>
                    <a:p>
                      <a:pPr algn="ctr"/>
                      <a:r>
                        <a:rPr kumimoji="1" lang="en-US" altLang="ja-JP" sz="1400" dirty="0">
                          <a:latin typeface="+mn-ea"/>
                          <a:ea typeface="+mn-ea"/>
                        </a:rPr>
                        <a:t>No.</a:t>
                      </a:r>
                      <a:endParaRPr kumimoji="1" lang="ja-JP" altLang="en-US" sz="1400" dirty="0">
                        <a:latin typeface="+mn-ea"/>
                        <a:ea typeface="+mn-ea"/>
                      </a:endParaRPr>
                    </a:p>
                  </a:txBody>
                  <a:tcPr anchor="ctr"/>
                </a:tc>
                <a:tc>
                  <a:txBody>
                    <a:bodyPr/>
                    <a:lstStyle/>
                    <a:p>
                      <a:pPr algn="ctr"/>
                      <a:r>
                        <a:rPr kumimoji="1" lang="ja-JP" altLang="en-US" sz="1800" dirty="0">
                          <a:latin typeface="+mn-ea"/>
                          <a:ea typeface="+mn-ea"/>
                        </a:rPr>
                        <a:t>素案の目次</a:t>
                      </a:r>
                    </a:p>
                  </a:txBody>
                  <a:tcPr anchor="ctr"/>
                </a:tc>
                <a:tc>
                  <a:txBody>
                    <a:bodyPr/>
                    <a:lstStyle/>
                    <a:p>
                      <a:pPr algn="ctr"/>
                      <a:r>
                        <a:rPr kumimoji="1" lang="ja-JP" altLang="en-US" sz="1800" dirty="0">
                          <a:latin typeface="+mn-ea"/>
                          <a:ea typeface="+mn-ea"/>
                        </a:rPr>
                        <a:t>目　的</a:t>
                      </a:r>
                    </a:p>
                  </a:txBody>
                  <a:tcPr anchor="ctr"/>
                </a:tc>
                <a:tc>
                  <a:txBody>
                    <a:bodyPr/>
                    <a:lstStyle/>
                    <a:p>
                      <a:pPr algn="ctr"/>
                      <a:r>
                        <a:rPr kumimoji="1" lang="ja-JP" altLang="en-US" sz="1800" dirty="0">
                          <a:latin typeface="+mn-ea"/>
                          <a:ea typeface="+mn-ea"/>
                        </a:rPr>
                        <a:t>時　間</a:t>
                      </a:r>
                    </a:p>
                  </a:txBody>
                  <a:tcPr anchor="ctr"/>
                </a:tc>
                <a:tc>
                  <a:txBody>
                    <a:bodyPr/>
                    <a:lstStyle/>
                    <a:p>
                      <a:pPr algn="ctr"/>
                      <a:r>
                        <a:rPr kumimoji="1" lang="ja-JP" altLang="en-US" sz="1800" dirty="0">
                          <a:latin typeface="+mn-ea"/>
                          <a:ea typeface="+mn-ea"/>
                        </a:rPr>
                        <a:t>スライド番号</a:t>
                      </a:r>
                    </a:p>
                  </a:txBody>
                  <a:tcPr anchor="ctr"/>
                </a:tc>
                <a:extLst>
                  <a:ext uri="{0D108BD9-81ED-4DB2-BD59-A6C34878D82A}">
                    <a16:rowId xmlns:a16="http://schemas.microsoft.com/office/drawing/2014/main" val="720833125"/>
                  </a:ext>
                </a:extLst>
              </a:tr>
              <a:tr h="671590">
                <a:tc>
                  <a:txBody>
                    <a:bodyPr/>
                    <a:lstStyle/>
                    <a:p>
                      <a:pPr algn="ctr"/>
                      <a:r>
                        <a:rPr kumimoji="1" lang="en-US" altLang="ja-JP" sz="1800" b="0" dirty="0">
                          <a:latin typeface="+mn-ea"/>
                          <a:ea typeface="+mn-ea"/>
                        </a:rPr>
                        <a:t>1</a:t>
                      </a:r>
                      <a:endParaRPr kumimoji="1" lang="ja-JP" altLang="en-US" sz="1800" b="0" dirty="0">
                        <a:latin typeface="+mn-ea"/>
                        <a:ea typeface="+mn-ea"/>
                      </a:endParaRPr>
                    </a:p>
                  </a:txBody>
                  <a:tcPr anchor="ctr"/>
                </a:tc>
                <a:tc>
                  <a:txBody>
                    <a:bodyPr/>
                    <a:lstStyle/>
                    <a:p>
                      <a:pPr algn="l"/>
                      <a:r>
                        <a:rPr kumimoji="1" lang="ja-JP" altLang="en-US" sz="1800" b="0" dirty="0">
                          <a:latin typeface="+mn-ea"/>
                          <a:ea typeface="+mn-ea"/>
                        </a:rPr>
                        <a:t>はじめに</a:t>
                      </a:r>
                      <a:endParaRPr kumimoji="1" lang="en-US" altLang="ja-JP" sz="1800" b="0" dirty="0">
                        <a:latin typeface="+mn-ea"/>
                        <a:ea typeface="+mn-ea"/>
                      </a:endParaRPr>
                    </a:p>
                  </a:txBody>
                  <a:tcPr anchor="ctr"/>
                </a:tc>
                <a:tc>
                  <a:txBody>
                    <a:bodyPr/>
                    <a:lstStyle/>
                    <a:p>
                      <a:pPr marL="0" marR="0" lvl="0" indent="0" algn="l" defTabSz="930433" rtl="0" eaLnBrk="1" fontAlgn="auto" latinLnBrk="0" hangingPunct="1">
                        <a:lnSpc>
                          <a:spcPct val="100000"/>
                        </a:lnSpc>
                        <a:spcBef>
                          <a:spcPts val="0"/>
                        </a:spcBef>
                        <a:spcAft>
                          <a:spcPts val="0"/>
                        </a:spcAft>
                        <a:buClrTx/>
                        <a:buSzTx/>
                        <a:buFontTx/>
                        <a:buNone/>
                        <a:tabLst/>
                        <a:defRPr/>
                      </a:pPr>
                      <a:r>
                        <a:rPr kumimoji="1" lang="ja-JP" altLang="en-US" sz="1800" b="0" dirty="0">
                          <a:latin typeface="+mn-ea"/>
                          <a:ea typeface="+mn-ea"/>
                        </a:rPr>
                        <a:t>地域適応計画策定に至った背景および目的を記載</a:t>
                      </a:r>
                    </a:p>
                  </a:txBody>
                  <a:tcPr anchor="ctr"/>
                </a:tc>
                <a:tc>
                  <a:txBody>
                    <a:bodyPr/>
                    <a:lstStyle/>
                    <a:p>
                      <a:pPr marL="0" marR="0" lvl="0" indent="0" algn="l" defTabSz="930433" rtl="0" eaLnBrk="1" fontAlgn="auto" latinLnBrk="0" hangingPunct="1">
                        <a:lnSpc>
                          <a:spcPct val="100000"/>
                        </a:lnSpc>
                        <a:spcBef>
                          <a:spcPts val="0"/>
                        </a:spcBef>
                        <a:spcAft>
                          <a:spcPts val="0"/>
                        </a:spcAft>
                        <a:buClrTx/>
                        <a:buSzTx/>
                        <a:buFontTx/>
                        <a:buNone/>
                        <a:tabLst/>
                        <a:defRPr/>
                      </a:pPr>
                      <a:r>
                        <a:rPr kumimoji="1" lang="zh-TW" altLang="en-US" sz="1600" b="0" dirty="0">
                          <a:latin typeface="+mn-ea"/>
                          <a:ea typeface="+mn-ea"/>
                        </a:rPr>
                        <a:t>説明</a:t>
                      </a:r>
                      <a:r>
                        <a:rPr kumimoji="1" lang="ja-JP" altLang="en-US" sz="1600" b="0" dirty="0">
                          <a:latin typeface="+mn-ea"/>
                          <a:ea typeface="+mn-ea"/>
                        </a:rPr>
                        <a:t>　　　 　</a:t>
                      </a:r>
                      <a:r>
                        <a:rPr kumimoji="1" lang="en-US" altLang="zh-TW" sz="1600" b="0" dirty="0">
                          <a:latin typeface="+mn-ea"/>
                          <a:ea typeface="+mn-ea"/>
                        </a:rPr>
                        <a:t>5</a:t>
                      </a:r>
                      <a:r>
                        <a:rPr kumimoji="1" lang="zh-TW" altLang="en-US" sz="1600" b="0" dirty="0">
                          <a:latin typeface="+mn-ea"/>
                          <a:ea typeface="+mn-ea"/>
                        </a:rPr>
                        <a:t>分</a:t>
                      </a:r>
                      <a:endParaRPr kumimoji="1" lang="en-US" altLang="zh-TW" sz="1600" b="0" dirty="0">
                        <a:latin typeface="+mn-ea"/>
                        <a:ea typeface="+mn-ea"/>
                      </a:endParaRPr>
                    </a:p>
                    <a:p>
                      <a:r>
                        <a:rPr kumimoji="1" lang="zh-TW" altLang="en-US" sz="1600" b="0" dirty="0">
                          <a:latin typeface="+mn-ea"/>
                          <a:ea typeface="+mn-ea"/>
                        </a:rPr>
                        <a:t>作業</a:t>
                      </a:r>
                      <a:r>
                        <a:rPr kumimoji="1" lang="ja-JP" altLang="en-US" sz="1600" b="0" dirty="0">
                          <a:latin typeface="+mn-ea"/>
                          <a:ea typeface="+mn-ea"/>
                        </a:rPr>
                        <a:t>なし</a:t>
                      </a:r>
                    </a:p>
                  </a:txBody>
                  <a:tcPr anchor="ctr"/>
                </a:tc>
                <a:tc>
                  <a:txBody>
                    <a:bodyPr/>
                    <a:lstStyle/>
                    <a:p>
                      <a:pPr algn="ctr"/>
                      <a:r>
                        <a:rPr kumimoji="1" lang="en-US" altLang="ja-JP" sz="1800" b="0" dirty="0">
                          <a:latin typeface="+mn-ea"/>
                          <a:ea typeface="+mn-ea"/>
                        </a:rPr>
                        <a:t>7-8</a:t>
                      </a:r>
                    </a:p>
                  </a:txBody>
                  <a:tcPr anchor="ctr"/>
                </a:tc>
                <a:extLst>
                  <a:ext uri="{0D108BD9-81ED-4DB2-BD59-A6C34878D82A}">
                    <a16:rowId xmlns:a16="http://schemas.microsoft.com/office/drawing/2014/main" val="3322699768"/>
                  </a:ext>
                </a:extLst>
              </a:tr>
              <a:tr h="959415">
                <a:tc>
                  <a:txBody>
                    <a:bodyPr/>
                    <a:lstStyle/>
                    <a:p>
                      <a:pPr algn="ctr"/>
                      <a:r>
                        <a:rPr kumimoji="1" lang="en-US" altLang="ja-JP" sz="1800" b="0" dirty="0">
                          <a:latin typeface="+mn-ea"/>
                          <a:ea typeface="+mn-ea"/>
                        </a:rPr>
                        <a:t>2</a:t>
                      </a:r>
                      <a:endParaRPr kumimoji="1" lang="ja-JP" altLang="en-US" sz="1800" b="0" dirty="0">
                        <a:latin typeface="+mn-ea"/>
                        <a:ea typeface="+mn-ea"/>
                      </a:endParaRPr>
                    </a:p>
                  </a:txBody>
                  <a:tcPr anchor="ctr"/>
                </a:tc>
                <a:tc>
                  <a:txBody>
                    <a:bodyPr/>
                    <a:lstStyle/>
                    <a:p>
                      <a:pPr marL="0" marR="0" lvl="0" indent="0" algn="l" defTabSz="930433" rtl="0" eaLnBrk="1" fontAlgn="auto" latinLnBrk="0" hangingPunct="1">
                        <a:lnSpc>
                          <a:spcPct val="100000"/>
                        </a:lnSpc>
                        <a:spcBef>
                          <a:spcPts val="0"/>
                        </a:spcBef>
                        <a:spcAft>
                          <a:spcPts val="0"/>
                        </a:spcAft>
                        <a:buClrTx/>
                        <a:buSzTx/>
                        <a:buFontTx/>
                        <a:buNone/>
                        <a:tabLst/>
                        <a:defRPr/>
                      </a:pPr>
                      <a:r>
                        <a:rPr kumimoji="1" lang="ja-JP" altLang="en-US" sz="1800" b="0" dirty="0">
                          <a:latin typeface="+mn-ea"/>
                          <a:ea typeface="+mn-ea"/>
                        </a:rPr>
                        <a:t>〇〇市町村の特徴</a:t>
                      </a:r>
                      <a:endParaRPr kumimoji="1" lang="en-US" altLang="ja-JP" sz="1800" b="0" dirty="0">
                        <a:latin typeface="+mn-ea"/>
                        <a:ea typeface="+mn-ea"/>
                      </a:endParaRPr>
                    </a:p>
                  </a:txBody>
                  <a:tcPr anchor="ctr"/>
                </a:tc>
                <a:tc>
                  <a:txBody>
                    <a:bodyPr/>
                    <a:lstStyle/>
                    <a:p>
                      <a:pPr marL="0" marR="0" lvl="0" indent="0" algn="l" defTabSz="930433" rtl="0" eaLnBrk="1" fontAlgn="auto" latinLnBrk="0" hangingPunct="1">
                        <a:lnSpc>
                          <a:spcPct val="100000"/>
                        </a:lnSpc>
                        <a:spcBef>
                          <a:spcPts val="0"/>
                        </a:spcBef>
                        <a:spcAft>
                          <a:spcPts val="0"/>
                        </a:spcAft>
                        <a:buClrTx/>
                        <a:buSzTx/>
                        <a:buFontTx/>
                        <a:buNone/>
                        <a:tabLst/>
                        <a:defRPr/>
                      </a:pPr>
                      <a:r>
                        <a:rPr kumimoji="1" lang="ja-JP" altLang="en-US" sz="1800" b="0" dirty="0">
                          <a:latin typeface="+mn-ea"/>
                          <a:ea typeface="+mn-ea"/>
                        </a:rPr>
                        <a:t>・地理的条件や経済的条件等を把握する　</a:t>
                      </a:r>
                      <a:endParaRPr kumimoji="1" lang="en-US" altLang="ja-JP" sz="1800" b="0" dirty="0">
                        <a:latin typeface="+mn-ea"/>
                        <a:ea typeface="+mn-ea"/>
                      </a:endParaRPr>
                    </a:p>
                    <a:p>
                      <a:pPr marL="0" marR="0" lvl="0" indent="0" algn="l" defTabSz="930433" rtl="0" eaLnBrk="1" fontAlgn="auto" latinLnBrk="0" hangingPunct="1">
                        <a:lnSpc>
                          <a:spcPct val="100000"/>
                        </a:lnSpc>
                        <a:spcBef>
                          <a:spcPts val="0"/>
                        </a:spcBef>
                        <a:spcAft>
                          <a:spcPts val="0"/>
                        </a:spcAft>
                        <a:buClrTx/>
                        <a:buSzTx/>
                        <a:buFontTx/>
                        <a:buNone/>
                        <a:tabLst/>
                        <a:defRPr/>
                      </a:pPr>
                      <a:r>
                        <a:rPr kumimoji="1" lang="ja-JP" altLang="en-US" sz="1800" b="0" dirty="0">
                          <a:latin typeface="+mn-ea"/>
                          <a:ea typeface="+mn-ea"/>
                        </a:rPr>
                        <a:t>・これまでの気候の推移を確認</a:t>
                      </a:r>
                    </a:p>
                    <a:p>
                      <a:pPr marL="0" marR="0" lvl="0" indent="0" algn="l" defTabSz="930433" rtl="0" eaLnBrk="1" fontAlgn="auto" latinLnBrk="0" hangingPunct="1">
                        <a:lnSpc>
                          <a:spcPct val="100000"/>
                        </a:lnSpc>
                        <a:spcBef>
                          <a:spcPts val="0"/>
                        </a:spcBef>
                        <a:spcAft>
                          <a:spcPts val="0"/>
                        </a:spcAft>
                        <a:buClrTx/>
                        <a:buSzTx/>
                        <a:buFontTx/>
                        <a:buNone/>
                        <a:tabLst/>
                        <a:defRPr/>
                      </a:pPr>
                      <a:r>
                        <a:rPr kumimoji="1" lang="ja-JP" altLang="en-US" sz="1800" b="0" dirty="0">
                          <a:latin typeface="+mn-ea"/>
                          <a:ea typeface="+mn-ea"/>
                        </a:rPr>
                        <a:t>・気候変動の将来予測を確認</a:t>
                      </a:r>
                    </a:p>
                  </a:txBody>
                  <a:tcPr anchor="ctr"/>
                </a:tc>
                <a:tc>
                  <a:txBody>
                    <a:bodyPr/>
                    <a:lstStyle/>
                    <a:p>
                      <a:pPr marL="0" marR="0" lvl="0" indent="0" algn="l" defTabSz="930433" rtl="0" eaLnBrk="1" fontAlgn="auto" latinLnBrk="0" hangingPunct="1">
                        <a:lnSpc>
                          <a:spcPct val="100000"/>
                        </a:lnSpc>
                        <a:spcBef>
                          <a:spcPts val="0"/>
                        </a:spcBef>
                        <a:spcAft>
                          <a:spcPts val="0"/>
                        </a:spcAft>
                        <a:buClrTx/>
                        <a:buSzTx/>
                        <a:buFontTx/>
                        <a:buNone/>
                        <a:tabLst/>
                        <a:defRPr/>
                      </a:pPr>
                      <a:r>
                        <a:rPr kumimoji="1" lang="zh-TW" altLang="en-US" sz="1600" b="0" dirty="0">
                          <a:latin typeface="+mn-ea"/>
                          <a:ea typeface="+mn-ea"/>
                        </a:rPr>
                        <a:t>説明</a:t>
                      </a:r>
                      <a:r>
                        <a:rPr kumimoji="1" lang="ja-JP" altLang="en-US" sz="1600" b="0" dirty="0">
                          <a:latin typeface="+mn-ea"/>
                          <a:ea typeface="+mn-ea"/>
                        </a:rPr>
                        <a:t>　　　 　</a:t>
                      </a:r>
                      <a:r>
                        <a:rPr kumimoji="1" lang="en-US" altLang="zh-TW" sz="1600" b="0" dirty="0">
                          <a:latin typeface="+mn-ea"/>
                          <a:ea typeface="+mn-ea"/>
                        </a:rPr>
                        <a:t>5</a:t>
                      </a:r>
                      <a:r>
                        <a:rPr kumimoji="1" lang="zh-TW" altLang="en-US" sz="1600" b="0" dirty="0">
                          <a:latin typeface="+mn-ea"/>
                          <a:ea typeface="+mn-ea"/>
                        </a:rPr>
                        <a:t>分</a:t>
                      </a:r>
                      <a:endParaRPr kumimoji="1" lang="en-US" altLang="zh-TW" sz="1600" b="0" dirty="0">
                        <a:latin typeface="+mn-ea"/>
                        <a:ea typeface="+mn-ea"/>
                      </a:endParaRPr>
                    </a:p>
                    <a:p>
                      <a:pPr marL="0" marR="0" lvl="0" indent="0" algn="l" defTabSz="755957" rtl="0" eaLnBrk="1" fontAlgn="auto" latinLnBrk="0" hangingPunct="1">
                        <a:lnSpc>
                          <a:spcPct val="100000"/>
                        </a:lnSpc>
                        <a:spcBef>
                          <a:spcPts val="0"/>
                        </a:spcBef>
                        <a:spcAft>
                          <a:spcPts val="0"/>
                        </a:spcAft>
                        <a:buClrTx/>
                        <a:buSzTx/>
                        <a:buFontTx/>
                        <a:buNone/>
                        <a:tabLst/>
                        <a:defRPr/>
                      </a:pPr>
                      <a:r>
                        <a:rPr kumimoji="1" lang="zh-TW" altLang="en-US" sz="1600" b="0" dirty="0">
                          <a:latin typeface="+mn-ea"/>
                          <a:ea typeface="+mn-ea"/>
                        </a:rPr>
                        <a:t>作業</a:t>
                      </a:r>
                      <a:r>
                        <a:rPr kumimoji="1" lang="ja-JP" altLang="en-US" sz="1600" b="0" dirty="0">
                          <a:latin typeface="+mn-ea"/>
                          <a:ea typeface="+mn-ea"/>
                        </a:rPr>
                        <a:t>なし</a:t>
                      </a:r>
                    </a:p>
                  </a:txBody>
                  <a:tcPr anchor="ctr"/>
                </a:tc>
                <a:tc>
                  <a:txBody>
                    <a:bodyPr/>
                    <a:lstStyle/>
                    <a:p>
                      <a:pPr algn="ctr"/>
                      <a:r>
                        <a:rPr kumimoji="1" lang="en-US" altLang="ja-JP" sz="1800" b="0" dirty="0">
                          <a:latin typeface="+mn-ea"/>
                          <a:ea typeface="+mn-ea"/>
                        </a:rPr>
                        <a:t>9-14</a:t>
                      </a:r>
                    </a:p>
                  </a:txBody>
                  <a:tcPr anchor="ctr"/>
                </a:tc>
                <a:extLst>
                  <a:ext uri="{0D108BD9-81ED-4DB2-BD59-A6C34878D82A}">
                    <a16:rowId xmlns:a16="http://schemas.microsoft.com/office/drawing/2014/main" val="2680063473"/>
                  </a:ext>
                </a:extLst>
              </a:tr>
              <a:tr h="671590">
                <a:tc>
                  <a:txBody>
                    <a:bodyPr/>
                    <a:lstStyle/>
                    <a:p>
                      <a:pPr algn="ctr"/>
                      <a:r>
                        <a:rPr kumimoji="1" lang="en-US" altLang="ja-JP" sz="1800" b="0" dirty="0">
                          <a:latin typeface="+mn-ea"/>
                          <a:ea typeface="+mn-ea"/>
                        </a:rPr>
                        <a:t>3</a:t>
                      </a:r>
                      <a:endParaRPr kumimoji="1" lang="ja-JP" altLang="en-US" sz="1800" b="0" dirty="0">
                        <a:latin typeface="+mn-ea"/>
                        <a:ea typeface="+mn-ea"/>
                      </a:endParaRPr>
                    </a:p>
                  </a:txBody>
                  <a:tcPr anchor="ctr"/>
                </a:tc>
                <a:tc>
                  <a:txBody>
                    <a:bodyPr/>
                    <a:lstStyle/>
                    <a:p>
                      <a:pPr marL="0" indent="0" algn="l"/>
                      <a:r>
                        <a:rPr kumimoji="1" lang="ja-JP" altLang="en-US" sz="1800" b="0" dirty="0">
                          <a:latin typeface="+mn-ea"/>
                          <a:ea typeface="+mn-ea"/>
                        </a:rPr>
                        <a:t>適応に関する基本的な考え方</a:t>
                      </a:r>
                    </a:p>
                  </a:txBody>
                  <a:tcPr anchor="ctr"/>
                </a:tc>
                <a:tc>
                  <a:txBody>
                    <a:bodyPr/>
                    <a:lstStyle/>
                    <a:p>
                      <a:pPr marL="0" marR="0" lvl="0" indent="0" algn="l" defTabSz="930433" rtl="0" eaLnBrk="1" fontAlgn="auto" latinLnBrk="0" hangingPunct="1">
                        <a:lnSpc>
                          <a:spcPct val="100000"/>
                        </a:lnSpc>
                        <a:spcBef>
                          <a:spcPts val="0"/>
                        </a:spcBef>
                        <a:spcAft>
                          <a:spcPts val="0"/>
                        </a:spcAft>
                        <a:buClrTx/>
                        <a:buSzTx/>
                        <a:buFontTx/>
                        <a:buNone/>
                        <a:tabLst/>
                        <a:defRPr/>
                      </a:pPr>
                      <a:r>
                        <a:rPr kumimoji="1" lang="ja-JP" altLang="en-US" sz="1800" b="0" dirty="0">
                          <a:latin typeface="+mn-ea"/>
                          <a:ea typeface="+mn-ea"/>
                        </a:rPr>
                        <a:t>優先度の高い分野や項目の特定</a:t>
                      </a:r>
                      <a:r>
                        <a:rPr lang="ja-JP" altLang="en-US" sz="1800" b="0" dirty="0">
                          <a:latin typeface="+mn-ea"/>
                          <a:ea typeface="+mn-ea"/>
                        </a:rPr>
                        <a:t>方法を理解する</a:t>
                      </a:r>
                      <a:r>
                        <a:rPr kumimoji="1" lang="ja-JP" altLang="en-US" sz="1800" b="0" dirty="0">
                          <a:latin typeface="+mn-ea"/>
                          <a:ea typeface="+mn-ea"/>
                        </a:rPr>
                        <a:t>　</a:t>
                      </a:r>
                    </a:p>
                  </a:txBody>
                  <a:tcPr anchor="ctr"/>
                </a:tc>
                <a:tc>
                  <a:txBody>
                    <a:bodyPr/>
                    <a:lstStyle/>
                    <a:p>
                      <a:r>
                        <a:rPr kumimoji="1" lang="zh-TW" altLang="en-US" sz="1600" b="0" dirty="0">
                          <a:latin typeface="+mn-ea"/>
                          <a:ea typeface="+mn-ea"/>
                        </a:rPr>
                        <a:t>説明</a:t>
                      </a:r>
                      <a:r>
                        <a:rPr kumimoji="1" lang="ja-JP" altLang="en-US" sz="1600" b="0" dirty="0">
                          <a:latin typeface="+mn-ea"/>
                          <a:ea typeface="+mn-ea"/>
                        </a:rPr>
                        <a:t>　　 　</a:t>
                      </a:r>
                      <a:r>
                        <a:rPr kumimoji="1" lang="en-US" altLang="zh-TW" sz="1600" b="0" dirty="0">
                          <a:latin typeface="+mn-ea"/>
                          <a:ea typeface="+mn-ea"/>
                        </a:rPr>
                        <a:t>10</a:t>
                      </a:r>
                      <a:r>
                        <a:rPr kumimoji="1" lang="zh-TW" altLang="en-US" sz="1600" b="0" dirty="0">
                          <a:latin typeface="+mn-ea"/>
                          <a:ea typeface="+mn-ea"/>
                        </a:rPr>
                        <a:t>分</a:t>
                      </a:r>
                      <a:endParaRPr kumimoji="1" lang="en-US" altLang="zh-TW" sz="1600" b="0" dirty="0">
                        <a:latin typeface="+mn-ea"/>
                        <a:ea typeface="+mn-ea"/>
                      </a:endParaRPr>
                    </a:p>
                    <a:p>
                      <a:r>
                        <a:rPr kumimoji="1" lang="zh-TW" altLang="en-US" sz="1600" b="0" dirty="0">
                          <a:latin typeface="+mn-ea"/>
                          <a:ea typeface="+mn-ea"/>
                        </a:rPr>
                        <a:t>作業</a:t>
                      </a:r>
                      <a:r>
                        <a:rPr kumimoji="1" lang="ja-JP" altLang="en-US" sz="1600" b="0" dirty="0">
                          <a:latin typeface="+mn-ea"/>
                          <a:ea typeface="+mn-ea"/>
                        </a:rPr>
                        <a:t>　　 　</a:t>
                      </a:r>
                      <a:r>
                        <a:rPr kumimoji="1" lang="en-US" altLang="zh-TW" sz="1600" b="0" dirty="0">
                          <a:latin typeface="+mn-ea"/>
                          <a:ea typeface="+mn-ea"/>
                        </a:rPr>
                        <a:t>10</a:t>
                      </a:r>
                      <a:r>
                        <a:rPr kumimoji="1" lang="zh-TW" altLang="en-US" sz="1600" b="0" dirty="0">
                          <a:latin typeface="+mn-ea"/>
                          <a:ea typeface="+mn-ea"/>
                        </a:rPr>
                        <a:t>分</a:t>
                      </a:r>
                      <a:endParaRPr kumimoji="1" lang="en-US" altLang="zh-TW" sz="1600" b="0" dirty="0">
                        <a:latin typeface="+mn-ea"/>
                        <a:ea typeface="+mn-ea"/>
                      </a:endParaRPr>
                    </a:p>
                  </a:txBody>
                  <a:tcPr anchor="ctr"/>
                </a:tc>
                <a:tc>
                  <a:txBody>
                    <a:bodyPr/>
                    <a:lstStyle/>
                    <a:p>
                      <a:pPr marL="174625" indent="-174625" algn="ctr"/>
                      <a:r>
                        <a:rPr kumimoji="1" lang="en-US" altLang="ja-JP" sz="1800" b="0" dirty="0">
                          <a:latin typeface="+mn-ea"/>
                          <a:ea typeface="+mn-ea"/>
                        </a:rPr>
                        <a:t>15-24</a:t>
                      </a:r>
                    </a:p>
                  </a:txBody>
                  <a:tcPr anchor="ctr"/>
                </a:tc>
                <a:extLst>
                  <a:ext uri="{0D108BD9-81ED-4DB2-BD59-A6C34878D82A}">
                    <a16:rowId xmlns:a16="http://schemas.microsoft.com/office/drawing/2014/main" val="2088616178"/>
                  </a:ext>
                </a:extLst>
              </a:tr>
              <a:tr h="959415">
                <a:tc>
                  <a:txBody>
                    <a:bodyPr/>
                    <a:lstStyle/>
                    <a:p>
                      <a:pPr algn="ctr"/>
                      <a:r>
                        <a:rPr kumimoji="1" lang="en-US" altLang="ja-JP" sz="1800" b="0" dirty="0">
                          <a:latin typeface="+mn-ea"/>
                          <a:ea typeface="+mn-ea"/>
                        </a:rPr>
                        <a:t>4</a:t>
                      </a:r>
                      <a:endParaRPr kumimoji="1" lang="ja-JP" altLang="en-US" sz="1800" b="0" dirty="0">
                        <a:latin typeface="+mn-ea"/>
                        <a:ea typeface="+mn-ea"/>
                      </a:endParaRPr>
                    </a:p>
                  </a:txBody>
                  <a:tcPr anchor="ctr"/>
                </a:tc>
                <a:tc>
                  <a:txBody>
                    <a:bodyPr/>
                    <a:lstStyle/>
                    <a:p>
                      <a:pPr marL="0" indent="0" algn="l"/>
                      <a:r>
                        <a:rPr kumimoji="1" lang="ja-JP" altLang="en-US" sz="1800" b="0" dirty="0">
                          <a:latin typeface="+mn-ea"/>
                          <a:ea typeface="+mn-ea"/>
                        </a:rPr>
                        <a:t>これまで及び将来の気候変動影響</a:t>
                      </a:r>
                    </a:p>
                  </a:txBody>
                  <a:tcPr anchor="ctr"/>
                </a:tc>
                <a:tc>
                  <a:txBody>
                    <a:bodyPr/>
                    <a:lstStyle/>
                    <a:p>
                      <a:r>
                        <a:rPr kumimoji="1" lang="ja-JP" altLang="en-US" sz="1800" b="0" dirty="0">
                          <a:latin typeface="+mn-ea"/>
                          <a:ea typeface="+mn-ea"/>
                        </a:rPr>
                        <a:t>選定した分野</a:t>
                      </a:r>
                      <a:r>
                        <a:rPr kumimoji="1" lang="en-US" altLang="ja-JP" sz="1800" b="0" dirty="0">
                          <a:latin typeface="+mn-ea"/>
                          <a:ea typeface="+mn-ea"/>
                        </a:rPr>
                        <a:t>/</a:t>
                      </a:r>
                      <a:r>
                        <a:rPr kumimoji="1" lang="ja-JP" altLang="en-US" sz="1800" b="0" dirty="0">
                          <a:latin typeface="+mn-ea"/>
                          <a:ea typeface="+mn-ea"/>
                        </a:rPr>
                        <a:t>項目において、以下を把握する</a:t>
                      </a:r>
                    </a:p>
                    <a:p>
                      <a:pPr marL="179388" indent="-179388"/>
                      <a:r>
                        <a:rPr kumimoji="1" lang="ja-JP" altLang="en-US" sz="1600" b="0" dirty="0">
                          <a:latin typeface="+mn-ea"/>
                          <a:ea typeface="+mn-ea"/>
                        </a:rPr>
                        <a:t>■これまでにどのような影響が現れているのか</a:t>
                      </a:r>
                    </a:p>
                    <a:p>
                      <a:pPr marL="179388" indent="-179388"/>
                      <a:r>
                        <a:rPr kumimoji="1" lang="ja-JP" altLang="en-US" sz="1600" b="0" dirty="0">
                          <a:latin typeface="+mn-ea"/>
                          <a:ea typeface="+mn-ea"/>
                        </a:rPr>
                        <a:t>■将来はどのような影響が予測されているのか</a:t>
                      </a:r>
                    </a:p>
                  </a:txBody>
                  <a:tcPr anchor="ctr"/>
                </a:tc>
                <a:tc>
                  <a:txBody>
                    <a:bodyPr/>
                    <a:lstStyle/>
                    <a:p>
                      <a:r>
                        <a:rPr kumimoji="1" lang="zh-TW" altLang="en-US" sz="1600" b="0" dirty="0">
                          <a:latin typeface="+mn-ea"/>
                          <a:ea typeface="+mn-ea"/>
                        </a:rPr>
                        <a:t>説明</a:t>
                      </a:r>
                      <a:r>
                        <a:rPr kumimoji="1" lang="ja-JP" altLang="en-US" sz="1600" b="0" dirty="0">
                          <a:latin typeface="+mn-ea"/>
                          <a:ea typeface="+mn-ea"/>
                        </a:rPr>
                        <a:t>　　 　</a:t>
                      </a:r>
                      <a:r>
                        <a:rPr kumimoji="1" lang="en-US" altLang="zh-TW" sz="1600" b="0" dirty="0">
                          <a:latin typeface="+mn-ea"/>
                          <a:ea typeface="+mn-ea"/>
                        </a:rPr>
                        <a:t>10</a:t>
                      </a:r>
                      <a:r>
                        <a:rPr kumimoji="1" lang="zh-TW" altLang="en-US" sz="1600" b="0" dirty="0">
                          <a:latin typeface="+mn-ea"/>
                          <a:ea typeface="+mn-ea"/>
                        </a:rPr>
                        <a:t>分</a:t>
                      </a:r>
                      <a:endParaRPr kumimoji="1" lang="en-US" altLang="zh-TW" sz="1600" b="0" dirty="0">
                        <a:latin typeface="+mn-ea"/>
                        <a:ea typeface="+mn-ea"/>
                      </a:endParaRPr>
                    </a:p>
                    <a:p>
                      <a:r>
                        <a:rPr kumimoji="1" lang="zh-TW" altLang="en-US" sz="1600" b="0" dirty="0">
                          <a:latin typeface="+mn-ea"/>
                          <a:ea typeface="+mn-ea"/>
                        </a:rPr>
                        <a:t>作業</a:t>
                      </a:r>
                      <a:r>
                        <a:rPr kumimoji="1" lang="ja-JP" altLang="en-US" sz="1600" b="0" dirty="0">
                          <a:latin typeface="+mn-ea"/>
                          <a:ea typeface="+mn-ea"/>
                        </a:rPr>
                        <a:t>　　 　</a:t>
                      </a:r>
                      <a:r>
                        <a:rPr kumimoji="1" lang="en-US" altLang="zh-TW" sz="1600" b="0" dirty="0">
                          <a:latin typeface="+mn-ea"/>
                          <a:ea typeface="+mn-ea"/>
                        </a:rPr>
                        <a:t>15</a:t>
                      </a:r>
                      <a:r>
                        <a:rPr kumimoji="1" lang="zh-TW" altLang="en-US" sz="1600" b="0" dirty="0">
                          <a:latin typeface="+mn-ea"/>
                          <a:ea typeface="+mn-ea"/>
                        </a:rPr>
                        <a:t>分</a:t>
                      </a:r>
                      <a:endParaRPr kumimoji="1" lang="en-US" altLang="zh-TW" sz="1600" b="0" dirty="0">
                        <a:latin typeface="+mn-ea"/>
                        <a:ea typeface="+mn-ea"/>
                      </a:endParaRPr>
                    </a:p>
                    <a:p>
                      <a:r>
                        <a:rPr kumimoji="1" lang="ja-JP" altLang="en-US" sz="1600" b="0" dirty="0">
                          <a:latin typeface="+mn-ea"/>
                          <a:ea typeface="+mn-ea"/>
                        </a:rPr>
                        <a:t>意見交換 　</a:t>
                      </a:r>
                      <a:r>
                        <a:rPr kumimoji="1" lang="en-US" altLang="ja-JP" sz="1600" b="0" dirty="0">
                          <a:latin typeface="+mn-ea"/>
                          <a:ea typeface="+mn-ea"/>
                        </a:rPr>
                        <a:t>5</a:t>
                      </a:r>
                      <a:r>
                        <a:rPr kumimoji="1" lang="ja-JP" altLang="en-US" sz="1600" b="0" dirty="0">
                          <a:latin typeface="+mn-ea"/>
                          <a:ea typeface="+mn-ea"/>
                        </a:rPr>
                        <a:t>分</a:t>
                      </a:r>
                    </a:p>
                  </a:txBody>
                  <a:tcPr anchor="ctr"/>
                </a:tc>
                <a:tc>
                  <a:txBody>
                    <a:bodyPr/>
                    <a:lstStyle/>
                    <a:p>
                      <a:pPr marL="177800" indent="-177800" algn="ctr"/>
                      <a:r>
                        <a:rPr kumimoji="1" lang="en-US" altLang="ja-JP" sz="1800" b="0" dirty="0">
                          <a:latin typeface="+mn-ea"/>
                          <a:ea typeface="+mn-ea"/>
                        </a:rPr>
                        <a:t>25-31</a:t>
                      </a:r>
                      <a:endParaRPr kumimoji="1" lang="ja-JP" altLang="en-US" sz="1800" b="0" dirty="0">
                        <a:latin typeface="+mn-ea"/>
                        <a:ea typeface="+mn-ea"/>
                      </a:endParaRPr>
                    </a:p>
                  </a:txBody>
                  <a:tcPr anchor="ctr"/>
                </a:tc>
                <a:extLst>
                  <a:ext uri="{0D108BD9-81ED-4DB2-BD59-A6C34878D82A}">
                    <a16:rowId xmlns:a16="http://schemas.microsoft.com/office/drawing/2014/main" val="1906110906"/>
                  </a:ext>
                </a:extLst>
              </a:tr>
              <a:tr h="959415">
                <a:tc>
                  <a:txBody>
                    <a:bodyPr/>
                    <a:lstStyle/>
                    <a:p>
                      <a:pPr algn="ctr"/>
                      <a:r>
                        <a:rPr kumimoji="1" lang="en-US" altLang="ja-JP" sz="1800" b="0" dirty="0">
                          <a:latin typeface="+mn-ea"/>
                          <a:ea typeface="+mn-ea"/>
                        </a:rPr>
                        <a:t>5</a:t>
                      </a:r>
                      <a:endParaRPr kumimoji="1" lang="ja-JP" altLang="en-US" sz="1800" b="0" dirty="0">
                        <a:latin typeface="+mn-ea"/>
                        <a:ea typeface="+mn-ea"/>
                      </a:endParaRPr>
                    </a:p>
                  </a:txBody>
                  <a:tcPr anchor="ctr"/>
                </a:tc>
                <a:tc>
                  <a:txBody>
                    <a:bodyPr/>
                    <a:lstStyle/>
                    <a:p>
                      <a:pPr algn="l"/>
                      <a:r>
                        <a:rPr kumimoji="1" lang="ja-JP" altLang="en-US" sz="1800" b="0" dirty="0">
                          <a:latin typeface="+mn-ea"/>
                          <a:ea typeface="+mn-ea"/>
                        </a:rPr>
                        <a:t>主な施策</a:t>
                      </a:r>
                    </a:p>
                  </a:txBody>
                  <a:tcPr anchor="ctr"/>
                </a:tc>
                <a:tc>
                  <a:txBody>
                    <a:bodyPr/>
                    <a:lstStyle/>
                    <a:p>
                      <a:pPr marL="0" indent="0"/>
                      <a:r>
                        <a:rPr kumimoji="1" lang="ja-JP" altLang="en-US" sz="1800" b="0" dirty="0">
                          <a:latin typeface="+mn-ea"/>
                          <a:ea typeface="+mn-ea"/>
                        </a:rPr>
                        <a:t>気候変動影響に対する施策の検討方法を理解する</a:t>
                      </a:r>
                    </a:p>
                  </a:txBody>
                  <a:tcPr anchor="ctr"/>
                </a:tc>
                <a:tc>
                  <a:txBody>
                    <a:bodyPr/>
                    <a:lstStyle/>
                    <a:p>
                      <a:r>
                        <a:rPr kumimoji="1" lang="zh-TW" altLang="en-US" sz="1600" b="0" dirty="0">
                          <a:latin typeface="+mn-ea"/>
                          <a:ea typeface="+mn-ea"/>
                        </a:rPr>
                        <a:t>説明</a:t>
                      </a:r>
                      <a:r>
                        <a:rPr kumimoji="1" lang="ja-JP" altLang="en-US" sz="1600" b="0" dirty="0">
                          <a:latin typeface="+mn-ea"/>
                          <a:ea typeface="+mn-ea"/>
                        </a:rPr>
                        <a:t>　　 　</a:t>
                      </a:r>
                      <a:r>
                        <a:rPr kumimoji="1" lang="en-US" altLang="zh-TW" sz="1600" b="0" dirty="0">
                          <a:latin typeface="+mn-ea"/>
                          <a:ea typeface="+mn-ea"/>
                        </a:rPr>
                        <a:t>10</a:t>
                      </a:r>
                      <a:r>
                        <a:rPr kumimoji="1" lang="zh-TW" altLang="en-US" sz="1600" b="0" dirty="0">
                          <a:latin typeface="+mn-ea"/>
                          <a:ea typeface="+mn-ea"/>
                        </a:rPr>
                        <a:t>分</a:t>
                      </a:r>
                      <a:endParaRPr kumimoji="1" lang="en-US" altLang="zh-TW" sz="1600" b="0" dirty="0">
                        <a:latin typeface="+mn-ea"/>
                        <a:ea typeface="+mn-ea"/>
                      </a:endParaRPr>
                    </a:p>
                    <a:p>
                      <a:r>
                        <a:rPr kumimoji="1" lang="zh-TW" altLang="en-US" sz="1600" b="0" dirty="0">
                          <a:latin typeface="+mn-ea"/>
                          <a:ea typeface="+mn-ea"/>
                        </a:rPr>
                        <a:t>作業</a:t>
                      </a:r>
                      <a:r>
                        <a:rPr kumimoji="1" lang="ja-JP" altLang="en-US" sz="1600" b="0" dirty="0">
                          <a:latin typeface="+mn-ea"/>
                          <a:ea typeface="+mn-ea"/>
                        </a:rPr>
                        <a:t>　　　 </a:t>
                      </a:r>
                      <a:r>
                        <a:rPr kumimoji="1" lang="en-US" altLang="zh-TW" sz="1600" b="0" dirty="0">
                          <a:latin typeface="+mn-ea"/>
                          <a:ea typeface="+mn-ea"/>
                        </a:rPr>
                        <a:t>15</a:t>
                      </a:r>
                      <a:r>
                        <a:rPr kumimoji="1" lang="zh-TW" altLang="en-US" sz="1600" b="0" dirty="0">
                          <a:latin typeface="+mn-ea"/>
                          <a:ea typeface="+mn-ea"/>
                        </a:rPr>
                        <a:t>分</a:t>
                      </a:r>
                      <a:endParaRPr kumimoji="1" lang="en-US" altLang="zh-TW" sz="1600" b="0" dirty="0">
                        <a:latin typeface="+mn-ea"/>
                        <a:ea typeface="+mn-ea"/>
                      </a:endParaRPr>
                    </a:p>
                    <a:p>
                      <a:r>
                        <a:rPr kumimoji="1" lang="ja-JP" altLang="en-US" sz="1600" b="0" dirty="0">
                          <a:latin typeface="+mn-ea"/>
                          <a:ea typeface="+mn-ea"/>
                        </a:rPr>
                        <a:t>意見交換 </a:t>
                      </a:r>
                      <a:r>
                        <a:rPr kumimoji="1" lang="en-US" altLang="ja-JP" sz="1600" b="0" dirty="0">
                          <a:latin typeface="+mn-ea"/>
                          <a:ea typeface="+mn-ea"/>
                        </a:rPr>
                        <a:t>10</a:t>
                      </a:r>
                      <a:r>
                        <a:rPr kumimoji="1" lang="ja-JP" altLang="en-US" sz="1600" b="0" dirty="0">
                          <a:latin typeface="+mn-ea"/>
                          <a:ea typeface="+mn-ea"/>
                        </a:rPr>
                        <a:t>分</a:t>
                      </a:r>
                      <a:endParaRPr kumimoji="1" lang="en-US" altLang="zh-TW" sz="1600" b="0" dirty="0">
                        <a:latin typeface="+mn-ea"/>
                        <a:ea typeface="+mn-ea"/>
                      </a:endParaRPr>
                    </a:p>
                  </a:txBody>
                  <a:tcPr anchor="ctr"/>
                </a:tc>
                <a:tc>
                  <a:txBody>
                    <a:bodyPr/>
                    <a:lstStyle/>
                    <a:p>
                      <a:pPr algn="ctr"/>
                      <a:r>
                        <a:rPr kumimoji="1" lang="en-US" altLang="ja-JP" sz="1800" b="0" dirty="0">
                          <a:latin typeface="+mn-ea"/>
                          <a:ea typeface="+mn-ea"/>
                        </a:rPr>
                        <a:t>32-36</a:t>
                      </a:r>
                      <a:endParaRPr kumimoji="1" lang="ja-JP" altLang="en-US" sz="1800" b="0" dirty="0">
                        <a:latin typeface="+mn-ea"/>
                        <a:ea typeface="+mn-ea"/>
                      </a:endParaRPr>
                    </a:p>
                  </a:txBody>
                  <a:tcPr anchor="ctr"/>
                </a:tc>
                <a:extLst>
                  <a:ext uri="{0D108BD9-81ED-4DB2-BD59-A6C34878D82A}">
                    <a16:rowId xmlns:a16="http://schemas.microsoft.com/office/drawing/2014/main" val="3821543928"/>
                  </a:ext>
                </a:extLst>
              </a:tr>
              <a:tr h="671590">
                <a:tc>
                  <a:txBody>
                    <a:bodyPr/>
                    <a:lstStyle/>
                    <a:p>
                      <a:pPr algn="ctr"/>
                      <a:r>
                        <a:rPr kumimoji="1" lang="en-US" altLang="ja-JP" sz="1800" b="0" dirty="0">
                          <a:latin typeface="+mn-ea"/>
                          <a:ea typeface="+mn-ea"/>
                        </a:rPr>
                        <a:t>6</a:t>
                      </a:r>
                      <a:endParaRPr kumimoji="1" lang="ja-JP" altLang="en-US" sz="1800" b="0" dirty="0">
                        <a:latin typeface="+mn-ea"/>
                        <a:ea typeface="+mn-ea"/>
                      </a:endParaRPr>
                    </a:p>
                  </a:txBody>
                  <a:tcPr anchor="ctr"/>
                </a:tc>
                <a:tc>
                  <a:txBody>
                    <a:bodyPr/>
                    <a:lstStyle/>
                    <a:p>
                      <a:pPr algn="l"/>
                      <a:r>
                        <a:rPr kumimoji="1" lang="ja-JP" altLang="en-US" sz="1800" b="0" dirty="0">
                          <a:latin typeface="+mn-ea"/>
                          <a:ea typeface="+mn-ea"/>
                        </a:rPr>
                        <a:t>後日行うこと</a:t>
                      </a:r>
                    </a:p>
                  </a:txBody>
                  <a:tcPr anchor="ctr"/>
                </a:tc>
                <a:tc>
                  <a:txBody>
                    <a:bodyPr/>
                    <a:lstStyle/>
                    <a:p>
                      <a:pPr marL="0" marR="0" lvl="0" indent="0" algn="l" defTabSz="930433" rtl="0" eaLnBrk="1" fontAlgn="auto" latinLnBrk="0" hangingPunct="1">
                        <a:lnSpc>
                          <a:spcPct val="100000"/>
                        </a:lnSpc>
                        <a:spcBef>
                          <a:spcPts val="0"/>
                        </a:spcBef>
                        <a:spcAft>
                          <a:spcPts val="0"/>
                        </a:spcAft>
                        <a:buClrTx/>
                        <a:buSzTx/>
                        <a:buFontTx/>
                        <a:buNone/>
                        <a:tabLst/>
                        <a:defRPr/>
                      </a:pPr>
                      <a:r>
                        <a:rPr kumimoji="1" lang="ja-JP" altLang="en-US" sz="1800" b="0" dirty="0">
                          <a:latin typeface="+mn-ea"/>
                          <a:ea typeface="+mn-ea"/>
                        </a:rPr>
                        <a:t>市町村に戻られてから実施する事を把握する</a:t>
                      </a:r>
                    </a:p>
                  </a:txBody>
                  <a:tcPr anchor="ctr"/>
                </a:tc>
                <a:tc>
                  <a:txBody>
                    <a:bodyPr/>
                    <a:lstStyle/>
                    <a:p>
                      <a:pPr marL="0" marR="0" lvl="0" indent="0" algn="l" defTabSz="930433" rtl="0" eaLnBrk="1" fontAlgn="auto" latinLnBrk="0" hangingPunct="1">
                        <a:lnSpc>
                          <a:spcPct val="100000"/>
                        </a:lnSpc>
                        <a:spcBef>
                          <a:spcPts val="0"/>
                        </a:spcBef>
                        <a:spcAft>
                          <a:spcPts val="0"/>
                        </a:spcAft>
                        <a:buClrTx/>
                        <a:buSzTx/>
                        <a:buFontTx/>
                        <a:buNone/>
                        <a:tabLst/>
                        <a:defRPr/>
                      </a:pPr>
                      <a:r>
                        <a:rPr kumimoji="1" lang="zh-TW" altLang="en-US" sz="1800" b="0" dirty="0">
                          <a:latin typeface="+mn-ea"/>
                          <a:ea typeface="+mn-ea"/>
                        </a:rPr>
                        <a:t>説明</a:t>
                      </a:r>
                      <a:r>
                        <a:rPr kumimoji="1" lang="ja-JP" altLang="en-US" sz="1800" b="0" dirty="0">
                          <a:latin typeface="+mn-ea"/>
                          <a:ea typeface="+mn-ea"/>
                        </a:rPr>
                        <a:t>　　 　</a:t>
                      </a:r>
                      <a:r>
                        <a:rPr kumimoji="1" lang="en-US" altLang="zh-TW" sz="1800" b="0" dirty="0">
                          <a:latin typeface="+mn-ea"/>
                          <a:ea typeface="+mn-ea"/>
                        </a:rPr>
                        <a:t>5</a:t>
                      </a:r>
                      <a:r>
                        <a:rPr kumimoji="1" lang="zh-TW" altLang="en-US" sz="1800" b="0" dirty="0">
                          <a:latin typeface="+mn-ea"/>
                          <a:ea typeface="+mn-ea"/>
                        </a:rPr>
                        <a:t>分</a:t>
                      </a:r>
                      <a:endParaRPr kumimoji="1" lang="en-US" altLang="zh-TW" sz="1800" b="0" dirty="0">
                        <a:latin typeface="+mn-ea"/>
                        <a:ea typeface="+mn-ea"/>
                      </a:endParaRPr>
                    </a:p>
                    <a:p>
                      <a:r>
                        <a:rPr kumimoji="1" lang="zh-TW" altLang="en-US" sz="1800" b="0" dirty="0">
                          <a:latin typeface="+mn-ea"/>
                          <a:ea typeface="+mn-ea"/>
                        </a:rPr>
                        <a:t>作業</a:t>
                      </a:r>
                      <a:r>
                        <a:rPr kumimoji="1" lang="ja-JP" altLang="en-US" sz="1800" b="0" dirty="0">
                          <a:latin typeface="+mn-ea"/>
                          <a:ea typeface="+mn-ea"/>
                        </a:rPr>
                        <a:t>なし</a:t>
                      </a:r>
                    </a:p>
                  </a:txBody>
                  <a:tcPr anchor="ctr"/>
                </a:tc>
                <a:tc>
                  <a:txBody>
                    <a:bodyPr/>
                    <a:lstStyle/>
                    <a:p>
                      <a:pPr marL="266700" marR="0" lvl="0" indent="-266700" algn="ctr" defTabSz="930433" rtl="0" eaLnBrk="1" fontAlgn="auto" latinLnBrk="0" hangingPunct="1">
                        <a:lnSpc>
                          <a:spcPct val="100000"/>
                        </a:lnSpc>
                        <a:spcBef>
                          <a:spcPts val="0"/>
                        </a:spcBef>
                        <a:spcAft>
                          <a:spcPts val="0"/>
                        </a:spcAft>
                        <a:buClrTx/>
                        <a:buSzTx/>
                        <a:buFontTx/>
                        <a:buNone/>
                        <a:tabLst/>
                        <a:defRPr/>
                      </a:pPr>
                      <a:r>
                        <a:rPr kumimoji="1" lang="en-US" altLang="ja-JP" sz="1800" b="0" dirty="0">
                          <a:latin typeface="+mn-ea"/>
                          <a:ea typeface="+mn-ea"/>
                        </a:rPr>
                        <a:t>37-45</a:t>
                      </a:r>
                      <a:endParaRPr kumimoji="1" lang="ja-JP" altLang="en-US" sz="1800" b="0" dirty="0">
                        <a:latin typeface="+mn-ea"/>
                        <a:ea typeface="+mn-ea"/>
                      </a:endParaRPr>
                    </a:p>
                  </a:txBody>
                  <a:tcPr anchor="ctr"/>
                </a:tc>
                <a:extLst>
                  <a:ext uri="{0D108BD9-81ED-4DB2-BD59-A6C34878D82A}">
                    <a16:rowId xmlns:a16="http://schemas.microsoft.com/office/drawing/2014/main" val="3810039038"/>
                  </a:ext>
                </a:extLst>
              </a:tr>
              <a:tr h="383766">
                <a:tc>
                  <a:txBody>
                    <a:bodyPr/>
                    <a:lstStyle/>
                    <a:p>
                      <a:pPr algn="ctr"/>
                      <a:endParaRPr kumimoji="1" lang="ja-JP" altLang="en-US" sz="1800" b="0" dirty="0">
                        <a:latin typeface="+mn-ea"/>
                        <a:ea typeface="+mn-ea"/>
                      </a:endParaRPr>
                    </a:p>
                  </a:txBody>
                  <a:tcPr anchor="ctr"/>
                </a:tc>
                <a:tc>
                  <a:txBody>
                    <a:bodyPr/>
                    <a:lstStyle/>
                    <a:p>
                      <a:pPr algn="l"/>
                      <a:endParaRPr kumimoji="1" lang="ja-JP" altLang="en-US" sz="1800" b="0" dirty="0">
                        <a:latin typeface="+mn-ea"/>
                        <a:ea typeface="+mn-ea"/>
                      </a:endParaRPr>
                    </a:p>
                  </a:txBody>
                  <a:tcPr anchor="ctr"/>
                </a:tc>
                <a:tc>
                  <a:txBody>
                    <a:bodyPr/>
                    <a:lstStyle/>
                    <a:p>
                      <a:pPr marL="0" marR="0" lvl="0" indent="0" algn="l" defTabSz="930433" rtl="0" eaLnBrk="1" fontAlgn="auto" latinLnBrk="0" hangingPunct="1">
                        <a:lnSpc>
                          <a:spcPct val="100000"/>
                        </a:lnSpc>
                        <a:spcBef>
                          <a:spcPts val="0"/>
                        </a:spcBef>
                        <a:spcAft>
                          <a:spcPts val="0"/>
                        </a:spcAft>
                        <a:buClrTx/>
                        <a:buSzTx/>
                        <a:buFontTx/>
                        <a:buNone/>
                        <a:tabLst/>
                        <a:defRPr/>
                      </a:pPr>
                      <a:endParaRPr kumimoji="1" lang="ja-JP" altLang="en-US" sz="1800" b="0" dirty="0">
                        <a:latin typeface="+mn-ea"/>
                        <a:ea typeface="+mn-ea"/>
                      </a:endParaRPr>
                    </a:p>
                  </a:txBody>
                  <a:tcPr anchor="ctr"/>
                </a:tc>
                <a:tc>
                  <a:txBody>
                    <a:bodyPr/>
                    <a:lstStyle/>
                    <a:p>
                      <a:r>
                        <a:rPr kumimoji="1" lang="ja-JP" altLang="en-US" sz="1800" b="0" dirty="0">
                          <a:latin typeface="+mn-ea"/>
                          <a:ea typeface="+mn-ea"/>
                        </a:rPr>
                        <a:t>計　　  </a:t>
                      </a:r>
                      <a:r>
                        <a:rPr kumimoji="1" lang="en-US" altLang="ja-JP" sz="1800" b="0" dirty="0">
                          <a:latin typeface="+mn-ea"/>
                          <a:ea typeface="+mn-ea"/>
                        </a:rPr>
                        <a:t>100</a:t>
                      </a:r>
                      <a:r>
                        <a:rPr kumimoji="1" lang="ja-JP" altLang="en-US" sz="1800" b="0" dirty="0">
                          <a:latin typeface="+mn-ea"/>
                          <a:ea typeface="+mn-ea"/>
                        </a:rPr>
                        <a:t>分</a:t>
                      </a:r>
                    </a:p>
                  </a:txBody>
                  <a:tcPr anchor="ctr"/>
                </a:tc>
                <a:tc>
                  <a:txBody>
                    <a:bodyPr/>
                    <a:lstStyle/>
                    <a:p>
                      <a:pPr marL="266700" marR="0" lvl="0" indent="-266700" algn="ctr" defTabSz="930433" rtl="0" eaLnBrk="1" fontAlgn="auto" latinLnBrk="0" hangingPunct="1">
                        <a:lnSpc>
                          <a:spcPct val="100000"/>
                        </a:lnSpc>
                        <a:spcBef>
                          <a:spcPts val="0"/>
                        </a:spcBef>
                        <a:spcAft>
                          <a:spcPts val="0"/>
                        </a:spcAft>
                        <a:buClrTx/>
                        <a:buSzTx/>
                        <a:buFontTx/>
                        <a:buNone/>
                        <a:tabLst/>
                        <a:defRPr/>
                      </a:pPr>
                      <a:endParaRPr kumimoji="1" lang="ja-JP" altLang="en-US" sz="1800" b="0" dirty="0">
                        <a:latin typeface="+mn-ea"/>
                        <a:ea typeface="+mn-ea"/>
                      </a:endParaRPr>
                    </a:p>
                  </a:txBody>
                  <a:tcPr anchor="ctr"/>
                </a:tc>
                <a:extLst>
                  <a:ext uri="{0D108BD9-81ED-4DB2-BD59-A6C34878D82A}">
                    <a16:rowId xmlns:a16="http://schemas.microsoft.com/office/drawing/2014/main" val="2963842623"/>
                  </a:ext>
                </a:extLst>
              </a:tr>
            </a:tbl>
          </a:graphicData>
        </a:graphic>
      </p:graphicFrame>
      <p:sp>
        <p:nvSpPr>
          <p:cNvPr id="6" name="Slide Number Placeholder 5">
            <a:extLst>
              <a:ext uri="{FF2B5EF4-FFF2-40B4-BE49-F238E27FC236}">
                <a16:creationId xmlns:a16="http://schemas.microsoft.com/office/drawing/2014/main" id="{0355AAFF-4B9B-B8EC-4690-1AF1DB61BDEB}"/>
              </a:ext>
            </a:extLst>
          </p:cNvPr>
          <p:cNvSpPr>
            <a:spLocks noGrp="1"/>
          </p:cNvSpPr>
          <p:nvPr>
            <p:ph type="sldNum" sz="quarter" idx="12"/>
          </p:nvPr>
        </p:nvSpPr>
        <p:spPr>
          <a:xfrm>
            <a:off x="8116355" y="7006700"/>
            <a:ext cx="2405658" cy="402483"/>
          </a:xfrm>
        </p:spPr>
        <p:txBody>
          <a:bodyPr/>
          <a:lstStyle/>
          <a:p>
            <a:fld id="{66F6F5A3-2017-4170-902B-D1F77411E903}" type="slidenum">
              <a:rPr kumimoji="1" lang="ja-JP" altLang="en-US" smtClean="0"/>
              <a:pPr/>
              <a:t>5</a:t>
            </a:fld>
            <a:endParaRPr kumimoji="1" lang="ja-JP" altLang="en-US"/>
          </a:p>
        </p:txBody>
      </p:sp>
    </p:spTree>
    <p:extLst>
      <p:ext uri="{BB962C8B-B14F-4D97-AF65-F5344CB8AC3E}">
        <p14:creationId xmlns:p14="http://schemas.microsoft.com/office/powerpoint/2010/main" val="20342074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図 7">
            <a:extLst>
              <a:ext uri="{FF2B5EF4-FFF2-40B4-BE49-F238E27FC236}">
                <a16:creationId xmlns:a16="http://schemas.microsoft.com/office/drawing/2014/main" id="{8622819D-7FE7-DDB5-5E03-17C5EC9374C4}"/>
              </a:ext>
            </a:extLst>
          </p:cNvPr>
          <p:cNvPicPr>
            <a:picLocks noChangeAspect="1"/>
          </p:cNvPicPr>
          <p:nvPr/>
        </p:nvPicPr>
        <p:blipFill>
          <a:blip r:embed="rId2"/>
          <a:stretch>
            <a:fillRect/>
          </a:stretch>
        </p:blipFill>
        <p:spPr>
          <a:xfrm>
            <a:off x="4750371" y="2105685"/>
            <a:ext cx="3658111" cy="2514951"/>
          </a:xfrm>
          <a:prstGeom prst="rect">
            <a:avLst/>
          </a:prstGeom>
        </p:spPr>
      </p:pic>
      <p:pic>
        <p:nvPicPr>
          <p:cNvPr id="5" name="図 4">
            <a:extLst>
              <a:ext uri="{FF2B5EF4-FFF2-40B4-BE49-F238E27FC236}">
                <a16:creationId xmlns:a16="http://schemas.microsoft.com/office/drawing/2014/main" id="{F1D91220-6477-F616-96B0-7FFB491D6F4D}"/>
              </a:ext>
            </a:extLst>
          </p:cNvPr>
          <p:cNvPicPr>
            <a:picLocks noChangeAspect="1"/>
          </p:cNvPicPr>
          <p:nvPr/>
        </p:nvPicPr>
        <p:blipFill>
          <a:blip r:embed="rId3"/>
          <a:stretch>
            <a:fillRect/>
          </a:stretch>
        </p:blipFill>
        <p:spPr>
          <a:xfrm>
            <a:off x="479503" y="2100096"/>
            <a:ext cx="3363403" cy="2392123"/>
          </a:xfrm>
          <a:prstGeom prst="rect">
            <a:avLst/>
          </a:prstGeom>
        </p:spPr>
      </p:pic>
      <p:sp>
        <p:nvSpPr>
          <p:cNvPr id="2" name="タイトル 1"/>
          <p:cNvSpPr>
            <a:spLocks noGrp="1"/>
          </p:cNvSpPr>
          <p:nvPr>
            <p:ph type="title"/>
          </p:nvPr>
        </p:nvSpPr>
        <p:spPr>
          <a:xfrm>
            <a:off x="0" y="527601"/>
            <a:ext cx="10669538" cy="441227"/>
          </a:xfrm>
        </p:spPr>
        <p:txBody>
          <a:bodyPr>
            <a:normAutofit fontScale="90000"/>
          </a:bodyPr>
          <a:lstStyle/>
          <a:p>
            <a:r>
              <a:rPr kumimoji="1" lang="ja-JP" altLang="en-US" dirty="0"/>
              <a:t>　本日の</a:t>
            </a:r>
            <a:r>
              <a:rPr lang="ja-JP" altLang="en-US" dirty="0"/>
              <a:t>演習</a:t>
            </a:r>
            <a:r>
              <a:rPr kumimoji="1" lang="ja-JP" altLang="en-US" dirty="0"/>
              <a:t>の進め方</a:t>
            </a:r>
            <a:br>
              <a:rPr kumimoji="1" lang="ja-JP" altLang="en-US" dirty="0"/>
            </a:br>
            <a:endParaRPr kumimoji="1" lang="ja-JP" altLang="en-US" dirty="0"/>
          </a:p>
        </p:txBody>
      </p:sp>
      <p:sp>
        <p:nvSpPr>
          <p:cNvPr id="6" name="テキスト ボックス 5">
            <a:extLst>
              <a:ext uri="{FF2B5EF4-FFF2-40B4-BE49-F238E27FC236}">
                <a16:creationId xmlns:a16="http://schemas.microsoft.com/office/drawing/2014/main" id="{6F76C74A-A42E-C0D8-28DB-07B929403953}"/>
              </a:ext>
            </a:extLst>
          </p:cNvPr>
          <p:cNvSpPr txBox="1"/>
          <p:nvPr/>
        </p:nvSpPr>
        <p:spPr>
          <a:xfrm>
            <a:off x="479503" y="1197768"/>
            <a:ext cx="9567746" cy="461665"/>
          </a:xfrm>
          <a:prstGeom prst="rect">
            <a:avLst/>
          </a:prstGeom>
          <a:noFill/>
          <a:ln w="19050">
            <a:solidFill>
              <a:srgbClr val="00B050"/>
            </a:solidFill>
          </a:ln>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2400" dirty="0">
                <a:solidFill>
                  <a:prstClr val="black"/>
                </a:solidFill>
                <a:latin typeface="Meiryo UI"/>
                <a:ea typeface="Meiryo UI"/>
              </a:rPr>
              <a:t>■項目ごとに「説明⇒ひな形に書き込み」を行います。</a:t>
            </a:r>
            <a:endParaRPr kumimoji="1" lang="ja-JP" altLang="en-US" sz="2400" b="0" i="0" u="none" strike="noStrike" kern="1200" cap="none" spc="0" normalizeH="0" baseline="0" noProof="0" dirty="0">
              <a:ln>
                <a:noFill/>
              </a:ln>
              <a:solidFill>
                <a:prstClr val="black"/>
              </a:solidFill>
              <a:effectLst/>
              <a:uLnTx/>
              <a:uFillTx/>
              <a:latin typeface="Meiryo UI"/>
              <a:ea typeface="Meiryo UI"/>
              <a:cs typeface="+mn-cs"/>
            </a:endParaRPr>
          </a:p>
        </p:txBody>
      </p:sp>
      <p:sp>
        <p:nvSpPr>
          <p:cNvPr id="10" name="矢印: 左カーブ 9">
            <a:extLst>
              <a:ext uri="{FF2B5EF4-FFF2-40B4-BE49-F238E27FC236}">
                <a16:creationId xmlns:a16="http://schemas.microsoft.com/office/drawing/2014/main" id="{12DD8365-34DB-4B5E-3AE8-8E6FFEAFE74C}"/>
              </a:ext>
            </a:extLst>
          </p:cNvPr>
          <p:cNvSpPr/>
          <p:nvPr/>
        </p:nvSpPr>
        <p:spPr>
          <a:xfrm rot="16200000">
            <a:off x="4002450" y="1881940"/>
            <a:ext cx="393267" cy="1378997"/>
          </a:xfrm>
          <a:prstGeom prst="curvedLeftArrow">
            <a:avLst/>
          </a:prstGeom>
          <a:solidFill>
            <a:srgbClr val="0070C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11" name="矢印: 左カーブ 10">
            <a:extLst>
              <a:ext uri="{FF2B5EF4-FFF2-40B4-BE49-F238E27FC236}">
                <a16:creationId xmlns:a16="http://schemas.microsoft.com/office/drawing/2014/main" id="{A708146D-E488-7363-D6CE-FA3B5CE5708C}"/>
              </a:ext>
            </a:extLst>
          </p:cNvPr>
          <p:cNvSpPr/>
          <p:nvPr/>
        </p:nvSpPr>
        <p:spPr>
          <a:xfrm rot="5400000">
            <a:off x="3989189" y="3490653"/>
            <a:ext cx="393267" cy="1221578"/>
          </a:xfrm>
          <a:prstGeom prst="curvedLeftArrow">
            <a:avLst/>
          </a:prstGeom>
          <a:solidFill>
            <a:srgbClr val="0070C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12" name="テキスト ボックス 11">
            <a:extLst>
              <a:ext uri="{FF2B5EF4-FFF2-40B4-BE49-F238E27FC236}">
                <a16:creationId xmlns:a16="http://schemas.microsoft.com/office/drawing/2014/main" id="{27523CCD-E5BC-29E9-0E16-814F070162A8}"/>
              </a:ext>
            </a:extLst>
          </p:cNvPr>
          <p:cNvSpPr txBox="1"/>
          <p:nvPr/>
        </p:nvSpPr>
        <p:spPr>
          <a:xfrm>
            <a:off x="3786320" y="2475000"/>
            <a:ext cx="1059979" cy="461665"/>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2400" dirty="0">
                <a:solidFill>
                  <a:prstClr val="black"/>
                </a:solidFill>
                <a:latin typeface="Meiryo UI"/>
                <a:ea typeface="Meiryo UI"/>
              </a:rPr>
              <a:t>説明</a:t>
            </a:r>
            <a:endParaRPr kumimoji="1" lang="ja-JP" altLang="en-US" sz="2400" b="0" i="0" u="none" strike="noStrike" kern="1200" cap="none" spc="0" normalizeH="0" baseline="0" noProof="0" dirty="0">
              <a:ln>
                <a:noFill/>
              </a:ln>
              <a:solidFill>
                <a:prstClr val="black"/>
              </a:solidFill>
              <a:effectLst/>
              <a:uLnTx/>
              <a:uFillTx/>
              <a:latin typeface="Meiryo UI"/>
              <a:ea typeface="Meiryo UI"/>
              <a:cs typeface="+mn-cs"/>
            </a:endParaRPr>
          </a:p>
        </p:txBody>
      </p:sp>
      <p:sp>
        <p:nvSpPr>
          <p:cNvPr id="13" name="テキスト ボックス 12">
            <a:extLst>
              <a:ext uri="{FF2B5EF4-FFF2-40B4-BE49-F238E27FC236}">
                <a16:creationId xmlns:a16="http://schemas.microsoft.com/office/drawing/2014/main" id="{9FA84991-761B-CEF9-2B70-7CA82B53CBBC}"/>
              </a:ext>
            </a:extLst>
          </p:cNvPr>
          <p:cNvSpPr txBox="1"/>
          <p:nvPr/>
        </p:nvSpPr>
        <p:spPr>
          <a:xfrm>
            <a:off x="3828603" y="3467079"/>
            <a:ext cx="1059979" cy="830997"/>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2400" dirty="0">
                <a:solidFill>
                  <a:prstClr val="black"/>
                </a:solidFill>
                <a:latin typeface="Meiryo UI"/>
                <a:ea typeface="Meiryo UI"/>
              </a:rPr>
              <a:t>書き</a:t>
            </a:r>
            <a:endParaRPr lang="en-US" altLang="ja-JP" sz="2400" dirty="0">
              <a:solidFill>
                <a:prstClr val="black"/>
              </a:solidFill>
              <a:latin typeface="Meiryo UI"/>
              <a:ea typeface="Meiryo U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2400" dirty="0">
                <a:solidFill>
                  <a:prstClr val="black"/>
                </a:solidFill>
                <a:latin typeface="Meiryo UI"/>
                <a:ea typeface="Meiryo UI"/>
              </a:rPr>
              <a:t>込み</a:t>
            </a:r>
            <a:endParaRPr kumimoji="1" lang="ja-JP" altLang="en-US" sz="2400" b="0" i="0" u="none" strike="noStrike" kern="1200" cap="none" spc="0" normalizeH="0" baseline="0" noProof="0" dirty="0">
              <a:ln>
                <a:noFill/>
              </a:ln>
              <a:solidFill>
                <a:prstClr val="black"/>
              </a:solidFill>
              <a:effectLst/>
              <a:uLnTx/>
              <a:uFillTx/>
              <a:latin typeface="Meiryo UI"/>
              <a:ea typeface="Meiryo UI"/>
              <a:cs typeface="+mn-cs"/>
            </a:endParaRPr>
          </a:p>
        </p:txBody>
      </p:sp>
      <p:sp>
        <p:nvSpPr>
          <p:cNvPr id="14" name="テキスト ボックス 13">
            <a:extLst>
              <a:ext uri="{FF2B5EF4-FFF2-40B4-BE49-F238E27FC236}">
                <a16:creationId xmlns:a16="http://schemas.microsoft.com/office/drawing/2014/main" id="{82CB1799-B55F-DD4C-CEBB-5BBCCD9DCBB7}"/>
              </a:ext>
            </a:extLst>
          </p:cNvPr>
          <p:cNvSpPr txBox="1"/>
          <p:nvPr/>
        </p:nvSpPr>
        <p:spPr>
          <a:xfrm>
            <a:off x="1214929" y="5847607"/>
            <a:ext cx="8261953" cy="461665"/>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2400" dirty="0">
                <a:solidFill>
                  <a:prstClr val="black"/>
                </a:solidFill>
                <a:latin typeface="Meiryo UI"/>
                <a:ea typeface="Meiryo UI"/>
              </a:rPr>
              <a:t>質問は随時受付ます。ご遠慮なく発言下さい。</a:t>
            </a:r>
            <a:endParaRPr kumimoji="1" lang="ja-JP" altLang="en-US" sz="2400" b="0" i="0" u="none" strike="noStrike" kern="1200" cap="none" spc="0" normalizeH="0" baseline="0" noProof="0" dirty="0">
              <a:ln>
                <a:noFill/>
              </a:ln>
              <a:solidFill>
                <a:prstClr val="black"/>
              </a:solidFill>
              <a:effectLst/>
              <a:uLnTx/>
              <a:uFillTx/>
              <a:latin typeface="Meiryo UI"/>
              <a:ea typeface="Meiryo UI"/>
              <a:cs typeface="+mn-cs"/>
            </a:endParaRPr>
          </a:p>
        </p:txBody>
      </p:sp>
      <p:pic>
        <p:nvPicPr>
          <p:cNvPr id="15" name="グラフィックス 14" descr="チャット 枠線">
            <a:extLst>
              <a:ext uri="{FF2B5EF4-FFF2-40B4-BE49-F238E27FC236}">
                <a16:creationId xmlns:a16="http://schemas.microsoft.com/office/drawing/2014/main" id="{9B2C3670-A92C-2D96-170F-F17B13EA2C45}"/>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347184" y="5707021"/>
            <a:ext cx="731007" cy="731007"/>
          </a:xfrm>
          <a:prstGeom prst="rect">
            <a:avLst/>
          </a:prstGeom>
        </p:spPr>
      </p:pic>
      <p:sp>
        <p:nvSpPr>
          <p:cNvPr id="16" name="テキスト ボックス 15">
            <a:extLst>
              <a:ext uri="{FF2B5EF4-FFF2-40B4-BE49-F238E27FC236}">
                <a16:creationId xmlns:a16="http://schemas.microsoft.com/office/drawing/2014/main" id="{6C4CB4CD-940A-456E-2FF8-58439C30EFFE}"/>
              </a:ext>
            </a:extLst>
          </p:cNvPr>
          <p:cNvSpPr txBox="1"/>
          <p:nvPr/>
        </p:nvSpPr>
        <p:spPr>
          <a:xfrm>
            <a:off x="1214929" y="6651453"/>
            <a:ext cx="8261953" cy="461665"/>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2400" dirty="0">
                <a:solidFill>
                  <a:prstClr val="black"/>
                </a:solidFill>
                <a:latin typeface="Meiryo UI"/>
                <a:ea typeface="Meiryo UI"/>
              </a:rPr>
              <a:t>時間配分をみながら、記載内容につき意見交換したいと思います</a:t>
            </a:r>
            <a:endParaRPr kumimoji="1" lang="ja-JP" altLang="en-US" sz="2400" b="0" i="0" u="none" strike="noStrike" kern="1200" cap="none" spc="0" normalizeH="0" baseline="0" noProof="0" dirty="0">
              <a:ln>
                <a:noFill/>
              </a:ln>
              <a:solidFill>
                <a:prstClr val="black"/>
              </a:solidFill>
              <a:effectLst/>
              <a:uLnTx/>
              <a:uFillTx/>
              <a:latin typeface="Meiryo UI"/>
              <a:ea typeface="Meiryo UI"/>
              <a:cs typeface="+mn-cs"/>
            </a:endParaRPr>
          </a:p>
        </p:txBody>
      </p:sp>
      <p:pic>
        <p:nvPicPr>
          <p:cNvPr id="17" name="グラフィックス 16" descr="チャット 枠線">
            <a:extLst>
              <a:ext uri="{FF2B5EF4-FFF2-40B4-BE49-F238E27FC236}">
                <a16:creationId xmlns:a16="http://schemas.microsoft.com/office/drawing/2014/main" id="{A9B78425-2979-D7B9-FC47-7E10B8C3E503}"/>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347184" y="6542260"/>
            <a:ext cx="731007" cy="731007"/>
          </a:xfrm>
          <a:prstGeom prst="rect">
            <a:avLst/>
          </a:prstGeom>
        </p:spPr>
      </p:pic>
      <p:pic>
        <p:nvPicPr>
          <p:cNvPr id="20" name="図 19">
            <a:extLst>
              <a:ext uri="{FF2B5EF4-FFF2-40B4-BE49-F238E27FC236}">
                <a16:creationId xmlns:a16="http://schemas.microsoft.com/office/drawing/2014/main" id="{AC47E375-B041-AC22-D727-DB3FBF9DA299}"/>
              </a:ext>
            </a:extLst>
          </p:cNvPr>
          <p:cNvPicPr>
            <a:picLocks noChangeAspect="1"/>
          </p:cNvPicPr>
          <p:nvPr/>
        </p:nvPicPr>
        <p:blipFill>
          <a:blip r:embed="rId6"/>
          <a:stretch>
            <a:fillRect/>
          </a:stretch>
        </p:blipFill>
        <p:spPr>
          <a:xfrm>
            <a:off x="6970612" y="3736215"/>
            <a:ext cx="3262555" cy="1970806"/>
          </a:xfrm>
          <a:prstGeom prst="rect">
            <a:avLst/>
          </a:prstGeom>
          <a:solidFill>
            <a:schemeClr val="bg1"/>
          </a:solidFill>
          <a:ln>
            <a:solidFill>
              <a:schemeClr val="tx1"/>
            </a:solidFill>
          </a:ln>
        </p:spPr>
      </p:pic>
      <p:sp>
        <p:nvSpPr>
          <p:cNvPr id="4" name="Slide Number Placeholder 5">
            <a:extLst>
              <a:ext uri="{FF2B5EF4-FFF2-40B4-BE49-F238E27FC236}">
                <a16:creationId xmlns:a16="http://schemas.microsoft.com/office/drawing/2014/main" id="{E58A8FB9-8C06-159E-6308-2822B79484BC}"/>
              </a:ext>
            </a:extLst>
          </p:cNvPr>
          <p:cNvSpPr>
            <a:spLocks noGrp="1"/>
          </p:cNvSpPr>
          <p:nvPr>
            <p:ph type="sldNum" sz="quarter" idx="12"/>
          </p:nvPr>
        </p:nvSpPr>
        <p:spPr>
          <a:xfrm>
            <a:off x="8116355" y="7006700"/>
            <a:ext cx="2405658" cy="402483"/>
          </a:xfrm>
        </p:spPr>
        <p:txBody>
          <a:bodyPr/>
          <a:lstStyle/>
          <a:p>
            <a:fld id="{66F6F5A3-2017-4170-902B-D1F77411E903}" type="slidenum">
              <a:rPr kumimoji="1" lang="ja-JP" altLang="en-US" smtClean="0"/>
              <a:pPr/>
              <a:t>6</a:t>
            </a:fld>
            <a:endParaRPr kumimoji="1" lang="ja-JP" altLang="en-US"/>
          </a:p>
        </p:txBody>
      </p:sp>
    </p:spTree>
    <p:extLst>
      <p:ext uri="{BB962C8B-B14F-4D97-AF65-F5344CB8AC3E}">
        <p14:creationId xmlns:p14="http://schemas.microsoft.com/office/powerpoint/2010/main" val="43396871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テキスト ボックス 8">
            <a:extLst>
              <a:ext uri="{FF2B5EF4-FFF2-40B4-BE49-F238E27FC236}">
                <a16:creationId xmlns:a16="http://schemas.microsoft.com/office/drawing/2014/main" id="{985B6D54-6F87-B49A-A8A7-DF1B4E85EFAF}"/>
              </a:ext>
            </a:extLst>
          </p:cNvPr>
          <p:cNvSpPr txBox="1"/>
          <p:nvPr/>
        </p:nvSpPr>
        <p:spPr>
          <a:xfrm>
            <a:off x="1270668" y="1463818"/>
            <a:ext cx="8150476" cy="4632037"/>
          </a:xfrm>
          <a:prstGeom prst="rect">
            <a:avLst/>
          </a:prstGeom>
          <a:noFill/>
        </p:spPr>
        <p:txBody>
          <a:bodyPr wrap="square" rtlCol="0">
            <a:spAutoFit/>
          </a:bodyPr>
          <a:lstStyle/>
          <a:p>
            <a:pPr marL="514350" indent="-514350">
              <a:spcAft>
                <a:spcPts val="1800"/>
              </a:spcAft>
              <a:buFont typeface="+mj-lt"/>
              <a:buAutoNum type="arabicPeriod"/>
            </a:pPr>
            <a:r>
              <a:rPr kumimoji="1" lang="ja-JP" altLang="en-US" sz="4000" b="1" dirty="0">
                <a:solidFill>
                  <a:srgbClr val="C00000"/>
                </a:solidFill>
                <a:effectLst>
                  <a:outerShdw blurRad="38100" dist="38100" dir="2700000" algn="tl">
                    <a:srgbClr val="000000">
                      <a:alpha val="43137"/>
                    </a:srgbClr>
                  </a:outerShdw>
                </a:effectLst>
                <a:latin typeface="+mn-ea"/>
              </a:rPr>
              <a:t>はじめに</a:t>
            </a:r>
            <a:endParaRPr kumimoji="1" lang="en-US" altLang="ja-JP" sz="4000" b="1" dirty="0">
              <a:solidFill>
                <a:srgbClr val="C00000"/>
              </a:solidFill>
              <a:effectLst>
                <a:outerShdw blurRad="38100" dist="38100" dir="2700000" algn="tl">
                  <a:srgbClr val="000000">
                    <a:alpha val="43137"/>
                  </a:srgbClr>
                </a:outerShdw>
              </a:effectLst>
              <a:latin typeface="+mn-ea"/>
            </a:endParaRPr>
          </a:p>
          <a:p>
            <a:pPr marL="514350" indent="-514350">
              <a:spcAft>
                <a:spcPts val="1200"/>
              </a:spcAft>
              <a:buFont typeface="+mj-lt"/>
              <a:buAutoNum type="arabicPeriod"/>
            </a:pPr>
            <a:r>
              <a:rPr kumimoji="1" lang="en-US" altLang="ja-JP" sz="4000" dirty="0">
                <a:solidFill>
                  <a:srgbClr val="0070C0"/>
                </a:solidFill>
                <a:effectLst>
                  <a:outerShdw blurRad="38100" dist="38100" dir="2700000" algn="tl">
                    <a:srgbClr val="000000">
                      <a:alpha val="43137"/>
                    </a:srgbClr>
                  </a:outerShdw>
                </a:effectLst>
                <a:latin typeface="+mn-ea"/>
              </a:rPr>
              <a:t>○○</a:t>
            </a:r>
            <a:r>
              <a:rPr kumimoji="1" lang="ja-JP" altLang="en-US" sz="4000" dirty="0">
                <a:solidFill>
                  <a:srgbClr val="0070C0"/>
                </a:solidFill>
                <a:effectLst>
                  <a:outerShdw blurRad="38100" dist="38100" dir="2700000" algn="tl">
                    <a:srgbClr val="000000">
                      <a:alpha val="43137"/>
                    </a:srgbClr>
                  </a:outerShdw>
                </a:effectLst>
                <a:latin typeface="+mn-ea"/>
              </a:rPr>
              <a:t>市町村の特徴</a:t>
            </a:r>
            <a:endParaRPr kumimoji="1" lang="en-US" altLang="ja-JP" sz="4000" dirty="0">
              <a:solidFill>
                <a:srgbClr val="0070C0"/>
              </a:solidFill>
              <a:effectLst>
                <a:outerShdw blurRad="38100" dist="38100" dir="2700000" algn="tl">
                  <a:srgbClr val="000000">
                    <a:alpha val="43137"/>
                  </a:srgbClr>
                </a:outerShdw>
              </a:effectLst>
              <a:latin typeface="+mn-ea"/>
            </a:endParaRPr>
          </a:p>
          <a:p>
            <a:pPr marL="514350" indent="-514350">
              <a:spcAft>
                <a:spcPts val="1200"/>
              </a:spcAft>
              <a:buFont typeface="+mj-lt"/>
              <a:buAutoNum type="arabicPeriod"/>
            </a:pPr>
            <a:r>
              <a:rPr kumimoji="1" lang="ja-JP" altLang="en-US" sz="4000" dirty="0">
                <a:solidFill>
                  <a:srgbClr val="0070C0"/>
                </a:solidFill>
                <a:effectLst>
                  <a:outerShdw blurRad="38100" dist="38100" dir="2700000" algn="tl">
                    <a:srgbClr val="000000">
                      <a:alpha val="43137"/>
                    </a:srgbClr>
                  </a:outerShdw>
                </a:effectLst>
                <a:latin typeface="+mn-ea"/>
              </a:rPr>
              <a:t>適応に関する基本的な考え方</a:t>
            </a:r>
            <a:endParaRPr kumimoji="1" lang="en-US" altLang="ja-JP" sz="4000" dirty="0">
              <a:solidFill>
                <a:srgbClr val="0070C0"/>
              </a:solidFill>
              <a:effectLst>
                <a:outerShdw blurRad="38100" dist="38100" dir="2700000" algn="tl">
                  <a:srgbClr val="000000">
                    <a:alpha val="43137"/>
                  </a:srgbClr>
                </a:outerShdw>
              </a:effectLst>
              <a:latin typeface="+mn-ea"/>
            </a:endParaRPr>
          </a:p>
          <a:p>
            <a:pPr marL="514350" indent="-514350">
              <a:spcAft>
                <a:spcPts val="1200"/>
              </a:spcAft>
              <a:buFont typeface="+mj-lt"/>
              <a:buAutoNum type="arabicPeriod"/>
            </a:pPr>
            <a:r>
              <a:rPr kumimoji="1" lang="ja-JP" altLang="en-US" sz="4000" dirty="0">
                <a:solidFill>
                  <a:srgbClr val="0070C0"/>
                </a:solidFill>
                <a:effectLst>
                  <a:outerShdw blurRad="38100" dist="38100" dir="2700000" algn="tl">
                    <a:srgbClr val="000000">
                      <a:alpha val="43137"/>
                    </a:srgbClr>
                  </a:outerShdw>
                </a:effectLst>
                <a:latin typeface="+mn-ea"/>
              </a:rPr>
              <a:t>これまで及び将来の気候変動影響</a:t>
            </a:r>
            <a:endParaRPr kumimoji="1" lang="en-US" altLang="ja-JP" sz="4000" dirty="0">
              <a:solidFill>
                <a:srgbClr val="0070C0"/>
              </a:solidFill>
              <a:effectLst>
                <a:outerShdw blurRad="38100" dist="38100" dir="2700000" algn="tl">
                  <a:srgbClr val="000000">
                    <a:alpha val="43137"/>
                  </a:srgbClr>
                </a:outerShdw>
              </a:effectLst>
              <a:latin typeface="+mn-ea"/>
            </a:endParaRPr>
          </a:p>
          <a:p>
            <a:pPr marL="514350" indent="-514350">
              <a:spcAft>
                <a:spcPts val="1200"/>
              </a:spcAft>
              <a:buFont typeface="+mj-lt"/>
              <a:buAutoNum type="arabicPeriod"/>
            </a:pPr>
            <a:r>
              <a:rPr kumimoji="1" lang="ja-JP" altLang="en-US" sz="4000" dirty="0">
                <a:solidFill>
                  <a:srgbClr val="0070C0"/>
                </a:solidFill>
                <a:effectLst>
                  <a:outerShdw blurRad="38100" dist="38100" dir="2700000" algn="tl">
                    <a:srgbClr val="000000">
                      <a:alpha val="43137"/>
                    </a:srgbClr>
                  </a:outerShdw>
                </a:effectLst>
                <a:latin typeface="+mn-ea"/>
              </a:rPr>
              <a:t>主な施策</a:t>
            </a:r>
            <a:endParaRPr kumimoji="1" lang="en-US" altLang="ja-JP" sz="4000" dirty="0">
              <a:solidFill>
                <a:srgbClr val="0070C0"/>
              </a:solidFill>
              <a:effectLst>
                <a:outerShdw blurRad="38100" dist="38100" dir="2700000" algn="tl">
                  <a:srgbClr val="000000">
                    <a:alpha val="43137"/>
                  </a:srgbClr>
                </a:outerShdw>
              </a:effectLst>
              <a:latin typeface="+mn-ea"/>
            </a:endParaRPr>
          </a:p>
          <a:p>
            <a:pPr marL="514350" indent="-514350">
              <a:spcAft>
                <a:spcPts val="1200"/>
              </a:spcAft>
              <a:buFont typeface="+mj-lt"/>
              <a:buAutoNum type="arabicPeriod"/>
            </a:pPr>
            <a:r>
              <a:rPr kumimoji="1" lang="ja-JP" altLang="en-US" sz="4000" dirty="0">
                <a:solidFill>
                  <a:srgbClr val="0070C0"/>
                </a:solidFill>
                <a:effectLst>
                  <a:outerShdw blurRad="38100" dist="38100" dir="2700000" algn="tl">
                    <a:srgbClr val="000000">
                      <a:alpha val="43137"/>
                    </a:srgbClr>
                  </a:outerShdw>
                </a:effectLst>
                <a:latin typeface="+mn-ea"/>
              </a:rPr>
              <a:t>後日行うこと</a:t>
            </a:r>
          </a:p>
        </p:txBody>
      </p:sp>
      <p:sp>
        <p:nvSpPr>
          <p:cNvPr id="3" name="Slide Number Placeholder 5">
            <a:extLst>
              <a:ext uri="{FF2B5EF4-FFF2-40B4-BE49-F238E27FC236}">
                <a16:creationId xmlns:a16="http://schemas.microsoft.com/office/drawing/2014/main" id="{63054BA2-0BFE-E857-4170-EA1895FA43CC}"/>
              </a:ext>
            </a:extLst>
          </p:cNvPr>
          <p:cNvSpPr>
            <a:spLocks noGrp="1"/>
          </p:cNvSpPr>
          <p:nvPr>
            <p:ph type="sldNum" sz="quarter" idx="12"/>
          </p:nvPr>
        </p:nvSpPr>
        <p:spPr>
          <a:xfrm>
            <a:off x="8116355" y="7039950"/>
            <a:ext cx="2405658" cy="402483"/>
          </a:xfrm>
        </p:spPr>
        <p:txBody>
          <a:bodyPr/>
          <a:lstStyle/>
          <a:p>
            <a:fld id="{66F6F5A3-2017-4170-902B-D1F77411E903}" type="slidenum">
              <a:rPr kumimoji="1" lang="ja-JP" altLang="en-US" smtClean="0"/>
              <a:pPr/>
              <a:t>7</a:t>
            </a:fld>
            <a:endParaRPr kumimoji="1" lang="ja-JP" altLang="en-US"/>
          </a:p>
        </p:txBody>
      </p:sp>
    </p:spTree>
    <p:extLst>
      <p:ext uri="{BB962C8B-B14F-4D97-AF65-F5344CB8AC3E}">
        <p14:creationId xmlns:p14="http://schemas.microsoft.com/office/powerpoint/2010/main" val="332247072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id="{BDC54172-11B2-F1FF-B32A-0D01471CDB5A}"/>
              </a:ext>
            </a:extLst>
          </p:cNvPr>
          <p:cNvSpPr>
            <a:spLocks noGrp="1"/>
          </p:cNvSpPr>
          <p:nvPr>
            <p:ph type="title"/>
          </p:nvPr>
        </p:nvSpPr>
        <p:spPr>
          <a:xfrm>
            <a:off x="-1" y="534802"/>
            <a:ext cx="10691813" cy="401226"/>
          </a:xfrm>
        </p:spPr>
        <p:txBody>
          <a:bodyPr>
            <a:normAutofit fontScale="90000"/>
          </a:bodyPr>
          <a:lstStyle/>
          <a:p>
            <a:r>
              <a:rPr lang="ja-JP" altLang="en-US" dirty="0"/>
              <a:t>　１．はじめに</a:t>
            </a:r>
            <a:br>
              <a:rPr lang="ja-JP" altLang="en-US" dirty="0"/>
            </a:br>
            <a:endParaRPr lang="ja-JP" altLang="en-US" dirty="0"/>
          </a:p>
        </p:txBody>
      </p:sp>
      <p:sp>
        <p:nvSpPr>
          <p:cNvPr id="6" name="テキスト プレースホルダー 5">
            <a:extLst>
              <a:ext uri="{FF2B5EF4-FFF2-40B4-BE49-F238E27FC236}">
                <a16:creationId xmlns:a16="http://schemas.microsoft.com/office/drawing/2014/main" id="{AC3A5600-F851-0AE6-419A-0A7047ED5DFB}"/>
              </a:ext>
            </a:extLst>
          </p:cNvPr>
          <p:cNvSpPr>
            <a:spLocks noGrp="1"/>
          </p:cNvSpPr>
          <p:nvPr>
            <p:ph type="body" sz="quarter" idx="15"/>
          </p:nvPr>
        </p:nvSpPr>
        <p:spPr/>
        <p:txBody>
          <a:bodyPr/>
          <a:lstStyle/>
          <a:p>
            <a:endParaRPr lang="ja-JP" altLang="en-US"/>
          </a:p>
        </p:txBody>
      </p:sp>
      <p:sp>
        <p:nvSpPr>
          <p:cNvPr id="12" name="Rectangle 2">
            <a:extLst>
              <a:ext uri="{FF2B5EF4-FFF2-40B4-BE49-F238E27FC236}">
                <a16:creationId xmlns:a16="http://schemas.microsoft.com/office/drawing/2014/main" id="{23B49D55-198F-E99D-E594-48C71DE9BEFB}"/>
              </a:ext>
            </a:extLst>
          </p:cNvPr>
          <p:cNvSpPr>
            <a:spLocks noChangeArrowheads="1"/>
          </p:cNvSpPr>
          <p:nvPr/>
        </p:nvSpPr>
        <p:spPr bwMode="auto">
          <a:xfrm>
            <a:off x="4611957" y="1369040"/>
            <a:ext cx="10691813"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ja-JP" altLang="en-US"/>
          </a:p>
        </p:txBody>
      </p:sp>
      <p:sp>
        <p:nvSpPr>
          <p:cNvPr id="15" name="Rectangle 1">
            <a:extLst>
              <a:ext uri="{FF2B5EF4-FFF2-40B4-BE49-F238E27FC236}">
                <a16:creationId xmlns:a16="http://schemas.microsoft.com/office/drawing/2014/main" id="{65BA3C25-8F11-DEE4-71F4-663BB103C47E}"/>
              </a:ext>
            </a:extLst>
          </p:cNvPr>
          <p:cNvSpPr>
            <a:spLocks noChangeArrowheads="1"/>
          </p:cNvSpPr>
          <p:nvPr/>
        </p:nvSpPr>
        <p:spPr bwMode="auto">
          <a:xfrm>
            <a:off x="4854809" y="1374903"/>
            <a:ext cx="5392738" cy="2166238"/>
          </a:xfrm>
          <a:prstGeom prst="rect">
            <a:avLst/>
          </a:prstGeom>
          <a:solidFill>
            <a:srgbClr val="FFFFFF"/>
          </a:solidFill>
          <a:ln w="9525">
            <a:solidFill>
              <a:srgbClr val="000000"/>
            </a:solidFill>
            <a:miter lim="800000"/>
            <a:headEnd/>
            <a:tailEnd/>
          </a:ln>
          <a:effectLst>
            <a:outerShdw dist="38100" dir="2700000" algn="tl" rotWithShape="0">
              <a:srgbClr val="000000">
                <a:alpha val="39999"/>
              </a:srgbClr>
            </a:outerShdw>
          </a:effectLst>
        </p:spPr>
        <p:txBody>
          <a:bodyPr vert="horz" wrap="square" lIns="91440" tIns="0" rIns="91440" bIns="0" numCol="1" anchor="ctr" anchorCtr="0" compatLnSpc="1">
            <a:prstTxWarp prst="textNoShape">
              <a:avLst/>
            </a:prstTxWarp>
          </a:bodyPr>
          <a:lstStyle>
            <a:lvl1pPr indent="139700"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139700" algn="l" defTabSz="914400" rtl="0" eaLnBrk="0" fontAlgn="base" latinLnBrk="0" hangingPunct="0">
              <a:lnSpc>
                <a:spcPct val="100000"/>
              </a:lnSpc>
              <a:spcBef>
                <a:spcPct val="0"/>
              </a:spcBef>
              <a:spcAft>
                <a:spcPct val="0"/>
              </a:spcAft>
              <a:buClrTx/>
              <a:buSzTx/>
              <a:buFontTx/>
              <a:buChar char="•"/>
              <a:tabLst/>
            </a:pPr>
            <a:r>
              <a:rPr kumimoji="0" lang="ja-JP" altLang="ja-JP" sz="1600" b="1" i="0" u="none" strike="noStrike" cap="none" normalizeH="0" baseline="0" dirty="0">
                <a:ln>
                  <a:noFill/>
                </a:ln>
                <a:solidFill>
                  <a:srgbClr val="000000"/>
                </a:solidFill>
                <a:effectLst/>
                <a:latin typeface="+mn-ea"/>
                <a:cs typeface="Times New Roman" panose="02020603050405020304" pitchFamily="18" charset="0"/>
              </a:rPr>
              <a:t>解説</a:t>
            </a:r>
            <a:endParaRPr kumimoji="0" lang="ja-JP" altLang="ja-JP" sz="1600" b="0" i="0" u="none" strike="noStrike" cap="none" normalizeH="0" baseline="0" dirty="0">
              <a:ln>
                <a:noFill/>
              </a:ln>
              <a:solidFill>
                <a:schemeClr val="tx1"/>
              </a:solidFill>
              <a:effectLst/>
              <a:latin typeface="+mn-ea"/>
            </a:endParaRPr>
          </a:p>
          <a:p>
            <a:pPr marL="0" marR="0" lvl="0" indent="139700" algn="l" defTabSz="914400" rtl="0" eaLnBrk="0" fontAlgn="base" latinLnBrk="0" hangingPunct="0">
              <a:lnSpc>
                <a:spcPct val="100000"/>
              </a:lnSpc>
              <a:spcBef>
                <a:spcPct val="0"/>
              </a:spcBef>
              <a:spcAft>
                <a:spcPct val="0"/>
              </a:spcAft>
              <a:buClrTx/>
              <a:buSzTx/>
              <a:buFontTx/>
              <a:buNone/>
              <a:tabLst/>
            </a:pPr>
            <a:r>
              <a:rPr kumimoji="0" lang="ja-JP" altLang="ja-JP" sz="1600" b="0" i="0" u="none" strike="noStrike" cap="none" normalizeH="0" baseline="0" dirty="0">
                <a:ln>
                  <a:noFill/>
                </a:ln>
                <a:solidFill>
                  <a:srgbClr val="000000"/>
                </a:solidFill>
                <a:effectLst/>
                <a:latin typeface="+mn-ea"/>
                <a:cs typeface="Times New Roman" panose="02020603050405020304" pitchFamily="18" charset="0"/>
              </a:rPr>
              <a:t>読者と問題意識を共有できるよう、気候変動および気候変動影響の状況や適応を取り巻く国内動向等を含め、地域適応計画策定に至った背景および目的を記載します。</a:t>
            </a:r>
            <a:endParaRPr kumimoji="0" lang="ja-JP" altLang="ja-JP" sz="1600" b="0" i="0" u="none" strike="noStrike" cap="none" normalizeH="0" baseline="0" dirty="0">
              <a:ln>
                <a:noFill/>
              </a:ln>
              <a:solidFill>
                <a:schemeClr val="tx1"/>
              </a:solidFill>
              <a:effectLst/>
              <a:latin typeface="+mn-ea"/>
            </a:endParaRPr>
          </a:p>
          <a:p>
            <a:pPr marL="0" marR="0" lvl="0" indent="139700" algn="l" defTabSz="914400" rtl="0" eaLnBrk="0" fontAlgn="base" latinLnBrk="0" hangingPunct="0">
              <a:lnSpc>
                <a:spcPct val="100000"/>
              </a:lnSpc>
              <a:spcBef>
                <a:spcPct val="0"/>
              </a:spcBef>
              <a:spcAft>
                <a:spcPct val="0"/>
              </a:spcAft>
              <a:buClrTx/>
              <a:buSzTx/>
              <a:buFontTx/>
              <a:buNone/>
              <a:tabLst/>
            </a:pPr>
            <a:r>
              <a:rPr kumimoji="0" lang="ja-JP" altLang="ja-JP" sz="1600" b="0" i="0" u="none" strike="noStrike" cap="none" normalizeH="0" baseline="0" dirty="0">
                <a:ln>
                  <a:noFill/>
                </a:ln>
                <a:solidFill>
                  <a:srgbClr val="000000"/>
                </a:solidFill>
                <a:effectLst/>
                <a:latin typeface="+mn-ea"/>
                <a:cs typeface="Times New Roman" panose="02020603050405020304" pitchFamily="18" charset="0"/>
              </a:rPr>
              <a:t>また、</a:t>
            </a:r>
            <a:r>
              <a:rPr kumimoji="0" lang="ja-JP" altLang="ja-JP" sz="1600" b="0" i="0" u="sng" strike="noStrike" cap="none" normalizeH="0" baseline="0" dirty="0">
                <a:ln>
                  <a:noFill/>
                </a:ln>
                <a:solidFill>
                  <a:srgbClr val="000000"/>
                </a:solidFill>
                <a:effectLst/>
                <a:latin typeface="+mn-ea"/>
                <a:cs typeface="Times New Roman" panose="02020603050405020304" pitchFamily="18" charset="0"/>
              </a:rPr>
              <a:t>地球温暖化対策実行計画</a:t>
            </a:r>
            <a:r>
              <a:rPr kumimoji="0" lang="ja-JP" altLang="ja-JP" sz="1600" b="0" i="0" u="none" strike="noStrike" cap="none" normalizeH="0" baseline="0" dirty="0">
                <a:ln>
                  <a:noFill/>
                </a:ln>
                <a:solidFill>
                  <a:srgbClr val="000000"/>
                </a:solidFill>
                <a:effectLst/>
                <a:latin typeface="+mn-ea"/>
                <a:cs typeface="Times New Roman" panose="02020603050405020304" pitchFamily="18" charset="0"/>
              </a:rPr>
              <a:t>や環境基本計画などの他の計画等を考慮した上での本計画の位置付けや、計画期間及び計画の見直し時期を記載します。</a:t>
            </a:r>
            <a:endParaRPr kumimoji="0" lang="ja-JP" altLang="ja-JP" sz="1600" b="0" i="0" u="none" strike="noStrike" cap="none" normalizeH="0" baseline="0" dirty="0">
              <a:ln>
                <a:noFill/>
              </a:ln>
              <a:solidFill>
                <a:schemeClr val="tx1"/>
              </a:solidFill>
              <a:effectLst/>
              <a:latin typeface="+mn-ea"/>
            </a:endParaRPr>
          </a:p>
        </p:txBody>
      </p:sp>
      <p:pic>
        <p:nvPicPr>
          <p:cNvPr id="21" name="図 20">
            <a:extLst>
              <a:ext uri="{FF2B5EF4-FFF2-40B4-BE49-F238E27FC236}">
                <a16:creationId xmlns:a16="http://schemas.microsoft.com/office/drawing/2014/main" id="{F3E8B996-00D3-B24B-0F78-0D3B627D4A0F}"/>
              </a:ext>
            </a:extLst>
          </p:cNvPr>
          <p:cNvPicPr>
            <a:picLocks noChangeAspect="1"/>
          </p:cNvPicPr>
          <p:nvPr/>
        </p:nvPicPr>
        <p:blipFill rotWithShape="1">
          <a:blip r:embed="rId2"/>
          <a:srcRect b="45054"/>
          <a:stretch/>
        </p:blipFill>
        <p:spPr>
          <a:xfrm>
            <a:off x="519732" y="4059856"/>
            <a:ext cx="3684911" cy="1845151"/>
          </a:xfrm>
          <a:prstGeom prst="rect">
            <a:avLst/>
          </a:prstGeom>
          <a:ln>
            <a:solidFill>
              <a:schemeClr val="tx1"/>
            </a:solidFill>
          </a:ln>
        </p:spPr>
      </p:pic>
      <p:sp>
        <p:nvSpPr>
          <p:cNvPr id="4" name="Slide Number Placeholder 5">
            <a:extLst>
              <a:ext uri="{FF2B5EF4-FFF2-40B4-BE49-F238E27FC236}">
                <a16:creationId xmlns:a16="http://schemas.microsoft.com/office/drawing/2014/main" id="{4AD14D67-5C2B-F3EB-DC5D-A86C3CF3BD80}"/>
              </a:ext>
            </a:extLst>
          </p:cNvPr>
          <p:cNvSpPr>
            <a:spLocks noGrp="1"/>
          </p:cNvSpPr>
          <p:nvPr>
            <p:ph type="sldNum" sz="quarter" idx="12"/>
          </p:nvPr>
        </p:nvSpPr>
        <p:spPr>
          <a:xfrm>
            <a:off x="8116355" y="7006700"/>
            <a:ext cx="2405658" cy="402483"/>
          </a:xfrm>
        </p:spPr>
        <p:txBody>
          <a:bodyPr/>
          <a:lstStyle/>
          <a:p>
            <a:fld id="{66F6F5A3-2017-4170-902B-D1F77411E903}" type="slidenum">
              <a:rPr kumimoji="1" lang="ja-JP" altLang="en-US" smtClean="0"/>
              <a:pPr/>
              <a:t>8</a:t>
            </a:fld>
            <a:endParaRPr kumimoji="1" lang="ja-JP" altLang="en-US"/>
          </a:p>
        </p:txBody>
      </p:sp>
      <p:pic>
        <p:nvPicPr>
          <p:cNvPr id="2" name="図 1">
            <a:extLst>
              <a:ext uri="{FF2B5EF4-FFF2-40B4-BE49-F238E27FC236}">
                <a16:creationId xmlns:a16="http://schemas.microsoft.com/office/drawing/2014/main" id="{643DBEC1-56B0-6CD5-9880-FA79D48B285E}"/>
              </a:ext>
            </a:extLst>
          </p:cNvPr>
          <p:cNvPicPr>
            <a:picLocks noChangeAspect="1"/>
          </p:cNvPicPr>
          <p:nvPr/>
        </p:nvPicPr>
        <p:blipFill>
          <a:blip r:embed="rId3"/>
          <a:stretch>
            <a:fillRect/>
          </a:stretch>
        </p:blipFill>
        <p:spPr>
          <a:xfrm>
            <a:off x="508142" y="1369040"/>
            <a:ext cx="3658111" cy="2514951"/>
          </a:xfrm>
          <a:prstGeom prst="rect">
            <a:avLst/>
          </a:prstGeom>
        </p:spPr>
      </p:pic>
      <p:pic>
        <p:nvPicPr>
          <p:cNvPr id="7" name="図 6">
            <a:extLst>
              <a:ext uri="{FF2B5EF4-FFF2-40B4-BE49-F238E27FC236}">
                <a16:creationId xmlns:a16="http://schemas.microsoft.com/office/drawing/2014/main" id="{32F6237F-A9C7-E5BE-B3A8-47600D87D041}"/>
              </a:ext>
            </a:extLst>
          </p:cNvPr>
          <p:cNvPicPr>
            <a:picLocks noChangeAspect="1"/>
          </p:cNvPicPr>
          <p:nvPr/>
        </p:nvPicPr>
        <p:blipFill>
          <a:blip r:embed="rId4"/>
          <a:stretch>
            <a:fillRect/>
          </a:stretch>
        </p:blipFill>
        <p:spPr>
          <a:xfrm>
            <a:off x="4836174" y="3709848"/>
            <a:ext cx="5430008" cy="3296110"/>
          </a:xfrm>
          <a:prstGeom prst="rect">
            <a:avLst/>
          </a:prstGeom>
        </p:spPr>
      </p:pic>
    </p:spTree>
    <p:extLst>
      <p:ext uri="{BB962C8B-B14F-4D97-AF65-F5344CB8AC3E}">
        <p14:creationId xmlns:p14="http://schemas.microsoft.com/office/powerpoint/2010/main" val="3865008263"/>
      </p:ext>
    </p:extLst>
  </p:cSld>
  <p:clrMapOvr>
    <a:masterClrMapping/>
  </p:clrMapOvr>
</p:sld>
</file>

<file path=ppt/theme/theme1.xml><?xml version="1.0" encoding="utf-8"?>
<a:theme xmlns:a="http://schemas.openxmlformats.org/drawingml/2006/main" name="6_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ユーザー定義 1">
      <a:majorFont>
        <a:latin typeface="Meiryo UI"/>
        <a:ea typeface="Meiryo UI"/>
        <a:cs typeface=""/>
      </a:majorFont>
      <a:minorFont>
        <a:latin typeface="Meiryo UI"/>
        <a:ea typeface="Meiryo UI"/>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1_デザインの設定">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1.xml><?xml version="1.0" encoding="utf-8"?>
<a:theme xmlns:a="http://schemas.openxmlformats.org/drawingml/2006/main" name="5_Office テーマ">
  <a:themeElements>
    <a:clrScheme name="環境省template">
      <a:dk1>
        <a:sysClr val="windowText" lastClr="000000"/>
      </a:dk1>
      <a:lt1>
        <a:sysClr val="window" lastClr="FFFFFF"/>
      </a:lt1>
      <a:dk2>
        <a:srgbClr val="009C89"/>
      </a:dk2>
      <a:lt2>
        <a:srgbClr val="00584E"/>
      </a:lt2>
      <a:accent1>
        <a:srgbClr val="38BEE2"/>
      </a:accent1>
      <a:accent2>
        <a:srgbClr val="43B99A"/>
      </a:accent2>
      <a:accent3>
        <a:srgbClr val="83A4D1"/>
      </a:accent3>
      <a:accent4>
        <a:srgbClr val="C89E28"/>
      </a:accent4>
      <a:accent5>
        <a:srgbClr val="AC353C"/>
      </a:accent5>
      <a:accent6>
        <a:srgbClr val="ED7D31"/>
      </a:accent6>
      <a:hlink>
        <a:srgbClr val="0563C1"/>
      </a:hlink>
      <a:folHlink>
        <a:srgbClr val="954F72"/>
      </a:folHlink>
    </a:clrScheme>
    <a:fontScheme name="環境省template">
      <a:majorFont>
        <a:latin typeface="Meiryo UI"/>
        <a:ea typeface="Meiryo UI"/>
        <a:cs typeface=""/>
      </a:majorFont>
      <a:minorFont>
        <a:latin typeface="Meiryo UI"/>
        <a:ea typeface="Meiryo UI"/>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tx2"/>
        </a:solidFill>
        <a:ln>
          <a:noFill/>
        </a:ln>
      </a:spPr>
      <a:bodyPr lIns="0" tIns="0" rIns="0" bIns="0" rtlCol="0" anchor="ctr"/>
      <a:lstStyle>
        <a:defPPr algn="ctr">
          <a:defRPr kumimoji="1" sz="1600" dirty="0" smtClean="0">
            <a:solidFill>
              <a:schemeClr val="tx1"/>
            </a:solidFill>
            <a:latin typeface="Meiryo UI" panose="020B0604030504040204" pitchFamily="50" charset="-128"/>
            <a:ea typeface="Meiryo UI" panose="020B0604030504040204" pitchFamily="50" charset="-128"/>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2.xml><?xml version="1.0" encoding="utf-8"?>
<a:theme xmlns:a="http://schemas.openxmlformats.org/drawingml/2006/main" name="4_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3.xml><?xml version="1.0" encoding="utf-8"?>
<a:theme xmlns:a="http://schemas.openxmlformats.org/drawingml/2006/main" name="Office Theme">
  <a:themeElements>
    <a:clrScheme name="ユーザー定義 1">
      <a:dk1>
        <a:sysClr val="windowText" lastClr="000000"/>
      </a:dk1>
      <a:lt1>
        <a:sysClr val="window" lastClr="FFFFFF"/>
      </a:lt1>
      <a:dk2>
        <a:srgbClr val="17406D"/>
      </a:dk2>
      <a:lt2>
        <a:srgbClr val="DBEFF9"/>
      </a:lt2>
      <a:accent1>
        <a:srgbClr val="0F6FC6"/>
      </a:accent1>
      <a:accent2>
        <a:srgbClr val="009DD9"/>
      </a:accent2>
      <a:accent3>
        <a:srgbClr val="0BD0D9"/>
      </a:accent3>
      <a:accent4>
        <a:srgbClr val="10CF9B"/>
      </a:accent4>
      <a:accent5>
        <a:srgbClr val="7CCA62"/>
      </a:accent5>
      <a:accent6>
        <a:srgbClr val="A5C249"/>
      </a:accent6>
      <a:hlink>
        <a:srgbClr val="000000"/>
      </a:hlink>
      <a:folHlink>
        <a:srgbClr val="000000"/>
      </a:folHlink>
    </a:clrScheme>
    <a:fontScheme name="ユーザー定義 2">
      <a:majorFont>
        <a:latin typeface="Meiryo UI"/>
        <a:ea typeface="Meiryo UI"/>
        <a:cs typeface=""/>
      </a:majorFont>
      <a:minorFont>
        <a:latin typeface="Meiryo UI"/>
        <a:ea typeface="Meiryo UI"/>
        <a:cs typeface=""/>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4.xml><?xml version="1.0" encoding="utf-8"?>
<a:theme xmlns:a="http://schemas.openxmlformats.org/drawingml/2006/main" name="HDOfficeLightV0">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67000"/>
                <a:satMod val="105000"/>
                <a:lumMod val="110000"/>
              </a:schemeClr>
            </a:gs>
            <a:gs pos="50000">
              <a:schemeClr val="phClr">
                <a:tint val="73000"/>
                <a:satMod val="103000"/>
                <a:lumMod val="105000"/>
              </a:schemeClr>
            </a:gs>
            <a:gs pos="100000">
              <a:schemeClr val="phClr">
                <a:tint val="81000"/>
                <a:satMod val="109000"/>
                <a:lumMod val="105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theme>
</file>

<file path=ppt/theme/theme15.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6.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デザインの設定">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テーマ">
  <a:themeElements>
    <a:clrScheme name="環境省template">
      <a:dk1>
        <a:sysClr val="windowText" lastClr="000000"/>
      </a:dk1>
      <a:lt1>
        <a:sysClr val="window" lastClr="FFFFFF"/>
      </a:lt1>
      <a:dk2>
        <a:srgbClr val="009C89"/>
      </a:dk2>
      <a:lt2>
        <a:srgbClr val="00584E"/>
      </a:lt2>
      <a:accent1>
        <a:srgbClr val="38BEE2"/>
      </a:accent1>
      <a:accent2>
        <a:srgbClr val="43B99A"/>
      </a:accent2>
      <a:accent3>
        <a:srgbClr val="83A4D1"/>
      </a:accent3>
      <a:accent4>
        <a:srgbClr val="C89E28"/>
      </a:accent4>
      <a:accent5>
        <a:srgbClr val="AC353C"/>
      </a:accent5>
      <a:accent6>
        <a:srgbClr val="ED7D31"/>
      </a:accent6>
      <a:hlink>
        <a:srgbClr val="0563C1"/>
      </a:hlink>
      <a:folHlink>
        <a:srgbClr val="954F72"/>
      </a:folHlink>
    </a:clrScheme>
    <a:fontScheme name="環境省template">
      <a:majorFont>
        <a:latin typeface="Meiryo UI"/>
        <a:ea typeface="Meiryo UI"/>
        <a:cs typeface=""/>
      </a:majorFont>
      <a:minorFont>
        <a:latin typeface="Meiryo UI"/>
        <a:ea typeface="Meiryo UI"/>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tx2"/>
        </a:solidFill>
        <a:ln>
          <a:noFill/>
        </a:ln>
      </a:spPr>
      <a:bodyPr lIns="0" tIns="0" rIns="0" bIns="0" rtlCol="0" anchor="ctr"/>
      <a:lstStyle>
        <a:defPPr algn="ctr">
          <a:defRPr kumimoji="1" sz="1600" dirty="0" smtClean="0">
            <a:solidFill>
              <a:schemeClr val="tx1"/>
            </a:solidFill>
            <a:latin typeface="Meiryo UI" panose="020B0604030504040204" pitchFamily="50" charset="-128"/>
            <a:ea typeface="Meiryo UI" panose="020B0604030504040204" pitchFamily="50" charset="-128"/>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1_Office テーマ">
  <a:themeElements>
    <a:clrScheme name="環境省template">
      <a:dk1>
        <a:sysClr val="windowText" lastClr="000000"/>
      </a:dk1>
      <a:lt1>
        <a:sysClr val="window" lastClr="FFFFFF"/>
      </a:lt1>
      <a:dk2>
        <a:srgbClr val="009C89"/>
      </a:dk2>
      <a:lt2>
        <a:srgbClr val="00584E"/>
      </a:lt2>
      <a:accent1>
        <a:srgbClr val="38BEE2"/>
      </a:accent1>
      <a:accent2>
        <a:srgbClr val="43B99A"/>
      </a:accent2>
      <a:accent3>
        <a:srgbClr val="83A4D1"/>
      </a:accent3>
      <a:accent4>
        <a:srgbClr val="C89E28"/>
      </a:accent4>
      <a:accent5>
        <a:srgbClr val="AC353C"/>
      </a:accent5>
      <a:accent6>
        <a:srgbClr val="ED7D31"/>
      </a:accent6>
      <a:hlink>
        <a:srgbClr val="0563C1"/>
      </a:hlink>
      <a:folHlink>
        <a:srgbClr val="954F72"/>
      </a:folHlink>
    </a:clrScheme>
    <a:fontScheme name="環境省template">
      <a:majorFont>
        <a:latin typeface="Meiryo UI"/>
        <a:ea typeface="Meiryo UI"/>
        <a:cs typeface=""/>
      </a:majorFont>
      <a:minorFont>
        <a:latin typeface="Meiryo UI"/>
        <a:ea typeface="Meiryo UI"/>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tx2"/>
        </a:solidFill>
        <a:ln>
          <a:noFill/>
        </a:ln>
      </a:spPr>
      <a:bodyPr lIns="0" tIns="0" rIns="0" bIns="0" rtlCol="0" anchor="ctr"/>
      <a:lstStyle>
        <a:defPPr algn="ctr">
          <a:defRPr kumimoji="1" sz="1600" dirty="0" smtClean="0">
            <a:solidFill>
              <a:schemeClr val="tx1"/>
            </a:solidFill>
            <a:latin typeface="Meiryo UI" panose="020B0604030504040204" pitchFamily="50" charset="-128"/>
            <a:ea typeface="Meiryo UI" panose="020B0604030504040204" pitchFamily="50" charset="-128"/>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デザインの設定">
  <a:themeElements>
    <a:clrScheme name="環境省">
      <a:dk1>
        <a:sysClr val="windowText" lastClr="000000"/>
      </a:dk1>
      <a:lt1>
        <a:sysClr val="window" lastClr="FFFFFF"/>
      </a:lt1>
      <a:dk2>
        <a:srgbClr val="44546A"/>
      </a:dk2>
      <a:lt2>
        <a:srgbClr val="E7E6E6"/>
      </a:lt2>
      <a:accent1>
        <a:srgbClr val="00584E"/>
      </a:accent1>
      <a:accent2>
        <a:srgbClr val="008676"/>
      </a:accent2>
      <a:accent3>
        <a:srgbClr val="009C89"/>
      </a:accent3>
      <a:accent4>
        <a:srgbClr val="00C0A9"/>
      </a:accent4>
      <a:accent5>
        <a:srgbClr val="00B0F6"/>
      </a:accent5>
      <a:accent6>
        <a:srgbClr val="ED7D31"/>
      </a:accent6>
      <a:hlink>
        <a:srgbClr val="0563C1"/>
      </a:hlink>
      <a:folHlink>
        <a:srgbClr val="954F72"/>
      </a:folHlink>
    </a:clrScheme>
    <a:fontScheme name="ユーザー定義 2">
      <a:majorFont>
        <a:latin typeface="Arial"/>
        <a:ea typeface="Meiryo UI"/>
        <a:cs typeface=""/>
      </a:majorFont>
      <a:minorFont>
        <a:latin typeface="Arial"/>
        <a:ea typeface="Meiryo UI"/>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13_Office テーマ">
  <a:themeElements>
    <a:clrScheme name="環境省template">
      <a:dk1>
        <a:sysClr val="windowText" lastClr="000000"/>
      </a:dk1>
      <a:lt1>
        <a:sysClr val="window" lastClr="FFFFFF"/>
      </a:lt1>
      <a:dk2>
        <a:srgbClr val="009C89"/>
      </a:dk2>
      <a:lt2>
        <a:srgbClr val="00584E"/>
      </a:lt2>
      <a:accent1>
        <a:srgbClr val="38BEE2"/>
      </a:accent1>
      <a:accent2>
        <a:srgbClr val="43B99A"/>
      </a:accent2>
      <a:accent3>
        <a:srgbClr val="83A4D1"/>
      </a:accent3>
      <a:accent4>
        <a:srgbClr val="C89E28"/>
      </a:accent4>
      <a:accent5>
        <a:srgbClr val="AC353C"/>
      </a:accent5>
      <a:accent6>
        <a:srgbClr val="ED7D31"/>
      </a:accent6>
      <a:hlink>
        <a:srgbClr val="0563C1"/>
      </a:hlink>
      <a:folHlink>
        <a:srgbClr val="954F72"/>
      </a:folHlink>
    </a:clrScheme>
    <a:fontScheme name="環境省template">
      <a:majorFont>
        <a:latin typeface="Meiryo UI"/>
        <a:ea typeface="Meiryo UI"/>
        <a:cs typeface=""/>
      </a:majorFont>
      <a:minorFont>
        <a:latin typeface="Meiryo UI"/>
        <a:ea typeface="Meiryo UI"/>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tx2"/>
        </a:solidFill>
        <a:ln>
          <a:noFill/>
        </a:ln>
      </a:spPr>
      <a:bodyPr lIns="0" tIns="0" rIns="0" bIns="0" rtlCol="0" anchor="ctr"/>
      <a:lstStyle>
        <a:defPPr algn="ctr">
          <a:defRPr kumimoji="1" sz="1600" dirty="0" smtClean="0">
            <a:solidFill>
              <a:schemeClr val="tx1"/>
            </a:solidFill>
            <a:latin typeface="Meiryo UI" panose="020B0604030504040204" pitchFamily="50" charset="-128"/>
            <a:ea typeface="Meiryo UI" panose="020B0604030504040204" pitchFamily="50" charset="-128"/>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3_Office テーマ">
  <a:themeElements>
    <a:clrScheme name="環境省template">
      <a:dk1>
        <a:sysClr val="windowText" lastClr="000000"/>
      </a:dk1>
      <a:lt1>
        <a:sysClr val="window" lastClr="FFFFFF"/>
      </a:lt1>
      <a:dk2>
        <a:srgbClr val="009C89"/>
      </a:dk2>
      <a:lt2>
        <a:srgbClr val="00584E"/>
      </a:lt2>
      <a:accent1>
        <a:srgbClr val="38BEE2"/>
      </a:accent1>
      <a:accent2>
        <a:srgbClr val="43B99A"/>
      </a:accent2>
      <a:accent3>
        <a:srgbClr val="83A4D1"/>
      </a:accent3>
      <a:accent4>
        <a:srgbClr val="C89E28"/>
      </a:accent4>
      <a:accent5>
        <a:srgbClr val="AC353C"/>
      </a:accent5>
      <a:accent6>
        <a:srgbClr val="ED7D31"/>
      </a:accent6>
      <a:hlink>
        <a:srgbClr val="0563C1"/>
      </a:hlink>
      <a:folHlink>
        <a:srgbClr val="954F72"/>
      </a:folHlink>
    </a:clrScheme>
    <a:fontScheme name="環境省template">
      <a:majorFont>
        <a:latin typeface="Meiryo UI"/>
        <a:ea typeface="Meiryo UI"/>
        <a:cs typeface=""/>
      </a:majorFont>
      <a:minorFont>
        <a:latin typeface="Meiryo UI"/>
        <a:ea typeface="Meiryo UI"/>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tx2"/>
        </a:solidFill>
        <a:ln>
          <a:noFill/>
        </a:ln>
      </a:spPr>
      <a:bodyPr lIns="0" tIns="0" rIns="0" bIns="0" rtlCol="0" anchor="ctr"/>
      <a:lstStyle>
        <a:defPPr algn="ctr">
          <a:defRPr kumimoji="1" sz="1600" dirty="0" smtClean="0">
            <a:solidFill>
              <a:schemeClr val="tx1"/>
            </a:solidFill>
            <a:latin typeface="Meiryo UI" panose="020B0604030504040204" pitchFamily="50" charset="-128"/>
            <a:ea typeface="Meiryo UI" panose="020B0604030504040204" pitchFamily="50" charset="-128"/>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2_Office テーマ">
  <a:themeElements>
    <a:clrScheme name="環境省template">
      <a:dk1>
        <a:sysClr val="windowText" lastClr="000000"/>
      </a:dk1>
      <a:lt1>
        <a:sysClr val="window" lastClr="FFFFFF"/>
      </a:lt1>
      <a:dk2>
        <a:srgbClr val="009C89"/>
      </a:dk2>
      <a:lt2>
        <a:srgbClr val="00584E"/>
      </a:lt2>
      <a:accent1>
        <a:srgbClr val="38BEE2"/>
      </a:accent1>
      <a:accent2>
        <a:srgbClr val="43B99A"/>
      </a:accent2>
      <a:accent3>
        <a:srgbClr val="83A4D1"/>
      </a:accent3>
      <a:accent4>
        <a:srgbClr val="C89E28"/>
      </a:accent4>
      <a:accent5>
        <a:srgbClr val="AC353C"/>
      </a:accent5>
      <a:accent6>
        <a:srgbClr val="ED7D31"/>
      </a:accent6>
      <a:hlink>
        <a:srgbClr val="0563C1"/>
      </a:hlink>
      <a:folHlink>
        <a:srgbClr val="954F72"/>
      </a:folHlink>
    </a:clrScheme>
    <a:fontScheme name="環境省template">
      <a:majorFont>
        <a:latin typeface="Meiryo UI"/>
        <a:ea typeface="Meiryo UI"/>
        <a:cs typeface=""/>
      </a:majorFont>
      <a:minorFont>
        <a:latin typeface="Meiryo UI"/>
        <a:ea typeface="Meiryo UI"/>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tx2"/>
        </a:solidFill>
        <a:ln>
          <a:noFill/>
        </a:ln>
      </a:spPr>
      <a:bodyPr lIns="0" tIns="0" rIns="0" bIns="0" rtlCol="0" anchor="ctr"/>
      <a:lstStyle>
        <a:defPPr algn="ctr">
          <a:defRPr kumimoji="1" sz="1600" dirty="0" smtClean="0">
            <a:solidFill>
              <a:schemeClr val="tx1"/>
            </a:solidFill>
            <a:latin typeface="Meiryo UI" panose="020B0604030504040204" pitchFamily="50" charset="-128"/>
            <a:ea typeface="Meiryo UI" panose="020B0604030504040204" pitchFamily="50" charset="-128"/>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12_デザインの設定">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3875ed92-e9ad-47f0-9863-afa43e42ba74">
      <Terms xmlns="http://schemas.microsoft.com/office/infopath/2007/PartnerControls"/>
    </lcf76f155ced4ddcb4097134ff3c332f>
    <TaxCatchAll xmlns="fbc7f0ad-bc92-4511-b769-ae7bba656722" xsi:nil="true"/>
  </documentManagement>
</p:properties>
</file>

<file path=customXml/item2.xml><?xml version="1.0" encoding="utf-8"?>
<ct:contentTypeSchema xmlns:ct="http://schemas.microsoft.com/office/2006/metadata/contentType" xmlns:ma="http://schemas.microsoft.com/office/2006/metadata/properties/metaAttributes" ct:_="" ma:_="" ma:contentTypeName="ドキュメント" ma:contentTypeID="0x010100305F327E0D06584DBDCF52151C798E67" ma:contentTypeVersion="14" ma:contentTypeDescription="新しいドキュメントを作成します。" ma:contentTypeScope="" ma:versionID="f205a285b8768506d3528b158eebeb29">
  <xsd:schema xmlns:xsd="http://www.w3.org/2001/XMLSchema" xmlns:xs="http://www.w3.org/2001/XMLSchema" xmlns:p="http://schemas.microsoft.com/office/2006/metadata/properties" xmlns:ns2="3875ed92-e9ad-47f0-9863-afa43e42ba74" xmlns:ns3="fbc7f0ad-bc92-4511-b769-ae7bba656722" targetNamespace="http://schemas.microsoft.com/office/2006/metadata/properties" ma:root="true" ma:fieldsID="ec63189f8e52a46f73323f3cb4f157d4" ns2:_="" ns3:_="">
    <xsd:import namespace="3875ed92-e9ad-47f0-9863-afa43e42ba74"/>
    <xsd:import namespace="fbc7f0ad-bc92-4511-b769-ae7bba656722"/>
    <xsd:element name="properties">
      <xsd:complexType>
        <xsd:sequence>
          <xsd:element name="documentManagement">
            <xsd:complexType>
              <xsd:all>
                <xsd:element ref="ns2:MediaServiceMetadata" minOccurs="0"/>
                <xsd:element ref="ns2:MediaServiceFastMetadata" minOccurs="0"/>
                <xsd:element ref="ns2:MediaServiceObjectDetectorVersions" minOccurs="0"/>
                <xsd:element ref="ns2:MediaServiceSearchProperties" minOccurs="0"/>
                <xsd:element ref="ns2:MediaServiceDateTaken" minOccurs="0"/>
                <xsd:element ref="ns2:MediaServiceGenerationTime" minOccurs="0"/>
                <xsd:element ref="ns2:MediaServiceEventHashCode" minOccurs="0"/>
                <xsd:element ref="ns2:MediaLengthInSeconds" minOccurs="0"/>
                <xsd:element ref="ns3:SharedWithUsers" minOccurs="0"/>
                <xsd:element ref="ns3:SharedWithDetail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875ed92-e9ad-47f0-9863-afa43e42ba7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MediaServiceSearchProperties" ma:index="11" nillable="true" ma:displayName="MediaServiceSearchProperties" ma:hidden="true" ma:internalName="MediaServiceSearchProperties" ma:readOnly="true">
      <xsd:simpleType>
        <xsd:restriction base="dms:Note"/>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9" nillable="true" ma:taxonomy="true" ma:internalName="lcf76f155ced4ddcb4097134ff3c332f" ma:taxonomyFieldName="MediaServiceImageTags" ma:displayName="画像タグ" ma:readOnly="false" ma:fieldId="{5cf76f15-5ced-4ddc-b409-7134ff3c332f}" ma:taxonomyMulti="true" ma:sspId="15efdd6c-03b1-4a34-9893-848b4e118503" ma:termSetId="09814cd3-568e-fe90-9814-8d621ff8fb84" ma:anchorId="fba54fb3-c3e1-fe81-a776-ca4b69148c4d" ma:open="true" ma:isKeyword="false">
      <xsd:complexType>
        <xsd:sequence>
          <xsd:element ref="pc:Terms" minOccurs="0" maxOccurs="1"/>
        </xsd:sequence>
      </xsd:complexType>
    </xsd:element>
    <xsd:element name="MediaServiceOCR" ma:index="21"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bc7f0ad-bc92-4511-b769-ae7bba656722" elementFormDefault="qualified">
    <xsd:import namespace="http://schemas.microsoft.com/office/2006/documentManagement/types"/>
    <xsd:import namespace="http://schemas.microsoft.com/office/infopath/2007/PartnerControls"/>
    <xsd:element name="SharedWithUsers" ma:index="16" nillable="true" ma:displayName="共有相手"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共有相手の詳細情報" ma:internalName="SharedWithDetails" ma:readOnly="true">
      <xsd:simpleType>
        <xsd:restriction base="dms:Note">
          <xsd:maxLength value="255"/>
        </xsd:restriction>
      </xsd:simpleType>
    </xsd:element>
    <xsd:element name="TaxCatchAll" ma:index="20" nillable="true" ma:displayName="Taxonomy Catch All Column" ma:hidden="true" ma:list="{55c39177-da84-4722-bb67-f171cdd61a76}" ma:internalName="TaxCatchAll" ma:showField="CatchAllData" ma:web="fbc7f0ad-bc92-4511-b769-ae7bba656722">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コンテンツ タイプ"/>
        <xsd:element ref="dc:title" minOccurs="0" maxOccurs="1" ma:index="4" ma:displayName="タイトル"/>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B6ED48D8-4DF4-422A-8EC1-C54819852B48}">
  <ds:schemaRefs>
    <ds:schemaRef ds:uri="http://schemas.microsoft.com/office/2006/metadata/properties"/>
    <ds:schemaRef ds:uri="http://schemas.microsoft.com/office/infopath/2007/PartnerControls"/>
    <ds:schemaRef ds:uri="3875ed92-e9ad-47f0-9863-afa43e42ba74"/>
    <ds:schemaRef ds:uri="fbc7f0ad-bc92-4511-b769-ae7bba656722"/>
  </ds:schemaRefs>
</ds:datastoreItem>
</file>

<file path=customXml/itemProps2.xml><?xml version="1.0" encoding="utf-8"?>
<ds:datastoreItem xmlns:ds="http://schemas.openxmlformats.org/officeDocument/2006/customXml" ds:itemID="{974313B0-5436-445B-9EB3-10AD4675317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3875ed92-e9ad-47f0-9863-afa43e42ba74"/>
    <ds:schemaRef ds:uri="fbc7f0ad-bc92-4511-b769-ae7bba656722"/>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147375AF-82C3-49C5-925B-F894CA0B7153}">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9114</TotalTime>
  <Words>5703</Words>
  <PresentationFormat>ユーザー設定</PresentationFormat>
  <Paragraphs>606</Paragraphs>
  <Slides>47</Slides>
  <Notes>3</Notes>
  <HiddenSlides>0</HiddenSlides>
  <MMClips>0</MMClips>
  <ScaleCrop>false</ScaleCrop>
  <HeadingPairs>
    <vt:vector size="6" baseType="variant">
      <vt:variant>
        <vt:lpstr>使用されているフォント</vt:lpstr>
      </vt:variant>
      <vt:variant>
        <vt:i4>13</vt:i4>
      </vt:variant>
      <vt:variant>
        <vt:lpstr>テーマ</vt:lpstr>
      </vt:variant>
      <vt:variant>
        <vt:i4>14</vt:i4>
      </vt:variant>
      <vt:variant>
        <vt:lpstr>スライド タイトル</vt:lpstr>
      </vt:variant>
      <vt:variant>
        <vt:i4>47</vt:i4>
      </vt:variant>
    </vt:vector>
  </HeadingPairs>
  <TitlesOfParts>
    <vt:vector size="74" baseType="lpstr">
      <vt:lpstr>BIZ UDPゴシック</vt:lpstr>
      <vt:lpstr>BIZ-UDPGothic-Bold</vt:lpstr>
      <vt:lpstr>Meiryo UI</vt:lpstr>
      <vt:lpstr>ＭＳ Ｐゴシック</vt:lpstr>
      <vt:lpstr>Meiryo</vt:lpstr>
      <vt:lpstr>Meiryo</vt:lpstr>
      <vt:lpstr>游ゴシック</vt:lpstr>
      <vt:lpstr>游ゴシック Light</vt:lpstr>
      <vt:lpstr>Arial</vt:lpstr>
      <vt:lpstr>Calibri</vt:lpstr>
      <vt:lpstr>Calibri Light</vt:lpstr>
      <vt:lpstr>Wingdings</vt:lpstr>
      <vt:lpstr>Wingdings 2</vt:lpstr>
      <vt:lpstr>6_Office テーマ</vt:lpstr>
      <vt:lpstr>2_デザインの設定</vt:lpstr>
      <vt:lpstr>Office テーマ</vt:lpstr>
      <vt:lpstr>1_Office テーマ</vt:lpstr>
      <vt:lpstr>デザインの設定</vt:lpstr>
      <vt:lpstr>13_Office テーマ</vt:lpstr>
      <vt:lpstr>3_Office テーマ</vt:lpstr>
      <vt:lpstr>2_Office テーマ</vt:lpstr>
      <vt:lpstr>12_デザインの設定</vt:lpstr>
      <vt:lpstr>1_デザインの設定</vt:lpstr>
      <vt:lpstr>5_Office テーマ</vt:lpstr>
      <vt:lpstr>4_Office テーマ</vt:lpstr>
      <vt:lpstr>Office Theme</vt:lpstr>
      <vt:lpstr>HDOfficeLightV0</vt:lpstr>
      <vt:lpstr>（テーマに即したタイトル） 例：〇〇県 地域気候変動適応計画策定演習</vt:lpstr>
      <vt:lpstr>　本日の演習の成果物</vt:lpstr>
      <vt:lpstr>　演習の目的・留意点</vt:lpstr>
      <vt:lpstr>　適応計画の構成例（適応計画マニュアル ひな形より抜粋）</vt:lpstr>
      <vt:lpstr>　実行計画に組み込む場合の構成例（実行計画実施マニュアルより抜粋）  </vt:lpstr>
      <vt:lpstr>　本日の演習プログラムの構成 </vt:lpstr>
      <vt:lpstr>　本日の演習の進め方 </vt:lpstr>
      <vt:lpstr>PowerPoint プレゼンテーション</vt:lpstr>
      <vt:lpstr>　１．はじめに </vt:lpstr>
      <vt:lpstr>PowerPoint プレゼンテーション</vt:lpstr>
      <vt:lpstr>　基礎情報の確認</vt:lpstr>
      <vt:lpstr>　これまでの気候の変化（○○県）</vt:lpstr>
      <vt:lpstr>　将来の気候・気象の変化（○○県）</vt:lpstr>
      <vt:lpstr>　これまでの気候の変化（市町村単位）</vt:lpstr>
      <vt:lpstr>　将来の気候・気象の変化（市町村単位）</vt:lpstr>
      <vt:lpstr>PowerPoint プレゼンテーション</vt:lpstr>
      <vt:lpstr>　優先度の高い分野や項目の特定</vt:lpstr>
      <vt:lpstr>　優先度の高い分野や項目の特定　1）国の気候変動影響報告書 </vt:lpstr>
      <vt:lpstr>　影響評価7分野/評価の観点</vt:lpstr>
      <vt:lpstr>　優先度の高い分野や項目の特定　2）○○県気候変動適応計画</vt:lpstr>
      <vt:lpstr>　優先度の高い分野や項目の特定　3）地域特性を踏まえる</vt:lpstr>
      <vt:lpstr>　地域特性を踏まえた計画策定事例 1）</vt:lpstr>
      <vt:lpstr>　地域特性を踏まえた計画策定事例 2）</vt:lpstr>
      <vt:lpstr>　他の自治体の適応計画ではどの分野を選定しているのか？</vt:lpstr>
      <vt:lpstr>　ひな形「3.適応に関する基本的な考え方」に書き込む　</vt:lpstr>
      <vt:lpstr>PowerPoint プレゼンテーション</vt:lpstr>
      <vt:lpstr>　どのように気候変動影響を調べたらよいか？</vt:lpstr>
      <vt:lpstr>　これまで(過去～現在)の気候変動影響を把握する</vt:lpstr>
      <vt:lpstr>　将来の気候変動による影響を把握する</vt:lpstr>
      <vt:lpstr>　ひな形「4.これまで及び将来の気候変動影響」に書き込む　</vt:lpstr>
      <vt:lpstr>　これまで及び将来の気候変動影響を調べる</vt:lpstr>
      <vt:lpstr>　これまで及び将来の気候変動影響を調べる</vt:lpstr>
      <vt:lpstr>PowerPoint プレゼンテーション</vt:lpstr>
      <vt:lpstr>　適応策の基本的な考え方</vt:lpstr>
      <vt:lpstr>　適応策を検討する</vt:lpstr>
      <vt:lpstr>　どのように適応策の素案を検討したら良いのでしょうか？</vt:lpstr>
      <vt:lpstr>PowerPoint プレゼンテーション</vt:lpstr>
      <vt:lpstr>PowerPoint プレゼンテーション</vt:lpstr>
      <vt:lpstr>　適応策の優先付け</vt:lpstr>
      <vt:lpstr>　重点的に取り組む分野・項目を選ぶ</vt:lpstr>
      <vt:lpstr>PowerPoint プレゼンテーション</vt:lpstr>
      <vt:lpstr>　情報収集・整理の二つの方法と流れ</vt:lpstr>
      <vt:lpstr>　各部局の既存施策の整理方法（ノウハウ集より）</vt:lpstr>
      <vt:lpstr>　「地域気候変動適応計画策定に向けた課題・ノウハウ集」記載例 </vt:lpstr>
      <vt:lpstr>　新たな施策の検討</vt:lpstr>
      <vt:lpstr>　新たな施策の検討 </vt:lpstr>
      <vt:lpstr>　おわりに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Printed>2023-11-20T10:34:30Z</cp:lastPrinted>
  <dcterms:created xsi:type="dcterms:W3CDTF">2020-10-19T02:34:38Z</dcterms:created>
  <dcterms:modified xsi:type="dcterms:W3CDTF">2025-04-23T02:48:23Z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0x010100305F327E0D06584DBDCF52151C798E67</vt:lpwstr>
  </property>
  <property fmtid="{D5CDD505-2E9C-101B-9397-08002B2CF9AE}" pid="3" name="MediaServiceImageTags">
    <vt:lpwstr/>
  </property>
</Properties>
</file>